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67"/>
  </p:notesMasterIdLst>
  <p:sldIdLst>
    <p:sldId id="1767" r:id="rId2"/>
    <p:sldId id="2089" r:id="rId3"/>
    <p:sldId id="1708" r:id="rId4"/>
    <p:sldId id="2037" r:id="rId5"/>
    <p:sldId id="359" r:id="rId6"/>
    <p:sldId id="358" r:id="rId7"/>
    <p:sldId id="357" r:id="rId8"/>
    <p:sldId id="356" r:id="rId9"/>
    <p:sldId id="355" r:id="rId10"/>
    <p:sldId id="354" r:id="rId11"/>
    <p:sldId id="353" r:id="rId12"/>
    <p:sldId id="352" r:id="rId13"/>
    <p:sldId id="351" r:id="rId14"/>
    <p:sldId id="350" r:id="rId15"/>
    <p:sldId id="1755" r:id="rId16"/>
    <p:sldId id="1756" r:id="rId17"/>
    <p:sldId id="1757" r:id="rId18"/>
    <p:sldId id="339" r:id="rId19"/>
    <p:sldId id="2044" r:id="rId20"/>
    <p:sldId id="2050" r:id="rId21"/>
    <p:sldId id="2049" r:id="rId22"/>
    <p:sldId id="2051" r:id="rId23"/>
    <p:sldId id="323" r:id="rId24"/>
    <p:sldId id="2047" r:id="rId25"/>
    <p:sldId id="2052" r:id="rId26"/>
    <p:sldId id="285" r:id="rId27"/>
    <p:sldId id="2053" r:id="rId28"/>
    <p:sldId id="2054" r:id="rId29"/>
    <p:sldId id="289" r:id="rId30"/>
    <p:sldId id="290" r:id="rId31"/>
    <p:sldId id="1966" r:id="rId32"/>
    <p:sldId id="1967" r:id="rId33"/>
    <p:sldId id="2046" r:id="rId34"/>
    <p:sldId id="2055" r:id="rId35"/>
    <p:sldId id="302" r:id="rId36"/>
    <p:sldId id="303" r:id="rId37"/>
    <p:sldId id="2056" r:id="rId38"/>
    <p:sldId id="305" r:id="rId39"/>
    <p:sldId id="306" r:id="rId40"/>
    <p:sldId id="307" r:id="rId41"/>
    <p:sldId id="309" r:id="rId42"/>
    <p:sldId id="310" r:id="rId43"/>
    <p:sldId id="311" r:id="rId44"/>
    <p:sldId id="312" r:id="rId45"/>
    <p:sldId id="313" r:id="rId46"/>
    <p:sldId id="2045" r:id="rId47"/>
    <p:sldId id="2061" r:id="rId48"/>
    <p:sldId id="324" r:id="rId49"/>
    <p:sldId id="2062" r:id="rId50"/>
    <p:sldId id="2063" r:id="rId51"/>
    <p:sldId id="2064" r:id="rId52"/>
    <p:sldId id="2065" r:id="rId53"/>
    <p:sldId id="2066" r:id="rId54"/>
    <p:sldId id="330" r:id="rId55"/>
    <p:sldId id="2068" r:id="rId56"/>
    <p:sldId id="2069" r:id="rId57"/>
    <p:sldId id="272" r:id="rId58"/>
    <p:sldId id="274" r:id="rId59"/>
    <p:sldId id="275" r:id="rId60"/>
    <p:sldId id="1776" r:id="rId61"/>
    <p:sldId id="1777" r:id="rId62"/>
    <p:sldId id="2040" r:id="rId63"/>
    <p:sldId id="2041" r:id="rId64"/>
    <p:sldId id="2043" r:id="rId65"/>
    <p:sldId id="2042" r:id="rId66"/>
  </p:sldIdLst>
  <p:sldSz cx="9144000" cy="5143500" type="screen16x9"/>
  <p:notesSz cx="6858000" cy="9144000"/>
  <p:embeddedFontLst>
    <p:embeddedFont>
      <p:font typeface="Avenir" panose="02000503020000020003" pitchFamily="2" charset="0"/>
      <p:regular r:id="rId68"/>
      <p:italic r:id="rId69"/>
    </p:embeddedFont>
    <p:embeddedFont>
      <p:font typeface="Consolas" panose="020B0609020204030204" pitchFamily="49" charset="0"/>
      <p:regular r:id="rId70"/>
      <p:bold r:id="rId71"/>
      <p:italic r:id="rId72"/>
      <p:boldItalic r:id="rId73"/>
    </p:embeddedFont>
    <p:embeddedFont>
      <p:font typeface="Corbel" panose="020B0503020204020204" pitchFamily="34" charset="0"/>
      <p:regular r:id="rId74"/>
      <p:bold r:id="rId75"/>
      <p:italic r:id="rId76"/>
      <p:boldItalic r:id="rId77"/>
    </p:embeddedFont>
    <p:embeddedFont>
      <p:font typeface="Trebuchet MS" panose="020B0703020202090204" pitchFamily="34" charset="0"/>
      <p:regular r:id="rId78"/>
      <p:bold r:id="rId79"/>
      <p: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context learning" id="{1C7667D2-666F-DC42-AA96-E0E4575132E7}">
          <p14:sldIdLst>
            <p14:sldId id="1767"/>
            <p14:sldId id="2089"/>
            <p14:sldId id="1708"/>
            <p14:sldId id="2037"/>
            <p14:sldId id="359"/>
            <p14:sldId id="358"/>
            <p14:sldId id="357"/>
            <p14:sldId id="356"/>
            <p14:sldId id="355"/>
            <p14:sldId id="354"/>
            <p14:sldId id="353"/>
            <p14:sldId id="352"/>
            <p14:sldId id="351"/>
            <p14:sldId id="350"/>
            <p14:sldId id="1755"/>
            <p14:sldId id="1756"/>
            <p14:sldId id="1757"/>
            <p14:sldId id="339"/>
            <p14:sldId id="2044"/>
            <p14:sldId id="2050"/>
            <p14:sldId id="2049"/>
            <p14:sldId id="2051"/>
            <p14:sldId id="323"/>
            <p14:sldId id="2047"/>
            <p14:sldId id="2052"/>
            <p14:sldId id="285"/>
            <p14:sldId id="2053"/>
            <p14:sldId id="2054"/>
            <p14:sldId id="289"/>
            <p14:sldId id="290"/>
            <p14:sldId id="1966"/>
            <p14:sldId id="1967"/>
            <p14:sldId id="2046"/>
            <p14:sldId id="2055"/>
            <p14:sldId id="302"/>
            <p14:sldId id="303"/>
            <p14:sldId id="2056"/>
            <p14:sldId id="305"/>
            <p14:sldId id="306"/>
            <p14:sldId id="307"/>
            <p14:sldId id="309"/>
            <p14:sldId id="310"/>
            <p14:sldId id="311"/>
            <p14:sldId id="312"/>
            <p14:sldId id="313"/>
            <p14:sldId id="2045"/>
            <p14:sldId id="2061"/>
            <p14:sldId id="324"/>
            <p14:sldId id="2062"/>
            <p14:sldId id="2063"/>
            <p14:sldId id="2064"/>
            <p14:sldId id="2065"/>
            <p14:sldId id="2066"/>
            <p14:sldId id="330"/>
            <p14:sldId id="2068"/>
            <p14:sldId id="2069"/>
            <p14:sldId id="272"/>
            <p14:sldId id="274"/>
            <p14:sldId id="275"/>
            <p14:sldId id="1776"/>
            <p14:sldId id="1777"/>
            <p14:sldId id="2040"/>
            <p14:sldId id="2041"/>
            <p14:sldId id="2043"/>
            <p14:sldId id="2042"/>
          </p14:sldIdLst>
        </p14:section>
        <p14:section name="parameter tuning" id="{CADBA5BA-022A-EA42-898C-D7370DFEF063}">
          <p14:sldIdLst/>
        </p14:section>
        <p14:section name="multilinguality" id="{8EE85F4E-AABD-2646-8617-A1F8EAEB803D}">
          <p14:sldIdLst/>
        </p14:section>
        <p14:section name="Scaling language models" id="{7710DC14-664A-AD46-8DE7-37CDB07ED27D}">
          <p14:sldIdLst/>
        </p14:section>
        <p14:section name="choice of architectures" id="{793AAB33-7B59-0E42-9672-6578E04237F4}">
          <p14:sldIdLst/>
        </p14:section>
        <p14:section name="distributed training" id="{9550613E-43F6-4D4B-9711-2D0701C546D3}">
          <p14:sldIdLst/>
        </p14:section>
        <p14:section name="LM + code" id="{13C7B9BF-D28D-0D42-A864-7CEB7F6787DA}">
          <p14:sldIdLst/>
        </p14:section>
        <p14:section name="Multi-step reasoning" id="{771942D5-40E1-AC46-BD16-060385ECA474}">
          <p14:sldIdLst/>
        </p14:section>
        <p14:section name="memorization + privacy" id="{3C30766F-FE2A-4E40-B8C5-FE730BA73844}">
          <p14:sldIdLst/>
        </p14:section>
        <p14:section name="Long seqeuences" id="{20FE0F2A-5B95-4A42-A1A0-1BB21F1EF2E0}">
          <p14:sldIdLst/>
        </p14:section>
        <p14:section name="State-space models" id="{D1942715-B0AE-2140-AC90-34DB65F7A33C}">
          <p14:sldIdLst/>
        </p14:section>
        <p14:section name="Retrieval augmented models" id="{401F5156-648E-3E42-A125-CC33B13E18E7}">
          <p14:sldIdLst/>
        </p14:section>
        <p14:section name="model editing" id="{D5FFA741-3E3A-FC4A-9807-B95B41F9B1DC}">
          <p14:sldIdLst/>
        </p14:section>
        <p14:section name="Social harms" id="{52DAC91F-230A-3C47-B6BE-D5A68D3F857F}">
          <p14:sldIdLst/>
        </p14:section>
        <p14:section name="Alignment / RLHF" id="{6EA7D99A-0221-8F45-8898-4E28FF33DE8C}">
          <p14:sldIdLst/>
        </p14:section>
        <p14:section name="Analysis" id="{20FA9414-D9F5-B446-9BD2-EDBFEBD7E7DF}">
          <p14:sldIdLst/>
        </p14:section>
        <p14:section name="Grounding" id="{D8D81603-E0E1-C446-8C29-3784348D1A9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BE05-7214-46BD-569F-A0959E827800}" name="Daniel Khashabi" initials="DK" userId="S::dkhasha1@jh.edu::62390808-c838-45e6-be59-d6fd0d208b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9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1CEE6-F72E-ED4A-95CA-C76EDF0DD1AC}" v="291" dt="2023-03-14T15:56:15.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4"/>
    <p:restoredTop sz="94692"/>
  </p:normalViewPr>
  <p:slideViewPr>
    <p:cSldViewPr snapToGrid="0">
      <p:cViewPr varScale="1">
        <p:scale>
          <a:sx n="166" d="100"/>
          <a:sy n="166" d="100"/>
        </p:scale>
        <p:origin x="208" y="464"/>
      </p:cViewPr>
      <p:guideLst>
        <p:guide orient="horz" pos="1620"/>
        <p:guide pos="2880"/>
      </p:guideLst>
    </p:cSldViewPr>
  </p:slideViewPr>
  <p:outlineViewPr>
    <p:cViewPr>
      <p:scale>
        <a:sx n="33" d="100"/>
        <a:sy n="33" d="100"/>
      </p:scale>
      <p:origin x="0" y="-5665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8/10/relationships/authors" Target="authors.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Khashabi" userId="S::dkhasha1@jh.edu::62390808-c838-45e6-be59-d6fd0d208bc8" providerId="AD" clId="Web-{CECB7787-C68B-6F0D-00DD-11B5CBEDFDFD}"/>
    <pc:docChg chg="addSld modSld">
      <pc:chgData name="Daniel Khashabi" userId="S::dkhasha1@jh.edu::62390808-c838-45e6-be59-d6fd0d208bc8" providerId="AD" clId="Web-{CECB7787-C68B-6F0D-00DD-11B5CBEDFDFD}" dt="2023-02-10T15:42:27.488" v="15" actId="20577"/>
      <pc:docMkLst>
        <pc:docMk/>
      </pc:docMkLst>
      <pc:sldChg chg="modSp new">
        <pc:chgData name="Daniel Khashabi" userId="S::dkhasha1@jh.edu::62390808-c838-45e6-be59-d6fd0d208bc8" providerId="AD" clId="Web-{CECB7787-C68B-6F0D-00DD-11B5CBEDFDFD}" dt="2023-02-10T15:42:27.488" v="15" actId="20577"/>
        <pc:sldMkLst>
          <pc:docMk/>
          <pc:sldMk cId="774716354" sldId="1633"/>
        </pc:sldMkLst>
        <pc:spChg chg="mod">
          <ac:chgData name="Daniel Khashabi" userId="S::dkhasha1@jh.edu::62390808-c838-45e6-be59-d6fd0d208bc8" providerId="AD" clId="Web-{CECB7787-C68B-6F0D-00DD-11B5CBEDFDFD}" dt="2023-02-10T15:42:27.488" v="15" actId="20577"/>
          <ac:spMkLst>
            <pc:docMk/>
            <pc:sldMk cId="774716354" sldId="1633"/>
            <ac:spMk id="3" creationId="{D7323995-35CE-7B26-C2E2-8FD107523DFA}"/>
          </ac:spMkLst>
        </pc:spChg>
      </pc:sldChg>
    </pc:docChg>
  </pc:docChgLst>
  <pc:docChgLst>
    <pc:chgData name="Daniel Khashabi" userId="62390808-c838-45e6-be59-d6fd0d208bc8" providerId="ADAL" clId="{30AB4727-B9DD-094C-A8EA-2669101BC434}"/>
    <pc:docChg chg="undo redo custSel addSld delSld modSld sldOrd delSection modSection">
      <pc:chgData name="Daniel Khashabi" userId="62390808-c838-45e6-be59-d6fd0d208bc8" providerId="ADAL" clId="{30AB4727-B9DD-094C-A8EA-2669101BC434}" dt="2023-03-09T16:17:44.466" v="597" actId="478"/>
      <pc:docMkLst>
        <pc:docMk/>
      </pc:docMkLst>
      <pc:sldChg chg="del">
        <pc:chgData name="Daniel Khashabi" userId="62390808-c838-45e6-be59-d6fd0d208bc8" providerId="ADAL" clId="{30AB4727-B9DD-094C-A8EA-2669101BC434}" dt="2023-03-02T21:04:19.746" v="3" actId="2696"/>
        <pc:sldMkLst>
          <pc:docMk/>
          <pc:sldMk cId="0" sldId="288"/>
        </pc:sldMkLst>
      </pc:sldChg>
      <pc:sldChg chg="del">
        <pc:chgData name="Daniel Khashabi" userId="62390808-c838-45e6-be59-d6fd0d208bc8" providerId="ADAL" clId="{30AB4727-B9DD-094C-A8EA-2669101BC434}" dt="2023-03-02T21:05:08.978" v="25" actId="2696"/>
        <pc:sldMkLst>
          <pc:docMk/>
          <pc:sldMk cId="377858264" sldId="297"/>
        </pc:sldMkLst>
      </pc:sldChg>
      <pc:sldChg chg="del">
        <pc:chgData name="Daniel Khashabi" userId="62390808-c838-45e6-be59-d6fd0d208bc8" providerId="ADAL" clId="{30AB4727-B9DD-094C-A8EA-2669101BC434}" dt="2023-03-02T21:05:08.717" v="24" actId="2696"/>
        <pc:sldMkLst>
          <pc:docMk/>
          <pc:sldMk cId="3825634091" sldId="298"/>
        </pc:sldMkLst>
      </pc:sldChg>
      <pc:sldChg chg="del">
        <pc:chgData name="Daniel Khashabi" userId="62390808-c838-45e6-be59-d6fd0d208bc8" providerId="ADAL" clId="{30AB4727-B9DD-094C-A8EA-2669101BC434}" dt="2023-03-02T21:05:11.167" v="28" actId="2696"/>
        <pc:sldMkLst>
          <pc:docMk/>
          <pc:sldMk cId="856081352" sldId="303"/>
        </pc:sldMkLst>
      </pc:sldChg>
      <pc:sldChg chg="del">
        <pc:chgData name="Daniel Khashabi" userId="62390808-c838-45e6-be59-d6fd0d208bc8" providerId="ADAL" clId="{30AB4727-B9DD-094C-A8EA-2669101BC434}" dt="2023-03-02T21:04:50.446" v="14" actId="18676"/>
        <pc:sldMkLst>
          <pc:docMk/>
          <pc:sldMk cId="330968175" sldId="305"/>
        </pc:sldMkLst>
      </pc:sldChg>
      <pc:sldChg chg="del">
        <pc:chgData name="Daniel Khashabi" userId="62390808-c838-45e6-be59-d6fd0d208bc8" providerId="ADAL" clId="{30AB4727-B9DD-094C-A8EA-2669101BC434}" dt="2023-03-02T21:05:09.247" v="26" actId="2696"/>
        <pc:sldMkLst>
          <pc:docMk/>
          <pc:sldMk cId="0" sldId="307"/>
        </pc:sldMkLst>
      </pc:sldChg>
      <pc:sldChg chg="modSp mod">
        <pc:chgData name="Daniel Khashabi" userId="62390808-c838-45e6-be59-d6fd0d208bc8" providerId="ADAL" clId="{30AB4727-B9DD-094C-A8EA-2669101BC434}" dt="2023-03-09T16:16:58.429" v="573" actId="20577"/>
        <pc:sldMkLst>
          <pc:docMk/>
          <pc:sldMk cId="4081051651" sldId="323"/>
        </pc:sldMkLst>
        <pc:spChg chg="mod">
          <ac:chgData name="Daniel Khashabi" userId="62390808-c838-45e6-be59-d6fd0d208bc8" providerId="ADAL" clId="{30AB4727-B9DD-094C-A8EA-2669101BC434}" dt="2023-03-09T16:16:58.429" v="573" actId="20577"/>
          <ac:spMkLst>
            <pc:docMk/>
            <pc:sldMk cId="4081051651" sldId="323"/>
            <ac:spMk id="7" creationId="{00000000-0000-0000-0000-000000000000}"/>
          </ac:spMkLst>
        </pc:spChg>
      </pc:sldChg>
      <pc:sldChg chg="add">
        <pc:chgData name="Daniel Khashabi" userId="62390808-c838-45e6-be59-d6fd0d208bc8" providerId="ADAL" clId="{30AB4727-B9DD-094C-A8EA-2669101BC434}" dt="2023-03-09T16:03:35.870" v="423"/>
        <pc:sldMkLst>
          <pc:docMk/>
          <pc:sldMk cId="1402425247" sldId="324"/>
        </pc:sldMkLst>
      </pc:sldChg>
      <pc:sldChg chg="addSp delSp modSp del mod ord modClrScheme modShow chgLayout">
        <pc:chgData name="Daniel Khashabi" userId="62390808-c838-45e6-be59-d6fd0d208bc8" providerId="ADAL" clId="{30AB4727-B9DD-094C-A8EA-2669101BC434}" dt="2023-03-09T16:03:27.829" v="422" actId="2696"/>
        <pc:sldMkLst>
          <pc:docMk/>
          <pc:sldMk cId="1482481836" sldId="324"/>
        </pc:sldMkLst>
        <pc:spChg chg="del mod ord">
          <ac:chgData name="Daniel Khashabi" userId="62390808-c838-45e6-be59-d6fd0d208bc8" providerId="ADAL" clId="{30AB4727-B9DD-094C-A8EA-2669101BC434}" dt="2023-03-09T15:55:48.214" v="196" actId="478"/>
          <ac:spMkLst>
            <pc:docMk/>
            <pc:sldMk cId="1482481836" sldId="324"/>
            <ac:spMk id="5" creationId="{00000000-0000-0000-0000-000000000000}"/>
          </ac:spMkLst>
        </pc:spChg>
        <pc:spChg chg="del mod">
          <ac:chgData name="Daniel Khashabi" userId="62390808-c838-45e6-be59-d6fd0d208bc8" providerId="ADAL" clId="{30AB4727-B9DD-094C-A8EA-2669101BC434}" dt="2023-03-09T15:59:17.898" v="357" actId="478"/>
          <ac:spMkLst>
            <pc:docMk/>
            <pc:sldMk cId="1482481836" sldId="324"/>
            <ac:spMk id="10" creationId="{00000000-0000-0000-0000-000000000000}"/>
          </ac:spMkLst>
        </pc:spChg>
        <pc:spChg chg="add del mod ord">
          <ac:chgData name="Daniel Khashabi" userId="62390808-c838-45e6-be59-d6fd0d208bc8" providerId="ADAL" clId="{30AB4727-B9DD-094C-A8EA-2669101BC434}" dt="2023-03-09T15:55:51.347" v="197" actId="700"/>
          <ac:spMkLst>
            <pc:docMk/>
            <pc:sldMk cId="1482481836" sldId="324"/>
            <ac:spMk id="11" creationId="{C9C75335-C1A3-169D-6713-CFC35D362BB0}"/>
          </ac:spMkLst>
        </pc:spChg>
        <pc:spChg chg="add mod ord">
          <ac:chgData name="Daniel Khashabi" userId="62390808-c838-45e6-be59-d6fd0d208bc8" providerId="ADAL" clId="{30AB4727-B9DD-094C-A8EA-2669101BC434}" dt="2023-03-09T15:55:52.307" v="199"/>
          <ac:spMkLst>
            <pc:docMk/>
            <pc:sldMk cId="1482481836" sldId="324"/>
            <ac:spMk id="12" creationId="{734658A7-9432-BE0B-6C76-8E77908C79CF}"/>
          </ac:spMkLst>
        </pc:spChg>
        <pc:spChg chg="add mod ord">
          <ac:chgData name="Daniel Khashabi" userId="62390808-c838-45e6-be59-d6fd0d208bc8" providerId="ADAL" clId="{30AB4727-B9DD-094C-A8EA-2669101BC434}" dt="2023-03-09T15:59:47.227" v="366" actId="20577"/>
          <ac:spMkLst>
            <pc:docMk/>
            <pc:sldMk cId="1482481836" sldId="324"/>
            <ac:spMk id="13" creationId="{09ABE1C9-C5C4-E139-A618-9D8B14309ED2}"/>
          </ac:spMkLst>
        </pc:spChg>
      </pc:sldChg>
      <pc:sldChg chg="del">
        <pc:chgData name="Daniel Khashabi" userId="62390808-c838-45e6-be59-d6fd0d208bc8" providerId="ADAL" clId="{30AB4727-B9DD-094C-A8EA-2669101BC434}" dt="2023-03-09T16:03:27.829" v="422" actId="2696"/>
        <pc:sldMkLst>
          <pc:docMk/>
          <pc:sldMk cId="814921833" sldId="333"/>
        </pc:sldMkLst>
      </pc:sldChg>
      <pc:sldChg chg="add">
        <pc:chgData name="Daniel Khashabi" userId="62390808-c838-45e6-be59-d6fd0d208bc8" providerId="ADAL" clId="{30AB4727-B9DD-094C-A8EA-2669101BC434}" dt="2023-03-09T16:03:35.870" v="423"/>
        <pc:sldMkLst>
          <pc:docMk/>
          <pc:sldMk cId="2751063562" sldId="333"/>
        </pc:sldMkLst>
      </pc:sldChg>
      <pc:sldChg chg="add">
        <pc:chgData name="Daniel Khashabi" userId="62390808-c838-45e6-be59-d6fd0d208bc8" providerId="ADAL" clId="{30AB4727-B9DD-094C-A8EA-2669101BC434}" dt="2023-03-09T16:03:35.870" v="423"/>
        <pc:sldMkLst>
          <pc:docMk/>
          <pc:sldMk cId="271212921" sldId="335"/>
        </pc:sldMkLst>
      </pc:sldChg>
      <pc:sldChg chg="modSp del mod">
        <pc:chgData name="Daniel Khashabi" userId="62390808-c838-45e6-be59-d6fd0d208bc8" providerId="ADAL" clId="{30AB4727-B9DD-094C-A8EA-2669101BC434}" dt="2023-03-09T16:03:27.829" v="422" actId="2696"/>
        <pc:sldMkLst>
          <pc:docMk/>
          <pc:sldMk cId="3340573015" sldId="335"/>
        </pc:sldMkLst>
        <pc:picChg chg="mod">
          <ac:chgData name="Daniel Khashabi" userId="62390808-c838-45e6-be59-d6fd0d208bc8" providerId="ADAL" clId="{30AB4727-B9DD-094C-A8EA-2669101BC434}" dt="2023-03-09T16:02:44.953" v="415" actId="14100"/>
          <ac:picMkLst>
            <pc:docMk/>
            <pc:sldMk cId="3340573015" sldId="335"/>
            <ac:picMk id="3" creationId="{00000000-0000-0000-0000-000000000000}"/>
          </ac:picMkLst>
        </pc:picChg>
        <pc:picChg chg="mod modCrop">
          <ac:chgData name="Daniel Khashabi" userId="62390808-c838-45e6-be59-d6fd0d208bc8" providerId="ADAL" clId="{30AB4727-B9DD-094C-A8EA-2669101BC434}" dt="2023-03-09T16:02:40.269" v="413" actId="732"/>
          <ac:picMkLst>
            <pc:docMk/>
            <pc:sldMk cId="3340573015" sldId="335"/>
            <ac:picMk id="8" creationId="{6468CD67-225D-735B-2669-16427DDAFE4C}"/>
          </ac:picMkLst>
        </pc:picChg>
      </pc:sldChg>
      <pc:sldChg chg="del">
        <pc:chgData name="Daniel Khashabi" userId="62390808-c838-45e6-be59-d6fd0d208bc8" providerId="ADAL" clId="{30AB4727-B9DD-094C-A8EA-2669101BC434}" dt="2023-03-09T16:03:27.829" v="422" actId="2696"/>
        <pc:sldMkLst>
          <pc:docMk/>
          <pc:sldMk cId="1121871667" sldId="337"/>
        </pc:sldMkLst>
      </pc:sldChg>
      <pc:sldChg chg="add">
        <pc:chgData name="Daniel Khashabi" userId="62390808-c838-45e6-be59-d6fd0d208bc8" providerId="ADAL" clId="{30AB4727-B9DD-094C-A8EA-2669101BC434}" dt="2023-03-09T16:03:35.870" v="423"/>
        <pc:sldMkLst>
          <pc:docMk/>
          <pc:sldMk cId="1976287159" sldId="337"/>
        </pc:sldMkLst>
      </pc:sldChg>
      <pc:sldChg chg="add">
        <pc:chgData name="Daniel Khashabi" userId="62390808-c838-45e6-be59-d6fd0d208bc8" providerId="ADAL" clId="{30AB4727-B9DD-094C-A8EA-2669101BC434}" dt="2023-03-09T16:03:35.870" v="423"/>
        <pc:sldMkLst>
          <pc:docMk/>
          <pc:sldMk cId="1900096374" sldId="338"/>
        </pc:sldMkLst>
      </pc:sldChg>
      <pc:sldChg chg="del">
        <pc:chgData name="Daniel Khashabi" userId="62390808-c838-45e6-be59-d6fd0d208bc8" providerId="ADAL" clId="{30AB4727-B9DD-094C-A8EA-2669101BC434}" dt="2023-03-09T16:03:27.829" v="422" actId="2696"/>
        <pc:sldMkLst>
          <pc:docMk/>
          <pc:sldMk cId="3693352940" sldId="338"/>
        </pc:sldMkLst>
      </pc:sldChg>
      <pc:sldChg chg="modSp add mod">
        <pc:chgData name="Daniel Khashabi" userId="62390808-c838-45e6-be59-d6fd0d208bc8" providerId="ADAL" clId="{30AB4727-B9DD-094C-A8EA-2669101BC434}" dt="2023-03-09T16:17:12.549" v="596" actId="20577"/>
        <pc:sldMkLst>
          <pc:docMk/>
          <pc:sldMk cId="1326424812" sldId="339"/>
        </pc:sldMkLst>
        <pc:spChg chg="mod">
          <ac:chgData name="Daniel Khashabi" userId="62390808-c838-45e6-be59-d6fd0d208bc8" providerId="ADAL" clId="{30AB4727-B9DD-094C-A8EA-2669101BC434}" dt="2023-03-09T16:17:12.549" v="596" actId="20577"/>
          <ac:spMkLst>
            <pc:docMk/>
            <pc:sldMk cId="1326424812" sldId="339"/>
            <ac:spMk id="2" creationId="{00000000-0000-0000-0000-000000000000}"/>
          </ac:spMkLst>
        </pc:spChg>
      </pc:sldChg>
      <pc:sldChg chg="del">
        <pc:chgData name="Daniel Khashabi" userId="62390808-c838-45e6-be59-d6fd0d208bc8" providerId="ADAL" clId="{30AB4727-B9DD-094C-A8EA-2669101BC434}" dt="2023-03-09T16:16:32.154" v="571" actId="2696"/>
        <pc:sldMkLst>
          <pc:docMk/>
          <pc:sldMk cId="3133047393" sldId="339"/>
        </pc:sldMkLst>
      </pc:sldChg>
      <pc:sldChg chg="del">
        <pc:chgData name="Daniel Khashabi" userId="62390808-c838-45e6-be59-d6fd0d208bc8" providerId="ADAL" clId="{30AB4727-B9DD-094C-A8EA-2669101BC434}" dt="2023-03-09T16:16:32.154" v="571" actId="2696"/>
        <pc:sldMkLst>
          <pc:docMk/>
          <pc:sldMk cId="1924744907" sldId="340"/>
        </pc:sldMkLst>
      </pc:sldChg>
      <pc:sldChg chg="add">
        <pc:chgData name="Daniel Khashabi" userId="62390808-c838-45e6-be59-d6fd0d208bc8" providerId="ADAL" clId="{30AB4727-B9DD-094C-A8EA-2669101BC434}" dt="2023-03-09T16:16:41.299" v="572"/>
        <pc:sldMkLst>
          <pc:docMk/>
          <pc:sldMk cId="4015921167" sldId="340"/>
        </pc:sldMkLst>
      </pc:sldChg>
      <pc:sldChg chg="mod modShow">
        <pc:chgData name="Daniel Khashabi" userId="62390808-c838-45e6-be59-d6fd0d208bc8" providerId="ADAL" clId="{30AB4727-B9DD-094C-A8EA-2669101BC434}" dt="2023-03-09T16:12:45.082" v="554" actId="729"/>
        <pc:sldMkLst>
          <pc:docMk/>
          <pc:sldMk cId="3245543822" sldId="341"/>
        </pc:sldMkLst>
      </pc:sldChg>
      <pc:sldChg chg="modSp del mod">
        <pc:chgData name="Daniel Khashabi" userId="62390808-c838-45e6-be59-d6fd0d208bc8" providerId="ADAL" clId="{30AB4727-B9DD-094C-A8EA-2669101BC434}" dt="2023-03-09T16:11:57.216" v="552" actId="2696"/>
        <pc:sldMkLst>
          <pc:docMk/>
          <pc:sldMk cId="105956048" sldId="342"/>
        </pc:sldMkLst>
        <pc:spChg chg="mod">
          <ac:chgData name="Daniel Khashabi" userId="62390808-c838-45e6-be59-d6fd0d208bc8" providerId="ADAL" clId="{30AB4727-B9DD-094C-A8EA-2669101BC434}" dt="2023-03-09T16:11:54.590" v="551" actId="207"/>
          <ac:spMkLst>
            <pc:docMk/>
            <pc:sldMk cId="105956048" sldId="342"/>
            <ac:spMk id="6" creationId="{1BBF074E-03F7-9D02-74CA-990E521D13CC}"/>
          </ac:spMkLst>
        </pc:spChg>
      </pc:sldChg>
      <pc:sldChg chg="modSp add mod">
        <pc:chgData name="Daniel Khashabi" userId="62390808-c838-45e6-be59-d6fd0d208bc8" providerId="ADAL" clId="{30AB4727-B9DD-094C-A8EA-2669101BC434}" dt="2023-03-09T16:15:16.416" v="563" actId="207"/>
        <pc:sldMkLst>
          <pc:docMk/>
          <pc:sldMk cId="1537601946" sldId="342"/>
        </pc:sldMkLst>
        <pc:spChg chg="mod">
          <ac:chgData name="Daniel Khashabi" userId="62390808-c838-45e6-be59-d6fd0d208bc8" providerId="ADAL" clId="{30AB4727-B9DD-094C-A8EA-2669101BC434}" dt="2023-03-09T16:15:10.697" v="561" actId="368"/>
          <ac:spMkLst>
            <pc:docMk/>
            <pc:sldMk cId="1537601946" sldId="342"/>
            <ac:spMk id="2" creationId="{00000000-0000-0000-0000-000000000000}"/>
          </ac:spMkLst>
        </pc:spChg>
        <pc:spChg chg="mod">
          <ac:chgData name="Daniel Khashabi" userId="62390808-c838-45e6-be59-d6fd0d208bc8" providerId="ADAL" clId="{30AB4727-B9DD-094C-A8EA-2669101BC434}" dt="2023-03-09T16:15:16.416" v="563" actId="207"/>
          <ac:spMkLst>
            <pc:docMk/>
            <pc:sldMk cId="1537601946" sldId="342"/>
            <ac:spMk id="6" creationId="{1BBF074E-03F7-9D02-74CA-990E521D13CC}"/>
          </ac:spMkLst>
        </pc:spChg>
      </pc:sldChg>
      <pc:sldChg chg="delSp mod">
        <pc:chgData name="Daniel Khashabi" userId="62390808-c838-45e6-be59-d6fd0d208bc8" providerId="ADAL" clId="{30AB4727-B9DD-094C-A8EA-2669101BC434}" dt="2023-03-09T16:17:44.466" v="597" actId="478"/>
        <pc:sldMkLst>
          <pc:docMk/>
          <pc:sldMk cId="1364432378" sldId="358"/>
        </pc:sldMkLst>
        <pc:spChg chg="del">
          <ac:chgData name="Daniel Khashabi" userId="62390808-c838-45e6-be59-d6fd0d208bc8" providerId="ADAL" clId="{30AB4727-B9DD-094C-A8EA-2669101BC434}" dt="2023-03-09T16:17:44.466" v="597" actId="478"/>
          <ac:spMkLst>
            <pc:docMk/>
            <pc:sldMk cId="1364432378" sldId="358"/>
            <ac:spMk id="6" creationId="{19FFA8AA-9B60-47DA-42D6-6339FD221F4E}"/>
          </ac:spMkLst>
        </pc:spChg>
      </pc:sldChg>
      <pc:sldChg chg="delSp del mod">
        <pc:chgData name="Daniel Khashabi" userId="62390808-c838-45e6-be59-d6fd0d208bc8" providerId="ADAL" clId="{30AB4727-B9DD-094C-A8EA-2669101BC434}" dt="2023-03-09T16:13:22.794" v="557" actId="2696"/>
        <pc:sldMkLst>
          <pc:docMk/>
          <pc:sldMk cId="1748400698" sldId="361"/>
        </pc:sldMkLst>
        <pc:spChg chg="del">
          <ac:chgData name="Daniel Khashabi" userId="62390808-c838-45e6-be59-d6fd0d208bc8" providerId="ADAL" clId="{30AB4727-B9DD-094C-A8EA-2669101BC434}" dt="2023-03-09T16:13:13.090" v="555" actId="478"/>
          <ac:spMkLst>
            <pc:docMk/>
            <pc:sldMk cId="1748400698" sldId="361"/>
            <ac:spMk id="3" creationId="{517D4020-51A6-DE06-D7EC-9B29088C59F3}"/>
          </ac:spMkLst>
        </pc:spChg>
      </pc:sldChg>
      <pc:sldChg chg="modSp del mod ord">
        <pc:chgData name="Daniel Khashabi" userId="62390808-c838-45e6-be59-d6fd0d208bc8" providerId="ADAL" clId="{30AB4727-B9DD-094C-A8EA-2669101BC434}" dt="2023-03-09T16:03:27.829" v="422" actId="2696"/>
        <pc:sldMkLst>
          <pc:docMk/>
          <pc:sldMk cId="1092934777" sldId="362"/>
        </pc:sldMkLst>
        <pc:spChg chg="mod">
          <ac:chgData name="Daniel Khashabi" userId="62390808-c838-45e6-be59-d6fd0d208bc8" providerId="ADAL" clId="{30AB4727-B9DD-094C-A8EA-2669101BC434}" dt="2023-03-09T16:00:47.394" v="406" actId="20577"/>
          <ac:spMkLst>
            <pc:docMk/>
            <pc:sldMk cId="1092934777" sldId="362"/>
            <ac:spMk id="445" creationId="{00000000-0000-0000-0000-000000000000}"/>
          </ac:spMkLst>
        </pc:spChg>
      </pc:sldChg>
      <pc:sldChg chg="add">
        <pc:chgData name="Daniel Khashabi" userId="62390808-c838-45e6-be59-d6fd0d208bc8" providerId="ADAL" clId="{30AB4727-B9DD-094C-A8EA-2669101BC434}" dt="2023-03-09T16:03:35.870" v="423"/>
        <pc:sldMkLst>
          <pc:docMk/>
          <pc:sldMk cId="1920408203" sldId="362"/>
        </pc:sldMkLst>
      </pc:sldChg>
      <pc:sldChg chg="del">
        <pc:chgData name="Daniel Khashabi" userId="62390808-c838-45e6-be59-d6fd0d208bc8" providerId="ADAL" clId="{30AB4727-B9DD-094C-A8EA-2669101BC434}" dt="2023-03-02T21:04:58.217" v="17" actId="2696"/>
        <pc:sldMkLst>
          <pc:docMk/>
          <pc:sldMk cId="1919312046" sldId="466"/>
        </pc:sldMkLst>
      </pc:sldChg>
      <pc:sldChg chg="modSp mod">
        <pc:chgData name="Daniel Khashabi" userId="62390808-c838-45e6-be59-d6fd0d208bc8" providerId="ADAL" clId="{30AB4727-B9DD-094C-A8EA-2669101BC434}" dt="2023-03-09T16:03:14.348" v="421" actId="27636"/>
        <pc:sldMkLst>
          <pc:docMk/>
          <pc:sldMk cId="456681400" sldId="473"/>
        </pc:sldMkLst>
        <pc:spChg chg="mod">
          <ac:chgData name="Daniel Khashabi" userId="62390808-c838-45e6-be59-d6fd0d208bc8" providerId="ADAL" clId="{30AB4727-B9DD-094C-A8EA-2669101BC434}" dt="2023-03-09T16:03:14.348" v="421" actId="27636"/>
          <ac:spMkLst>
            <pc:docMk/>
            <pc:sldMk cId="456681400" sldId="473"/>
            <ac:spMk id="28" creationId="{E6559CD1-8DB1-A792-DDE1-A2B837AE6F3E}"/>
          </ac:spMkLst>
        </pc:spChg>
      </pc:sldChg>
      <pc:sldChg chg="del">
        <pc:chgData name="Daniel Khashabi" userId="62390808-c838-45e6-be59-d6fd0d208bc8" providerId="ADAL" clId="{30AB4727-B9DD-094C-A8EA-2669101BC434}" dt="2023-03-02T21:04:18.603" v="2" actId="2696"/>
        <pc:sldMkLst>
          <pc:docMk/>
          <pc:sldMk cId="1639325383" sldId="1628"/>
        </pc:sldMkLst>
      </pc:sldChg>
      <pc:sldChg chg="del">
        <pc:chgData name="Daniel Khashabi" userId="62390808-c838-45e6-be59-d6fd0d208bc8" providerId="ADAL" clId="{30AB4727-B9DD-094C-A8EA-2669101BC434}" dt="2023-03-02T21:04:18.291" v="1" actId="2696"/>
        <pc:sldMkLst>
          <pc:docMk/>
          <pc:sldMk cId="295670356" sldId="1634"/>
        </pc:sldMkLst>
      </pc:sldChg>
      <pc:sldChg chg="del ord">
        <pc:chgData name="Daniel Khashabi" userId="62390808-c838-45e6-be59-d6fd0d208bc8" providerId="ADAL" clId="{30AB4727-B9DD-094C-A8EA-2669101BC434}" dt="2023-03-02T21:05:07.054" v="23" actId="2696"/>
        <pc:sldMkLst>
          <pc:docMk/>
          <pc:sldMk cId="1727161709" sldId="1682"/>
        </pc:sldMkLst>
      </pc:sldChg>
      <pc:sldChg chg="del ord">
        <pc:chgData name="Daniel Khashabi" userId="62390808-c838-45e6-be59-d6fd0d208bc8" providerId="ADAL" clId="{30AB4727-B9DD-094C-A8EA-2669101BC434}" dt="2023-03-02T21:04:50.446" v="14" actId="18676"/>
        <pc:sldMkLst>
          <pc:docMk/>
          <pc:sldMk cId="452930248" sldId="1683"/>
        </pc:sldMkLst>
      </pc:sldChg>
      <pc:sldChg chg="del">
        <pc:chgData name="Daniel Khashabi" userId="62390808-c838-45e6-be59-d6fd0d208bc8" providerId="ADAL" clId="{30AB4727-B9DD-094C-A8EA-2669101BC434}" dt="2023-03-02T21:04:50.446" v="14" actId="18676"/>
        <pc:sldMkLst>
          <pc:docMk/>
          <pc:sldMk cId="2450255140" sldId="1684"/>
        </pc:sldMkLst>
      </pc:sldChg>
      <pc:sldChg chg="del">
        <pc:chgData name="Daniel Khashabi" userId="62390808-c838-45e6-be59-d6fd0d208bc8" providerId="ADAL" clId="{30AB4727-B9DD-094C-A8EA-2669101BC434}" dt="2023-03-02T21:04:50.446" v="14" actId="18676"/>
        <pc:sldMkLst>
          <pc:docMk/>
          <pc:sldMk cId="2245107210" sldId="1685"/>
        </pc:sldMkLst>
      </pc:sldChg>
      <pc:sldChg chg="del">
        <pc:chgData name="Daniel Khashabi" userId="62390808-c838-45e6-be59-d6fd0d208bc8" providerId="ADAL" clId="{30AB4727-B9DD-094C-A8EA-2669101BC434}" dt="2023-03-09T16:03:27.829" v="422" actId="2696"/>
        <pc:sldMkLst>
          <pc:docMk/>
          <pc:sldMk cId="1004408255" sldId="1688"/>
        </pc:sldMkLst>
      </pc:sldChg>
      <pc:sldChg chg="add">
        <pc:chgData name="Daniel Khashabi" userId="62390808-c838-45e6-be59-d6fd0d208bc8" providerId="ADAL" clId="{30AB4727-B9DD-094C-A8EA-2669101BC434}" dt="2023-03-09T16:03:35.870" v="423"/>
        <pc:sldMkLst>
          <pc:docMk/>
          <pc:sldMk cId="3134981909" sldId="1688"/>
        </pc:sldMkLst>
      </pc:sldChg>
      <pc:sldChg chg="del">
        <pc:chgData name="Daniel Khashabi" userId="62390808-c838-45e6-be59-d6fd0d208bc8" providerId="ADAL" clId="{30AB4727-B9DD-094C-A8EA-2669101BC434}" dt="2023-03-02T21:04:20.024" v="4" actId="2696"/>
        <pc:sldMkLst>
          <pc:docMk/>
          <pc:sldMk cId="2006186394" sldId="1693"/>
        </pc:sldMkLst>
      </pc:sldChg>
      <pc:sldChg chg="del">
        <pc:chgData name="Daniel Khashabi" userId="62390808-c838-45e6-be59-d6fd0d208bc8" providerId="ADAL" clId="{30AB4727-B9DD-094C-A8EA-2669101BC434}" dt="2023-03-02T21:04:20.251" v="5" actId="2696"/>
        <pc:sldMkLst>
          <pc:docMk/>
          <pc:sldMk cId="3132722689" sldId="1697"/>
        </pc:sldMkLst>
      </pc:sldChg>
      <pc:sldChg chg="modSp mod">
        <pc:chgData name="Daniel Khashabi" userId="62390808-c838-45e6-be59-d6fd0d208bc8" providerId="ADAL" clId="{30AB4727-B9DD-094C-A8EA-2669101BC434}" dt="2023-03-09T15:52:11.096" v="180" actId="207"/>
        <pc:sldMkLst>
          <pc:docMk/>
          <pc:sldMk cId="3932640753" sldId="1705"/>
        </pc:sldMkLst>
        <pc:spChg chg="mod">
          <ac:chgData name="Daniel Khashabi" userId="62390808-c838-45e6-be59-d6fd0d208bc8" providerId="ADAL" clId="{30AB4727-B9DD-094C-A8EA-2669101BC434}" dt="2023-03-09T15:52:11.096" v="180" actId="207"/>
          <ac:spMkLst>
            <pc:docMk/>
            <pc:sldMk cId="3932640753" sldId="1705"/>
            <ac:spMk id="3" creationId="{82168FEB-6883-1893-0A3F-00B011E99FA0}"/>
          </ac:spMkLst>
        </pc:spChg>
      </pc:sldChg>
      <pc:sldChg chg="del">
        <pc:chgData name="Daniel Khashabi" userId="62390808-c838-45e6-be59-d6fd0d208bc8" providerId="ADAL" clId="{30AB4727-B9DD-094C-A8EA-2669101BC434}" dt="2023-03-02T21:05:00.758" v="20" actId="2696"/>
        <pc:sldMkLst>
          <pc:docMk/>
          <pc:sldMk cId="1439795745" sldId="1706"/>
        </pc:sldMkLst>
      </pc:sldChg>
      <pc:sldChg chg="add">
        <pc:chgData name="Daniel Khashabi" userId="62390808-c838-45e6-be59-d6fd0d208bc8" providerId="ADAL" clId="{30AB4727-B9DD-094C-A8EA-2669101BC434}" dt="2023-03-09T16:03:35.870" v="423"/>
        <pc:sldMkLst>
          <pc:docMk/>
          <pc:sldMk cId="2235332796" sldId="1708"/>
        </pc:sldMkLst>
      </pc:sldChg>
      <pc:sldChg chg="addSp delSp modSp del mod chgLayout">
        <pc:chgData name="Daniel Khashabi" userId="62390808-c838-45e6-be59-d6fd0d208bc8" providerId="ADAL" clId="{30AB4727-B9DD-094C-A8EA-2669101BC434}" dt="2023-03-09T16:03:27.829" v="422" actId="2696"/>
        <pc:sldMkLst>
          <pc:docMk/>
          <pc:sldMk cId="2960693236" sldId="1708"/>
        </pc:sldMkLst>
        <pc:spChg chg="mod ord">
          <ac:chgData name="Daniel Khashabi" userId="62390808-c838-45e6-be59-d6fd0d208bc8" providerId="ADAL" clId="{30AB4727-B9DD-094C-A8EA-2669101BC434}" dt="2023-03-09T15:55:38.846" v="193" actId="700"/>
          <ac:spMkLst>
            <pc:docMk/>
            <pc:sldMk cId="2960693236" sldId="1708"/>
            <ac:spMk id="2" creationId="{F88C372A-92FB-D67D-2F46-09A4D302F6E9}"/>
          </ac:spMkLst>
        </pc:spChg>
        <pc:spChg chg="del">
          <ac:chgData name="Daniel Khashabi" userId="62390808-c838-45e6-be59-d6fd0d208bc8" providerId="ADAL" clId="{30AB4727-B9DD-094C-A8EA-2669101BC434}" dt="2023-03-09T15:55:38.846" v="193" actId="700"/>
          <ac:spMkLst>
            <pc:docMk/>
            <pc:sldMk cId="2960693236" sldId="1708"/>
            <ac:spMk id="3" creationId="{E6001A7B-F3B9-3180-BBC1-D3F3F7BC3477}"/>
          </ac:spMkLst>
        </pc:spChg>
        <pc:spChg chg="add mod ord">
          <ac:chgData name="Daniel Khashabi" userId="62390808-c838-45e6-be59-d6fd0d208bc8" providerId="ADAL" clId="{30AB4727-B9DD-094C-A8EA-2669101BC434}" dt="2023-03-09T15:55:38.846" v="193" actId="700"/>
          <ac:spMkLst>
            <pc:docMk/>
            <pc:sldMk cId="2960693236" sldId="1708"/>
            <ac:spMk id="4" creationId="{746E742E-B427-6BAD-9A7B-B7BA69D4E6C3}"/>
          </ac:spMkLst>
        </pc:spChg>
      </pc:sldChg>
      <pc:sldChg chg="addSp modSp mod ord">
        <pc:chgData name="Daniel Khashabi" userId="62390808-c838-45e6-be59-d6fd0d208bc8" providerId="ADAL" clId="{30AB4727-B9DD-094C-A8EA-2669101BC434}" dt="2023-03-09T15:54:17.203" v="185" actId="2085"/>
        <pc:sldMkLst>
          <pc:docMk/>
          <pc:sldMk cId="1715798551" sldId="1714"/>
        </pc:sldMkLst>
        <pc:spChg chg="add mod">
          <ac:chgData name="Daniel Khashabi" userId="62390808-c838-45e6-be59-d6fd0d208bc8" providerId="ADAL" clId="{30AB4727-B9DD-094C-A8EA-2669101BC434}" dt="2023-03-09T15:54:17.203" v="185" actId="2085"/>
          <ac:spMkLst>
            <pc:docMk/>
            <pc:sldMk cId="1715798551" sldId="1714"/>
            <ac:spMk id="4" creationId="{82417BA5-4669-BDE7-F7D4-1FDEC2B918A2}"/>
          </ac:spMkLst>
        </pc:spChg>
      </pc:sldChg>
      <pc:sldChg chg="del">
        <pc:chgData name="Daniel Khashabi" userId="62390808-c838-45e6-be59-d6fd0d208bc8" providerId="ADAL" clId="{30AB4727-B9DD-094C-A8EA-2669101BC434}" dt="2023-03-02T21:04:17.112" v="0" actId="2696"/>
        <pc:sldMkLst>
          <pc:docMk/>
          <pc:sldMk cId="2309835176" sldId="1727"/>
        </pc:sldMkLst>
      </pc:sldChg>
      <pc:sldChg chg="modSp add mod">
        <pc:chgData name="Daniel Khashabi" userId="62390808-c838-45e6-be59-d6fd0d208bc8" providerId="ADAL" clId="{30AB4727-B9DD-094C-A8EA-2669101BC434}" dt="2023-03-09T15:59:00.706" v="355" actId="20577"/>
        <pc:sldMkLst>
          <pc:docMk/>
          <pc:sldMk cId="676396732" sldId="1732"/>
        </pc:sldMkLst>
        <pc:spChg chg="mod">
          <ac:chgData name="Daniel Khashabi" userId="62390808-c838-45e6-be59-d6fd0d208bc8" providerId="ADAL" clId="{30AB4727-B9DD-094C-A8EA-2669101BC434}" dt="2023-03-09T15:59:00.706" v="355" actId="20577"/>
          <ac:spMkLst>
            <pc:docMk/>
            <pc:sldMk cId="676396732" sldId="1732"/>
            <ac:spMk id="3" creationId="{7B2BFE65-F95C-7CC3-C7B1-AC8F523DFC10}"/>
          </ac:spMkLst>
        </pc:spChg>
      </pc:sldChg>
      <pc:sldChg chg="add del">
        <pc:chgData name="Daniel Khashabi" userId="62390808-c838-45e6-be59-d6fd0d208bc8" providerId="ADAL" clId="{30AB4727-B9DD-094C-A8EA-2669101BC434}" dt="2023-03-02T21:04:44.347" v="13" actId="2696"/>
        <pc:sldMkLst>
          <pc:docMk/>
          <pc:sldMk cId="1393606584" sldId="1732"/>
        </pc:sldMkLst>
      </pc:sldChg>
      <pc:sldChg chg="modSp del mod">
        <pc:chgData name="Daniel Khashabi" userId="62390808-c838-45e6-be59-d6fd0d208bc8" providerId="ADAL" clId="{30AB4727-B9DD-094C-A8EA-2669101BC434}" dt="2023-03-02T21:04:36.793" v="10" actId="2696"/>
        <pc:sldMkLst>
          <pc:docMk/>
          <pc:sldMk cId="1446965755" sldId="1732"/>
        </pc:sldMkLst>
        <pc:spChg chg="mod">
          <ac:chgData name="Daniel Khashabi" userId="62390808-c838-45e6-be59-d6fd0d208bc8" providerId="ADAL" clId="{30AB4727-B9DD-094C-A8EA-2669101BC434}" dt="2023-03-02T21:04:32.617" v="9" actId="20577"/>
          <ac:spMkLst>
            <pc:docMk/>
            <pc:sldMk cId="1446965755" sldId="1732"/>
            <ac:spMk id="3" creationId="{7B2BFE65-F95C-7CC3-C7B1-AC8F523DFC10}"/>
          </ac:spMkLst>
        </pc:spChg>
      </pc:sldChg>
      <pc:sldChg chg="del">
        <pc:chgData name="Daniel Khashabi" userId="62390808-c838-45e6-be59-d6fd0d208bc8" providerId="ADAL" clId="{30AB4727-B9DD-094C-A8EA-2669101BC434}" dt="2023-03-02T21:04:59.654" v="18" actId="2696"/>
        <pc:sldMkLst>
          <pc:docMk/>
          <pc:sldMk cId="0" sldId="1738"/>
        </pc:sldMkLst>
      </pc:sldChg>
      <pc:sldChg chg="del">
        <pc:chgData name="Daniel Khashabi" userId="62390808-c838-45e6-be59-d6fd0d208bc8" providerId="ADAL" clId="{30AB4727-B9DD-094C-A8EA-2669101BC434}" dt="2023-03-02T21:05:00.534" v="19" actId="2696"/>
        <pc:sldMkLst>
          <pc:docMk/>
          <pc:sldMk cId="126430258" sldId="1739"/>
        </pc:sldMkLst>
      </pc:sldChg>
      <pc:sldChg chg="del">
        <pc:chgData name="Daniel Khashabi" userId="62390808-c838-45e6-be59-d6fd0d208bc8" providerId="ADAL" clId="{30AB4727-B9DD-094C-A8EA-2669101BC434}" dt="2023-03-02T21:05:00.997" v="21" actId="2696"/>
        <pc:sldMkLst>
          <pc:docMk/>
          <pc:sldMk cId="1994282376" sldId="1740"/>
        </pc:sldMkLst>
      </pc:sldChg>
      <pc:sldChg chg="del">
        <pc:chgData name="Daniel Khashabi" userId="62390808-c838-45e6-be59-d6fd0d208bc8" providerId="ADAL" clId="{30AB4727-B9DD-094C-A8EA-2669101BC434}" dt="2023-03-02T21:05:10.804" v="27" actId="2696"/>
        <pc:sldMkLst>
          <pc:docMk/>
          <pc:sldMk cId="1561276032" sldId="1747"/>
        </pc:sldMkLst>
      </pc:sldChg>
      <pc:sldChg chg="del">
        <pc:chgData name="Daniel Khashabi" userId="62390808-c838-45e6-be59-d6fd0d208bc8" providerId="ADAL" clId="{30AB4727-B9DD-094C-A8EA-2669101BC434}" dt="2023-03-02T21:04:20.623" v="6" actId="2696"/>
        <pc:sldMkLst>
          <pc:docMk/>
          <pc:sldMk cId="3857990865" sldId="1752"/>
        </pc:sldMkLst>
      </pc:sldChg>
      <pc:sldChg chg="del">
        <pc:chgData name="Daniel Khashabi" userId="62390808-c838-45e6-be59-d6fd0d208bc8" providerId="ADAL" clId="{30AB4727-B9DD-094C-A8EA-2669101BC434}" dt="2023-03-02T21:04:50.446" v="14" actId="18676"/>
        <pc:sldMkLst>
          <pc:docMk/>
          <pc:sldMk cId="4058999134" sldId="1754"/>
        </pc:sldMkLst>
      </pc:sldChg>
      <pc:sldChg chg="modSp del mod">
        <pc:chgData name="Daniel Khashabi" userId="62390808-c838-45e6-be59-d6fd0d208bc8" providerId="ADAL" clId="{30AB4727-B9DD-094C-A8EA-2669101BC434}" dt="2023-03-09T16:03:27.829" v="422" actId="2696"/>
        <pc:sldMkLst>
          <pc:docMk/>
          <pc:sldMk cId="3656988731" sldId="1759"/>
        </pc:sldMkLst>
        <pc:picChg chg="mod">
          <ac:chgData name="Daniel Khashabi" userId="62390808-c838-45e6-be59-d6fd0d208bc8" providerId="ADAL" clId="{30AB4727-B9DD-094C-A8EA-2669101BC434}" dt="2023-03-09T16:01:18.278" v="409" actId="1076"/>
          <ac:picMkLst>
            <pc:docMk/>
            <pc:sldMk cId="3656988731" sldId="1759"/>
            <ac:picMk id="5" creationId="{D8FF2B8A-A17F-DE0E-2CEE-3CC675B406CB}"/>
          </ac:picMkLst>
        </pc:picChg>
      </pc:sldChg>
      <pc:sldChg chg="add">
        <pc:chgData name="Daniel Khashabi" userId="62390808-c838-45e6-be59-d6fd0d208bc8" providerId="ADAL" clId="{30AB4727-B9DD-094C-A8EA-2669101BC434}" dt="2023-03-09T16:03:35.870" v="423"/>
        <pc:sldMkLst>
          <pc:docMk/>
          <pc:sldMk cId="3864040783" sldId="1759"/>
        </pc:sldMkLst>
      </pc:sldChg>
      <pc:sldChg chg="add mod modShow">
        <pc:chgData name="Daniel Khashabi" userId="62390808-c838-45e6-be59-d6fd0d208bc8" providerId="ADAL" clId="{30AB4727-B9DD-094C-A8EA-2669101BC434}" dt="2023-03-09T16:15:00.049" v="560" actId="729"/>
        <pc:sldMkLst>
          <pc:docMk/>
          <pc:sldMk cId="629252539" sldId="1951"/>
        </pc:sldMkLst>
      </pc:sldChg>
      <pc:sldChg chg="del">
        <pc:chgData name="Daniel Khashabi" userId="62390808-c838-45e6-be59-d6fd0d208bc8" providerId="ADAL" clId="{30AB4727-B9DD-094C-A8EA-2669101BC434}" dt="2023-03-09T16:14:52.736" v="558" actId="2696"/>
        <pc:sldMkLst>
          <pc:docMk/>
          <pc:sldMk cId="1731438675" sldId="1951"/>
        </pc:sldMkLst>
      </pc:sldChg>
      <pc:sldChg chg="modSp del mod">
        <pc:chgData name="Daniel Khashabi" userId="62390808-c838-45e6-be59-d6fd0d208bc8" providerId="ADAL" clId="{30AB4727-B9DD-094C-A8EA-2669101BC434}" dt="2023-03-09T16:03:27.829" v="422" actId="2696"/>
        <pc:sldMkLst>
          <pc:docMk/>
          <pc:sldMk cId="2369294088" sldId="1976"/>
        </pc:sldMkLst>
        <pc:picChg chg="mod">
          <ac:chgData name="Daniel Khashabi" userId="62390808-c838-45e6-be59-d6fd0d208bc8" providerId="ADAL" clId="{30AB4727-B9DD-094C-A8EA-2669101BC434}" dt="2023-03-09T16:03:00.253" v="418" actId="1076"/>
          <ac:picMkLst>
            <pc:docMk/>
            <pc:sldMk cId="2369294088" sldId="1976"/>
            <ac:picMk id="5" creationId="{FF90C698-2E65-7E3C-12B2-5222D2EBF7E9}"/>
          </ac:picMkLst>
        </pc:picChg>
      </pc:sldChg>
      <pc:sldChg chg="delSp modSp add mod">
        <pc:chgData name="Daniel Khashabi" userId="62390808-c838-45e6-be59-d6fd0d208bc8" providerId="ADAL" clId="{30AB4727-B9DD-094C-A8EA-2669101BC434}" dt="2023-03-09T16:16:12.534" v="570" actId="20577"/>
        <pc:sldMkLst>
          <pc:docMk/>
          <pc:sldMk cId="3970350796" sldId="1976"/>
        </pc:sldMkLst>
        <pc:spChg chg="mod">
          <ac:chgData name="Daniel Khashabi" userId="62390808-c838-45e6-be59-d6fd0d208bc8" providerId="ADAL" clId="{30AB4727-B9DD-094C-A8EA-2669101BC434}" dt="2023-03-09T16:16:12.534" v="570" actId="20577"/>
          <ac:spMkLst>
            <pc:docMk/>
            <pc:sldMk cId="3970350796" sldId="1976"/>
            <ac:spMk id="3" creationId="{A4B454DC-CDAF-E799-D576-0DCDBE347632}"/>
          </ac:spMkLst>
        </pc:spChg>
        <pc:picChg chg="del mod">
          <ac:chgData name="Daniel Khashabi" userId="62390808-c838-45e6-be59-d6fd0d208bc8" providerId="ADAL" clId="{30AB4727-B9DD-094C-A8EA-2669101BC434}" dt="2023-03-09T16:10:39.780" v="538" actId="478"/>
          <ac:picMkLst>
            <pc:docMk/>
            <pc:sldMk cId="3970350796" sldId="1976"/>
            <ac:picMk id="5" creationId="{FF90C698-2E65-7E3C-12B2-5222D2EBF7E9}"/>
          </ac:picMkLst>
        </pc:picChg>
      </pc:sldChg>
      <pc:sldChg chg="del">
        <pc:chgData name="Daniel Khashabi" userId="62390808-c838-45e6-be59-d6fd0d208bc8" providerId="ADAL" clId="{30AB4727-B9DD-094C-A8EA-2669101BC434}" dt="2023-03-09T16:13:19.581" v="556" actId="2696"/>
        <pc:sldMkLst>
          <pc:docMk/>
          <pc:sldMk cId="718193449" sldId="1977"/>
        </pc:sldMkLst>
      </pc:sldChg>
      <pc:sldChg chg="add">
        <pc:chgData name="Daniel Khashabi" userId="62390808-c838-45e6-be59-d6fd0d208bc8" providerId="ADAL" clId="{30AB4727-B9DD-094C-A8EA-2669101BC434}" dt="2023-03-09T16:03:35.870" v="423"/>
        <pc:sldMkLst>
          <pc:docMk/>
          <pc:sldMk cId="804601291" sldId="1978"/>
        </pc:sldMkLst>
      </pc:sldChg>
      <pc:sldChg chg="modSp del mod ord">
        <pc:chgData name="Daniel Khashabi" userId="62390808-c838-45e6-be59-d6fd0d208bc8" providerId="ADAL" clId="{30AB4727-B9DD-094C-A8EA-2669101BC434}" dt="2023-03-09T16:03:27.829" v="422" actId="2696"/>
        <pc:sldMkLst>
          <pc:docMk/>
          <pc:sldMk cId="4036649788" sldId="1978"/>
        </pc:sldMkLst>
        <pc:picChg chg="mod">
          <ac:chgData name="Daniel Khashabi" userId="62390808-c838-45e6-be59-d6fd0d208bc8" providerId="ADAL" clId="{30AB4727-B9DD-094C-A8EA-2669101BC434}" dt="2023-03-09T15:56:22.858" v="204" actId="1076"/>
          <ac:picMkLst>
            <pc:docMk/>
            <pc:sldMk cId="4036649788" sldId="1978"/>
            <ac:picMk id="8" creationId="{9D55D88A-BCCF-5906-1B17-8E5ECA8805C1}"/>
          </ac:picMkLst>
        </pc:picChg>
      </pc:sldChg>
      <pc:sldChg chg="add">
        <pc:chgData name="Daniel Khashabi" userId="62390808-c838-45e6-be59-d6fd0d208bc8" providerId="ADAL" clId="{30AB4727-B9DD-094C-A8EA-2669101BC434}" dt="2023-03-09T16:03:14.239" v="420"/>
        <pc:sldMkLst>
          <pc:docMk/>
          <pc:sldMk cId="579766841" sldId="1991"/>
        </pc:sldMkLst>
      </pc:sldChg>
      <pc:sldChg chg="del">
        <pc:chgData name="Daniel Khashabi" userId="62390808-c838-45e6-be59-d6fd0d208bc8" providerId="ADAL" clId="{30AB4727-B9DD-094C-A8EA-2669101BC434}" dt="2023-03-09T16:03:06.322" v="419" actId="2696"/>
        <pc:sldMkLst>
          <pc:docMk/>
          <pc:sldMk cId="3708536808" sldId="1991"/>
        </pc:sldMkLst>
      </pc:sldChg>
      <pc:sldChg chg="del">
        <pc:chgData name="Daniel Khashabi" userId="62390808-c838-45e6-be59-d6fd0d208bc8" providerId="ADAL" clId="{30AB4727-B9DD-094C-A8EA-2669101BC434}" dt="2023-03-02T21:04:50.446" v="14" actId="18676"/>
        <pc:sldMkLst>
          <pc:docMk/>
          <pc:sldMk cId="3384254903" sldId="1999"/>
        </pc:sldMkLst>
      </pc:sldChg>
      <pc:sldChg chg="del">
        <pc:chgData name="Daniel Khashabi" userId="62390808-c838-45e6-be59-d6fd0d208bc8" providerId="ADAL" clId="{30AB4727-B9DD-094C-A8EA-2669101BC434}" dt="2023-03-02T21:04:50.446" v="14" actId="18676"/>
        <pc:sldMkLst>
          <pc:docMk/>
          <pc:sldMk cId="1052118452" sldId="2000"/>
        </pc:sldMkLst>
      </pc:sldChg>
      <pc:sldChg chg="del">
        <pc:chgData name="Daniel Khashabi" userId="62390808-c838-45e6-be59-d6fd0d208bc8" providerId="ADAL" clId="{30AB4727-B9DD-094C-A8EA-2669101BC434}" dt="2023-03-02T21:04:50.446" v="14" actId="18676"/>
        <pc:sldMkLst>
          <pc:docMk/>
          <pc:sldMk cId="140350879" sldId="2001"/>
        </pc:sldMkLst>
      </pc:sldChg>
      <pc:sldChg chg="del">
        <pc:chgData name="Daniel Khashabi" userId="62390808-c838-45e6-be59-d6fd0d208bc8" providerId="ADAL" clId="{30AB4727-B9DD-094C-A8EA-2669101BC434}" dt="2023-03-02T21:04:50.446" v="14" actId="18676"/>
        <pc:sldMkLst>
          <pc:docMk/>
          <pc:sldMk cId="1060711321" sldId="2003"/>
        </pc:sldMkLst>
      </pc:sldChg>
      <pc:sldChg chg="del">
        <pc:chgData name="Daniel Khashabi" userId="62390808-c838-45e6-be59-d6fd0d208bc8" providerId="ADAL" clId="{30AB4727-B9DD-094C-A8EA-2669101BC434}" dt="2023-03-02T21:04:50.446" v="14" actId="18676"/>
        <pc:sldMkLst>
          <pc:docMk/>
          <pc:sldMk cId="224863723" sldId="2004"/>
        </pc:sldMkLst>
      </pc:sldChg>
      <pc:sldChg chg="del">
        <pc:chgData name="Daniel Khashabi" userId="62390808-c838-45e6-be59-d6fd0d208bc8" providerId="ADAL" clId="{30AB4727-B9DD-094C-A8EA-2669101BC434}" dt="2023-03-02T21:04:50.446" v="14" actId="18676"/>
        <pc:sldMkLst>
          <pc:docMk/>
          <pc:sldMk cId="3150989394" sldId="2005"/>
        </pc:sldMkLst>
      </pc:sldChg>
      <pc:sldChg chg="del">
        <pc:chgData name="Daniel Khashabi" userId="62390808-c838-45e6-be59-d6fd0d208bc8" providerId="ADAL" clId="{30AB4727-B9DD-094C-A8EA-2669101BC434}" dt="2023-03-02T21:04:50.446" v="14" actId="18676"/>
        <pc:sldMkLst>
          <pc:docMk/>
          <pc:sldMk cId="833131720" sldId="2006"/>
        </pc:sldMkLst>
      </pc:sldChg>
      <pc:sldChg chg="del">
        <pc:chgData name="Daniel Khashabi" userId="62390808-c838-45e6-be59-d6fd0d208bc8" providerId="ADAL" clId="{30AB4727-B9DD-094C-A8EA-2669101BC434}" dt="2023-03-02T21:04:50.446" v="14" actId="18676"/>
        <pc:sldMkLst>
          <pc:docMk/>
          <pc:sldMk cId="676366699" sldId="2007"/>
        </pc:sldMkLst>
      </pc:sldChg>
      <pc:sldChg chg="del">
        <pc:chgData name="Daniel Khashabi" userId="62390808-c838-45e6-be59-d6fd0d208bc8" providerId="ADAL" clId="{30AB4727-B9DD-094C-A8EA-2669101BC434}" dt="2023-03-02T21:04:50.446" v="14" actId="18676"/>
        <pc:sldMkLst>
          <pc:docMk/>
          <pc:sldMk cId="3195971232" sldId="2008"/>
        </pc:sldMkLst>
      </pc:sldChg>
      <pc:sldChg chg="del">
        <pc:chgData name="Daniel Khashabi" userId="62390808-c838-45e6-be59-d6fd0d208bc8" providerId="ADAL" clId="{30AB4727-B9DD-094C-A8EA-2669101BC434}" dt="2023-03-02T21:04:50.446" v="14" actId="18676"/>
        <pc:sldMkLst>
          <pc:docMk/>
          <pc:sldMk cId="1897881730" sldId="2011"/>
        </pc:sldMkLst>
      </pc:sldChg>
      <pc:sldChg chg="del">
        <pc:chgData name="Daniel Khashabi" userId="62390808-c838-45e6-be59-d6fd0d208bc8" providerId="ADAL" clId="{30AB4727-B9DD-094C-A8EA-2669101BC434}" dt="2023-03-02T21:04:50.446" v="14" actId="18676"/>
        <pc:sldMkLst>
          <pc:docMk/>
          <pc:sldMk cId="733607112" sldId="2012"/>
        </pc:sldMkLst>
      </pc:sldChg>
      <pc:sldChg chg="del">
        <pc:chgData name="Daniel Khashabi" userId="62390808-c838-45e6-be59-d6fd0d208bc8" providerId="ADAL" clId="{30AB4727-B9DD-094C-A8EA-2669101BC434}" dt="2023-03-02T21:04:50.446" v="14" actId="18676"/>
        <pc:sldMkLst>
          <pc:docMk/>
          <pc:sldMk cId="2151964613" sldId="2013"/>
        </pc:sldMkLst>
      </pc:sldChg>
      <pc:sldChg chg="del">
        <pc:chgData name="Daniel Khashabi" userId="62390808-c838-45e6-be59-d6fd0d208bc8" providerId="ADAL" clId="{30AB4727-B9DD-094C-A8EA-2669101BC434}" dt="2023-03-02T21:04:50.446" v="14" actId="18676"/>
        <pc:sldMkLst>
          <pc:docMk/>
          <pc:sldMk cId="3777729592" sldId="2014"/>
        </pc:sldMkLst>
      </pc:sldChg>
      <pc:sldChg chg="del">
        <pc:chgData name="Daniel Khashabi" userId="62390808-c838-45e6-be59-d6fd0d208bc8" providerId="ADAL" clId="{30AB4727-B9DD-094C-A8EA-2669101BC434}" dt="2023-03-02T21:04:50.446" v="14" actId="18676"/>
        <pc:sldMkLst>
          <pc:docMk/>
          <pc:sldMk cId="0" sldId="2015"/>
        </pc:sldMkLst>
      </pc:sldChg>
      <pc:sldChg chg="del">
        <pc:chgData name="Daniel Khashabi" userId="62390808-c838-45e6-be59-d6fd0d208bc8" providerId="ADAL" clId="{30AB4727-B9DD-094C-A8EA-2669101BC434}" dt="2023-03-02T21:04:50.446" v="14" actId="18676"/>
        <pc:sldMkLst>
          <pc:docMk/>
          <pc:sldMk cId="0" sldId="2016"/>
        </pc:sldMkLst>
      </pc:sldChg>
      <pc:sldChg chg="del">
        <pc:chgData name="Daniel Khashabi" userId="62390808-c838-45e6-be59-d6fd0d208bc8" providerId="ADAL" clId="{30AB4727-B9DD-094C-A8EA-2669101BC434}" dt="2023-03-02T21:04:50.446" v="14" actId="18676"/>
        <pc:sldMkLst>
          <pc:docMk/>
          <pc:sldMk cId="0" sldId="2017"/>
        </pc:sldMkLst>
      </pc:sldChg>
      <pc:sldChg chg="del">
        <pc:chgData name="Daniel Khashabi" userId="62390808-c838-45e6-be59-d6fd0d208bc8" providerId="ADAL" clId="{30AB4727-B9DD-094C-A8EA-2669101BC434}" dt="2023-03-02T21:04:50.446" v="14" actId="18676"/>
        <pc:sldMkLst>
          <pc:docMk/>
          <pc:sldMk cId="0" sldId="2018"/>
        </pc:sldMkLst>
      </pc:sldChg>
      <pc:sldChg chg="del">
        <pc:chgData name="Daniel Khashabi" userId="62390808-c838-45e6-be59-d6fd0d208bc8" providerId="ADAL" clId="{30AB4727-B9DD-094C-A8EA-2669101BC434}" dt="2023-03-02T21:04:50.446" v="14" actId="18676"/>
        <pc:sldMkLst>
          <pc:docMk/>
          <pc:sldMk cId="0" sldId="2019"/>
        </pc:sldMkLst>
      </pc:sldChg>
      <pc:sldChg chg="del">
        <pc:chgData name="Daniel Khashabi" userId="62390808-c838-45e6-be59-d6fd0d208bc8" providerId="ADAL" clId="{30AB4727-B9DD-094C-A8EA-2669101BC434}" dt="2023-03-02T21:04:50.446" v="14" actId="18676"/>
        <pc:sldMkLst>
          <pc:docMk/>
          <pc:sldMk cId="0" sldId="2020"/>
        </pc:sldMkLst>
      </pc:sldChg>
      <pc:sldChg chg="del">
        <pc:chgData name="Daniel Khashabi" userId="62390808-c838-45e6-be59-d6fd0d208bc8" providerId="ADAL" clId="{30AB4727-B9DD-094C-A8EA-2669101BC434}" dt="2023-03-02T21:04:50.446" v="14" actId="18676"/>
        <pc:sldMkLst>
          <pc:docMk/>
          <pc:sldMk cId="0" sldId="2021"/>
        </pc:sldMkLst>
      </pc:sldChg>
      <pc:sldChg chg="del">
        <pc:chgData name="Daniel Khashabi" userId="62390808-c838-45e6-be59-d6fd0d208bc8" providerId="ADAL" clId="{30AB4727-B9DD-094C-A8EA-2669101BC434}" dt="2023-03-02T21:04:50.446" v="14" actId="18676"/>
        <pc:sldMkLst>
          <pc:docMk/>
          <pc:sldMk cId="0" sldId="2022"/>
        </pc:sldMkLst>
      </pc:sldChg>
      <pc:sldChg chg="del">
        <pc:chgData name="Daniel Khashabi" userId="62390808-c838-45e6-be59-d6fd0d208bc8" providerId="ADAL" clId="{30AB4727-B9DD-094C-A8EA-2669101BC434}" dt="2023-03-02T21:04:50.446" v="14" actId="18676"/>
        <pc:sldMkLst>
          <pc:docMk/>
          <pc:sldMk cId="0" sldId="2023"/>
        </pc:sldMkLst>
      </pc:sldChg>
      <pc:sldChg chg="del">
        <pc:chgData name="Daniel Khashabi" userId="62390808-c838-45e6-be59-d6fd0d208bc8" providerId="ADAL" clId="{30AB4727-B9DD-094C-A8EA-2669101BC434}" dt="2023-03-02T21:04:50.446" v="14" actId="18676"/>
        <pc:sldMkLst>
          <pc:docMk/>
          <pc:sldMk cId="0" sldId="2024"/>
        </pc:sldMkLst>
      </pc:sldChg>
      <pc:sldChg chg="del">
        <pc:chgData name="Daniel Khashabi" userId="62390808-c838-45e6-be59-d6fd0d208bc8" providerId="ADAL" clId="{30AB4727-B9DD-094C-A8EA-2669101BC434}" dt="2023-03-02T21:04:50.446" v="14" actId="18676"/>
        <pc:sldMkLst>
          <pc:docMk/>
          <pc:sldMk cId="0" sldId="2025"/>
        </pc:sldMkLst>
      </pc:sldChg>
      <pc:sldChg chg="del">
        <pc:chgData name="Daniel Khashabi" userId="62390808-c838-45e6-be59-d6fd0d208bc8" providerId="ADAL" clId="{30AB4727-B9DD-094C-A8EA-2669101BC434}" dt="2023-03-02T21:04:50.446" v="14" actId="18676"/>
        <pc:sldMkLst>
          <pc:docMk/>
          <pc:sldMk cId="1492686192" sldId="2026"/>
        </pc:sldMkLst>
      </pc:sldChg>
      <pc:sldChg chg="del">
        <pc:chgData name="Daniel Khashabi" userId="62390808-c838-45e6-be59-d6fd0d208bc8" providerId="ADAL" clId="{30AB4727-B9DD-094C-A8EA-2669101BC434}" dt="2023-03-02T21:04:50.446" v="14" actId="18676"/>
        <pc:sldMkLst>
          <pc:docMk/>
          <pc:sldMk cId="3721417663" sldId="2027"/>
        </pc:sldMkLst>
      </pc:sldChg>
      <pc:sldChg chg="add">
        <pc:chgData name="Daniel Khashabi" userId="62390808-c838-45e6-be59-d6fd0d208bc8" providerId="ADAL" clId="{30AB4727-B9DD-094C-A8EA-2669101BC434}" dt="2023-03-09T16:12:00.683" v="553"/>
        <pc:sldMkLst>
          <pc:docMk/>
          <pc:sldMk cId="22052206" sldId="2028"/>
        </pc:sldMkLst>
      </pc:sldChg>
      <pc:sldChg chg="modSp del mod">
        <pc:chgData name="Daniel Khashabi" userId="62390808-c838-45e6-be59-d6fd0d208bc8" providerId="ADAL" clId="{30AB4727-B9DD-094C-A8EA-2669101BC434}" dt="2023-03-09T16:11:57.216" v="552" actId="2696"/>
        <pc:sldMkLst>
          <pc:docMk/>
          <pc:sldMk cId="1677020065" sldId="2028"/>
        </pc:sldMkLst>
        <pc:spChg chg="mod">
          <ac:chgData name="Daniel Khashabi" userId="62390808-c838-45e6-be59-d6fd0d208bc8" providerId="ADAL" clId="{30AB4727-B9DD-094C-A8EA-2669101BC434}" dt="2023-03-09T16:11:07.848" v="548" actId="20577"/>
          <ac:spMkLst>
            <pc:docMk/>
            <pc:sldMk cId="1677020065" sldId="2028"/>
            <ac:spMk id="2" creationId="{3673C834-9BA6-7DD3-D841-67D0D0206889}"/>
          </ac:spMkLst>
        </pc:spChg>
      </pc:sldChg>
      <pc:sldChg chg="mod modShow">
        <pc:chgData name="Daniel Khashabi" userId="62390808-c838-45e6-be59-d6fd0d208bc8" providerId="ADAL" clId="{30AB4727-B9DD-094C-A8EA-2669101BC434}" dt="2023-03-09T16:12:45.082" v="554" actId="729"/>
        <pc:sldMkLst>
          <pc:docMk/>
          <pc:sldMk cId="206691509" sldId="2029"/>
        </pc:sldMkLst>
      </pc:sldChg>
      <pc:sldChg chg="del ord">
        <pc:chgData name="Daniel Khashabi" userId="62390808-c838-45e6-be59-d6fd0d208bc8" providerId="ADAL" clId="{30AB4727-B9DD-094C-A8EA-2669101BC434}" dt="2023-03-09T16:03:27.829" v="422" actId="2696"/>
        <pc:sldMkLst>
          <pc:docMk/>
          <pc:sldMk cId="506261725" sldId="2031"/>
        </pc:sldMkLst>
      </pc:sldChg>
      <pc:sldChg chg="add">
        <pc:chgData name="Daniel Khashabi" userId="62390808-c838-45e6-be59-d6fd0d208bc8" providerId="ADAL" clId="{30AB4727-B9DD-094C-A8EA-2669101BC434}" dt="2023-03-09T16:03:35.870" v="423"/>
        <pc:sldMkLst>
          <pc:docMk/>
          <pc:sldMk cId="4075452590" sldId="2031"/>
        </pc:sldMkLst>
      </pc:sldChg>
      <pc:sldChg chg="del">
        <pc:chgData name="Daniel Khashabi" userId="62390808-c838-45e6-be59-d6fd0d208bc8" providerId="ADAL" clId="{30AB4727-B9DD-094C-A8EA-2669101BC434}" dt="2023-03-02T21:05:01.729" v="22" actId="2696"/>
        <pc:sldMkLst>
          <pc:docMk/>
          <pc:sldMk cId="1225566192" sldId="2037"/>
        </pc:sldMkLst>
      </pc:sldChg>
      <pc:sldMasterChg chg="delSldLayout">
        <pc:chgData name="Daniel Khashabi" userId="62390808-c838-45e6-be59-d6fd0d208bc8" providerId="ADAL" clId="{30AB4727-B9DD-094C-A8EA-2669101BC434}" dt="2023-03-02T21:05:08.978" v="25" actId="2696"/>
        <pc:sldMasterMkLst>
          <pc:docMk/>
          <pc:sldMasterMk cId="0" sldId="2147483684"/>
        </pc:sldMasterMkLst>
        <pc:sldLayoutChg chg="del">
          <pc:chgData name="Daniel Khashabi" userId="62390808-c838-45e6-be59-d6fd0d208bc8" providerId="ADAL" clId="{30AB4727-B9DD-094C-A8EA-2669101BC434}" dt="2023-03-02T21:05:08.978" v="25" actId="2696"/>
          <pc:sldLayoutMkLst>
            <pc:docMk/>
            <pc:sldMasterMk cId="0" sldId="2147483684"/>
            <pc:sldLayoutMk cId="678689711" sldId="2147483688"/>
          </pc:sldLayoutMkLst>
        </pc:sldLayoutChg>
      </pc:sldMasterChg>
    </pc:docChg>
  </pc:docChgLst>
  <pc:docChgLst>
    <pc:chgData name="Daniel Khashabi" userId="S::dkhasha1@jh.edu::62390808-c838-45e6-be59-d6fd0d208bc8" providerId="AD" clId="Web-{1A435938-4D8E-5CA2-B97D-FF8AB8201620}"/>
    <pc:docChg chg="modSld">
      <pc:chgData name="Daniel Khashabi" userId="S::dkhasha1@jh.edu::62390808-c838-45e6-be59-d6fd0d208bc8" providerId="AD" clId="Web-{1A435938-4D8E-5CA2-B97D-FF8AB8201620}" dt="2023-02-06T17:07:43.658" v="3" actId="20577"/>
      <pc:docMkLst>
        <pc:docMk/>
      </pc:docMkLst>
      <pc:sldChg chg="modSp">
        <pc:chgData name="Daniel Khashabi" userId="S::dkhasha1@jh.edu::62390808-c838-45e6-be59-d6fd0d208bc8" providerId="AD" clId="Web-{1A435938-4D8E-5CA2-B97D-FF8AB8201620}" dt="2023-02-06T17:07:43.658" v="3" actId="20577"/>
        <pc:sldMkLst>
          <pc:docMk/>
          <pc:sldMk cId="1627406018" sldId="1631"/>
        </pc:sldMkLst>
        <pc:spChg chg="mod">
          <ac:chgData name="Daniel Khashabi" userId="S::dkhasha1@jh.edu::62390808-c838-45e6-be59-d6fd0d208bc8" providerId="AD" clId="Web-{1A435938-4D8E-5CA2-B97D-FF8AB8201620}" dt="2023-02-06T17:07:43.658" v="3" actId="20577"/>
          <ac:spMkLst>
            <pc:docMk/>
            <pc:sldMk cId="1627406018" sldId="1631"/>
            <ac:spMk id="3" creationId="{426C4352-FE41-DC81-B309-F435C6C62E77}"/>
          </ac:spMkLst>
        </pc:spChg>
      </pc:sldChg>
    </pc:docChg>
  </pc:docChgLst>
  <pc:docChgLst>
    <pc:chgData name="Daniel Khashabi" userId="62390808-c838-45e6-be59-d6fd0d208bc8" providerId="ADAL" clId="{99958800-C6B5-5449-8586-63ED9217A95C}"/>
    <pc:docChg chg="custSel addSld modSld">
      <pc:chgData name="Daniel Khashabi" userId="62390808-c838-45e6-be59-d6fd0d208bc8" providerId="ADAL" clId="{99958800-C6B5-5449-8586-63ED9217A95C}" dt="2023-02-02T03:31:12.663" v="55" actId="20577"/>
      <pc:docMkLst>
        <pc:docMk/>
      </pc:docMkLst>
      <pc:sldChg chg="modSp mod">
        <pc:chgData name="Daniel Khashabi" userId="62390808-c838-45e6-be59-d6fd0d208bc8" providerId="ADAL" clId="{99958800-C6B5-5449-8586-63ED9217A95C}" dt="2023-02-02T03:31:12.663" v="55" actId="20577"/>
        <pc:sldMkLst>
          <pc:docMk/>
          <pc:sldMk cId="1627406018" sldId="1631"/>
        </pc:sldMkLst>
        <pc:spChg chg="mod">
          <ac:chgData name="Daniel Khashabi" userId="62390808-c838-45e6-be59-d6fd0d208bc8" providerId="ADAL" clId="{99958800-C6B5-5449-8586-63ED9217A95C}" dt="2023-02-02T03:31:12.663" v="55" actId="20577"/>
          <ac:spMkLst>
            <pc:docMk/>
            <pc:sldMk cId="1627406018" sldId="1631"/>
            <ac:spMk id="3" creationId="{426C4352-FE41-DC81-B309-F435C6C62E77}"/>
          </ac:spMkLst>
        </pc:spChg>
      </pc:sldChg>
      <pc:sldChg chg="addSp modSp new mod modClrScheme chgLayout">
        <pc:chgData name="Daniel Khashabi" userId="62390808-c838-45e6-be59-d6fd0d208bc8" providerId="ADAL" clId="{99958800-C6B5-5449-8586-63ED9217A95C}" dt="2023-01-31T22:32:41.965" v="24" actId="20577"/>
        <pc:sldMkLst>
          <pc:docMk/>
          <pc:sldMk cId="1728503182" sldId="1632"/>
        </pc:sldMkLst>
        <pc:spChg chg="add mod">
          <ac:chgData name="Daniel Khashabi" userId="62390808-c838-45e6-be59-d6fd0d208bc8" providerId="ADAL" clId="{99958800-C6B5-5449-8586-63ED9217A95C}" dt="2023-01-31T22:32:37.329" v="2" actId="27636"/>
          <ac:spMkLst>
            <pc:docMk/>
            <pc:sldMk cId="1728503182" sldId="1632"/>
            <ac:spMk id="2" creationId="{6E06C6E3-E316-7DD4-100C-1949EC934AE3}"/>
          </ac:spMkLst>
        </pc:spChg>
        <pc:spChg chg="add mod">
          <ac:chgData name="Daniel Khashabi" userId="62390808-c838-45e6-be59-d6fd0d208bc8" providerId="ADAL" clId="{99958800-C6B5-5449-8586-63ED9217A95C}" dt="2023-01-31T22:32:41.965" v="24" actId="20577"/>
          <ac:spMkLst>
            <pc:docMk/>
            <pc:sldMk cId="1728503182" sldId="1632"/>
            <ac:spMk id="3" creationId="{89F0C3C5-94E6-CC31-C8E4-300F6A8D7C65}"/>
          </ac:spMkLst>
        </pc:spChg>
      </pc:sldChg>
    </pc:docChg>
  </pc:docChgLst>
  <pc:docChgLst>
    <pc:chgData name="Daniel Khashabi" userId="S::dkhasha1@jh.edu::62390808-c838-45e6-be59-d6fd0d208bc8" providerId="AD" clId="Web-{F54EBB3B-C42F-9189-1721-206BAC558FCD}"/>
    <pc:docChg chg="modSld">
      <pc:chgData name="Daniel Khashabi" userId="S::dkhasha1@jh.edu::62390808-c838-45e6-be59-d6fd0d208bc8" providerId="AD" clId="Web-{F54EBB3B-C42F-9189-1721-206BAC558FCD}" dt="2023-02-06T17:03:57.995" v="2" actId="20577"/>
      <pc:docMkLst>
        <pc:docMk/>
      </pc:docMkLst>
      <pc:sldChg chg="modSp">
        <pc:chgData name="Daniel Khashabi" userId="S::dkhasha1@jh.edu::62390808-c838-45e6-be59-d6fd0d208bc8" providerId="AD" clId="Web-{F54EBB3B-C42F-9189-1721-206BAC558FCD}" dt="2023-02-06T17:03:57.995" v="2" actId="20577"/>
        <pc:sldMkLst>
          <pc:docMk/>
          <pc:sldMk cId="1627406018" sldId="1631"/>
        </pc:sldMkLst>
        <pc:spChg chg="mod">
          <ac:chgData name="Daniel Khashabi" userId="S::dkhasha1@jh.edu::62390808-c838-45e6-be59-d6fd0d208bc8" providerId="AD" clId="Web-{F54EBB3B-C42F-9189-1721-206BAC558FCD}" dt="2023-02-06T17:03:57.995" v="2" actId="20577"/>
          <ac:spMkLst>
            <pc:docMk/>
            <pc:sldMk cId="1627406018" sldId="1631"/>
            <ac:spMk id="3" creationId="{426C4352-FE41-DC81-B309-F435C6C62E77}"/>
          </ac:spMkLst>
        </pc:spChg>
      </pc:sldChg>
    </pc:docChg>
  </pc:docChgLst>
  <pc:docChgLst>
    <pc:chgData name="Daniel Khashabi" userId="62390808-c838-45e6-be59-d6fd0d208bc8" providerId="ADAL" clId="{BC61CEE6-F72E-ED4A-95CA-C76EDF0DD1AC}"/>
    <pc:docChg chg="undo redo custSel addSld delSld modSld sldOrd modMainMaster delSection modSection modNotesMaster">
      <pc:chgData name="Daniel Khashabi" userId="62390808-c838-45e6-be59-d6fd0d208bc8" providerId="ADAL" clId="{BC61CEE6-F72E-ED4A-95CA-C76EDF0DD1AC}" dt="2023-03-15T02:23:17.633" v="9858" actId="2696"/>
      <pc:docMkLst>
        <pc:docMk/>
      </pc:docMkLst>
      <pc:sldChg chg="modSp del modNotes">
        <pc:chgData name="Daniel Khashabi" userId="62390808-c838-45e6-be59-d6fd0d208bc8" providerId="ADAL" clId="{BC61CEE6-F72E-ED4A-95CA-C76EDF0DD1AC}" dt="2023-03-15T02:23:15.989" v="9623" actId="2696"/>
        <pc:sldMkLst>
          <pc:docMk/>
          <pc:sldMk cId="0" sldId="257"/>
        </pc:sldMkLst>
        <pc:spChg chg="mod">
          <ac:chgData name="Daniel Khashabi" userId="62390808-c838-45e6-be59-d6fd0d208bc8" providerId="ADAL" clId="{BC61CEE6-F72E-ED4A-95CA-C76EDF0DD1AC}" dt="2023-03-12T19:12:52.378" v="4482"/>
          <ac:spMkLst>
            <pc:docMk/>
            <pc:sldMk cId="0" sldId="257"/>
            <ac:spMk id="2" creationId="{B7FE4718-FE4B-A956-25C3-8F4F5674B026}"/>
          </ac:spMkLst>
        </pc:spChg>
        <pc:spChg chg="mod">
          <ac:chgData name="Daniel Khashabi" userId="62390808-c838-45e6-be59-d6fd0d208bc8" providerId="ADAL" clId="{BC61CEE6-F72E-ED4A-95CA-C76EDF0DD1AC}" dt="2023-03-12T19:12:52.378" v="4482"/>
          <ac:spMkLst>
            <pc:docMk/>
            <pc:sldMk cId="0" sldId="257"/>
            <ac:spMk id="62" creationId="{00000000-0000-0000-0000-000000000000}"/>
          </ac:spMkLst>
        </pc:spChg>
      </pc:sldChg>
      <pc:sldChg chg="add del">
        <pc:chgData name="Daniel Khashabi" userId="62390808-c838-45e6-be59-d6fd0d208bc8" providerId="ADAL" clId="{BC61CEE6-F72E-ED4A-95CA-C76EDF0DD1AC}" dt="2023-03-12T22:38:16.305" v="5638" actId="2696"/>
        <pc:sldMkLst>
          <pc:docMk/>
          <pc:sldMk cId="0" sldId="258"/>
        </pc:sldMkLst>
      </pc:sldChg>
      <pc:sldChg chg="add del">
        <pc:chgData name="Daniel Khashabi" userId="62390808-c838-45e6-be59-d6fd0d208bc8" providerId="ADAL" clId="{BC61CEE6-F72E-ED4A-95CA-C76EDF0DD1AC}" dt="2023-03-12T22:46:50.521" v="5654" actId="2696"/>
        <pc:sldMkLst>
          <pc:docMk/>
          <pc:sldMk cId="2380613208" sldId="258"/>
        </pc:sldMkLst>
      </pc:sldChg>
      <pc:sldChg chg="addSp delSp modSp add del mod chgLayout">
        <pc:chgData name="Daniel Khashabi" userId="62390808-c838-45e6-be59-d6fd0d208bc8" providerId="ADAL" clId="{BC61CEE6-F72E-ED4A-95CA-C76EDF0DD1AC}" dt="2023-03-15T02:23:15.523" v="9562" actId="2696"/>
        <pc:sldMkLst>
          <pc:docMk/>
          <pc:sldMk cId="0" sldId="259"/>
        </pc:sldMkLst>
        <pc:spChg chg="del mod ord">
          <ac:chgData name="Daniel Khashabi" userId="62390808-c838-45e6-be59-d6fd0d208bc8" providerId="ADAL" clId="{BC61CEE6-F72E-ED4A-95CA-C76EDF0DD1AC}" dt="2023-03-13T01:49:26.478" v="6630" actId="478"/>
          <ac:spMkLst>
            <pc:docMk/>
            <pc:sldMk cId="0" sldId="259"/>
            <ac:spMk id="2" creationId="{00000000-0000-0000-0000-000000000000}"/>
          </ac:spMkLst>
        </pc:spChg>
        <pc:spChg chg="del mod">
          <ac:chgData name="Daniel Khashabi" userId="62390808-c838-45e6-be59-d6fd0d208bc8" providerId="ADAL" clId="{BC61CEE6-F72E-ED4A-95CA-C76EDF0DD1AC}" dt="2023-03-12T22:48:22.536" v="5673" actId="478"/>
          <ac:spMkLst>
            <pc:docMk/>
            <pc:sldMk cId="0" sldId="259"/>
            <ac:spMk id="4" creationId="{00000000-0000-0000-0000-000000000000}"/>
          </ac:spMkLst>
        </pc:spChg>
        <pc:spChg chg="del mod">
          <ac:chgData name="Daniel Khashabi" userId="62390808-c838-45e6-be59-d6fd0d208bc8" providerId="ADAL" clId="{BC61CEE6-F72E-ED4A-95CA-C76EDF0DD1AC}" dt="2023-03-12T22:48:29.075" v="5677" actId="478"/>
          <ac:spMkLst>
            <pc:docMk/>
            <pc:sldMk cId="0" sldId="259"/>
            <ac:spMk id="5" creationId="{00000000-0000-0000-0000-000000000000}"/>
          </ac:spMkLst>
        </pc:spChg>
        <pc:spChg chg="del mod ord">
          <ac:chgData name="Daniel Khashabi" userId="62390808-c838-45e6-be59-d6fd0d208bc8" providerId="ADAL" clId="{BC61CEE6-F72E-ED4A-95CA-C76EDF0DD1AC}" dt="2023-03-13T00:52:11.718" v="5966" actId="478"/>
          <ac:spMkLst>
            <pc:docMk/>
            <pc:sldMk cId="0" sldId="259"/>
            <ac:spMk id="6" creationId="{00000000-0000-0000-0000-000000000000}"/>
          </ac:spMkLst>
        </pc:spChg>
        <pc:spChg chg="add del mod ord">
          <ac:chgData name="Daniel Khashabi" userId="62390808-c838-45e6-be59-d6fd0d208bc8" providerId="ADAL" clId="{BC61CEE6-F72E-ED4A-95CA-C76EDF0DD1AC}" dt="2023-03-12T22:47:47.174" v="5664" actId="478"/>
          <ac:spMkLst>
            <pc:docMk/>
            <pc:sldMk cId="0" sldId="259"/>
            <ac:spMk id="7" creationId="{6538B4B5-5EFA-DEE4-BC11-AC7DD0A5A43F}"/>
          </ac:spMkLst>
        </pc:spChg>
        <pc:spChg chg="add mod ord">
          <ac:chgData name="Daniel Khashabi" userId="62390808-c838-45e6-be59-d6fd0d208bc8" providerId="ADAL" clId="{BC61CEE6-F72E-ED4A-95CA-C76EDF0DD1AC}" dt="2023-03-14T15:56:38.883" v="9267" actId="20577"/>
          <ac:spMkLst>
            <pc:docMk/>
            <pc:sldMk cId="0" sldId="259"/>
            <ac:spMk id="8" creationId="{1081DF93-1A63-99D2-E603-71C7AE76C93F}"/>
          </ac:spMkLst>
        </pc:spChg>
        <pc:spChg chg="add del mod">
          <ac:chgData name="Daniel Khashabi" userId="62390808-c838-45e6-be59-d6fd0d208bc8" providerId="ADAL" clId="{BC61CEE6-F72E-ED4A-95CA-C76EDF0DD1AC}" dt="2023-03-13T00:53:22.209" v="6003" actId="478"/>
          <ac:spMkLst>
            <pc:docMk/>
            <pc:sldMk cId="0" sldId="259"/>
            <ac:spMk id="10" creationId="{EA88A8AF-32CC-3D3C-EC0F-17FBB9FF70D5}"/>
          </ac:spMkLst>
        </pc:spChg>
        <pc:spChg chg="add mod">
          <ac:chgData name="Daniel Khashabi" userId="62390808-c838-45e6-be59-d6fd0d208bc8" providerId="ADAL" clId="{BC61CEE6-F72E-ED4A-95CA-C76EDF0DD1AC}" dt="2023-03-14T15:56:46.933" v="9270" actId="1076"/>
          <ac:spMkLst>
            <pc:docMk/>
            <pc:sldMk cId="0" sldId="259"/>
            <ac:spMk id="12" creationId="{306AF484-689A-CF6F-EB04-1CC145F2A795}"/>
          </ac:spMkLst>
        </pc:spChg>
        <pc:spChg chg="add mod">
          <ac:chgData name="Daniel Khashabi" userId="62390808-c838-45e6-be59-d6fd0d208bc8" providerId="ADAL" clId="{BC61CEE6-F72E-ED4A-95CA-C76EDF0DD1AC}" dt="2023-03-13T01:49:30.457" v="6640" actId="20577"/>
          <ac:spMkLst>
            <pc:docMk/>
            <pc:sldMk cId="0" sldId="259"/>
            <ac:spMk id="14" creationId="{B5F49BD0-94AE-F180-9228-B6AAD470206E}"/>
          </ac:spMkLst>
        </pc:spChg>
        <pc:spChg chg="add del mod">
          <ac:chgData name="Daniel Khashabi" userId="62390808-c838-45e6-be59-d6fd0d208bc8" providerId="ADAL" clId="{BC61CEE6-F72E-ED4A-95CA-C76EDF0DD1AC}" dt="2023-03-13T01:49:28.759" v="6635" actId="478"/>
          <ac:spMkLst>
            <pc:docMk/>
            <pc:sldMk cId="0" sldId="259"/>
            <ac:spMk id="15" creationId="{783C8D8D-C84A-19EC-1719-DB5F32CE15A3}"/>
          </ac:spMkLst>
        </pc:spChg>
        <pc:picChg chg="mod">
          <ac:chgData name="Daniel Khashabi" userId="62390808-c838-45e6-be59-d6fd0d208bc8" providerId="ADAL" clId="{BC61CEE6-F72E-ED4A-95CA-C76EDF0DD1AC}" dt="2023-03-14T15:56:43.671" v="9269" actId="1076"/>
          <ac:picMkLst>
            <pc:docMk/>
            <pc:sldMk cId="0" sldId="259"/>
            <ac:picMk id="3" creationId="{00000000-0000-0000-0000-000000000000}"/>
          </ac:picMkLst>
        </pc:picChg>
      </pc:sldChg>
      <pc:sldChg chg="addSp delSp modSp add del mod chgLayout">
        <pc:chgData name="Daniel Khashabi" userId="62390808-c838-45e6-be59-d6fd0d208bc8" providerId="ADAL" clId="{BC61CEE6-F72E-ED4A-95CA-C76EDF0DD1AC}" dt="2023-03-12T22:48:11.674" v="5668" actId="2696"/>
        <pc:sldMkLst>
          <pc:docMk/>
          <pc:sldMk cId="0" sldId="260"/>
        </pc:sldMkLst>
        <pc:spChg chg="mod ord">
          <ac:chgData name="Daniel Khashabi" userId="62390808-c838-45e6-be59-d6fd0d208bc8" providerId="ADAL" clId="{BC61CEE6-F72E-ED4A-95CA-C76EDF0DD1AC}" dt="2023-03-12T22:47:51.889" v="5665" actId="700"/>
          <ac:spMkLst>
            <pc:docMk/>
            <pc:sldMk cId="0" sldId="260"/>
            <ac:spMk id="2" creationId="{00000000-0000-0000-0000-000000000000}"/>
          </ac:spMkLst>
        </pc:spChg>
        <pc:spChg chg="mod ord">
          <ac:chgData name="Daniel Khashabi" userId="62390808-c838-45e6-be59-d6fd0d208bc8" providerId="ADAL" clId="{BC61CEE6-F72E-ED4A-95CA-C76EDF0DD1AC}" dt="2023-03-12T22:47:51.889" v="5665" actId="700"/>
          <ac:spMkLst>
            <pc:docMk/>
            <pc:sldMk cId="0" sldId="260"/>
            <ac:spMk id="8" creationId="{00000000-0000-0000-0000-000000000000}"/>
          </ac:spMkLst>
        </pc:spChg>
        <pc:spChg chg="add del mod ord">
          <ac:chgData name="Daniel Khashabi" userId="62390808-c838-45e6-be59-d6fd0d208bc8" providerId="ADAL" clId="{BC61CEE6-F72E-ED4A-95CA-C76EDF0DD1AC}" dt="2023-03-12T22:47:54.050" v="5666" actId="478"/>
          <ac:spMkLst>
            <pc:docMk/>
            <pc:sldMk cId="0" sldId="260"/>
            <ac:spMk id="9" creationId="{4CA97FBC-399A-AEB0-006E-0DB810945483}"/>
          </ac:spMkLst>
        </pc:spChg>
      </pc:sldChg>
      <pc:sldChg chg="add del">
        <pc:chgData name="Daniel Khashabi" userId="62390808-c838-45e6-be59-d6fd0d208bc8" providerId="ADAL" clId="{BC61CEE6-F72E-ED4A-95CA-C76EDF0DD1AC}" dt="2023-03-12T20:40:07.257" v="5111" actId="2696"/>
        <pc:sldMkLst>
          <pc:docMk/>
          <pc:sldMk cId="2103659325" sldId="260"/>
        </pc:sldMkLst>
      </pc:sldChg>
      <pc:sldChg chg="modSp add del mod modShow">
        <pc:chgData name="Daniel Khashabi" userId="62390808-c838-45e6-be59-d6fd0d208bc8" providerId="ADAL" clId="{BC61CEE6-F72E-ED4A-95CA-C76EDF0DD1AC}" dt="2023-03-12T19:37:41.256" v="4909" actId="2696"/>
        <pc:sldMkLst>
          <pc:docMk/>
          <pc:sldMk cId="4026404278" sldId="260"/>
        </pc:sldMkLst>
        <pc:spChg chg="mod">
          <ac:chgData name="Daniel Khashabi" userId="62390808-c838-45e6-be59-d6fd0d208bc8" providerId="ADAL" clId="{BC61CEE6-F72E-ED4A-95CA-C76EDF0DD1AC}" dt="2023-03-12T19:12:52.378" v="4482"/>
          <ac:spMkLst>
            <pc:docMk/>
            <pc:sldMk cId="4026404278" sldId="260"/>
            <ac:spMk id="3"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4"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5"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6"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8"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9"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10" creationId="{00000000-0000-0000-0000-000000000000}"/>
          </ac:spMkLst>
        </pc:spChg>
        <pc:spChg chg="mod">
          <ac:chgData name="Daniel Khashabi" userId="62390808-c838-45e6-be59-d6fd0d208bc8" providerId="ADAL" clId="{BC61CEE6-F72E-ED4A-95CA-C76EDF0DD1AC}" dt="2023-03-12T19:12:52.378" v="4482"/>
          <ac:spMkLst>
            <pc:docMk/>
            <pc:sldMk cId="4026404278" sldId="260"/>
            <ac:spMk id="11" creationId="{00000000-0000-0000-0000-000000000000}"/>
          </ac:spMkLst>
        </pc:spChg>
      </pc:sldChg>
      <pc:sldChg chg="modSp del modNotes">
        <pc:chgData name="Daniel Khashabi" userId="62390808-c838-45e6-be59-d6fd0d208bc8" providerId="ADAL" clId="{BC61CEE6-F72E-ED4A-95CA-C76EDF0DD1AC}" dt="2023-03-15T02:23:16.017" v="9627" actId="2696"/>
        <pc:sldMkLst>
          <pc:docMk/>
          <pc:sldMk cId="0" sldId="261"/>
        </pc:sldMkLst>
        <pc:spChg chg="mod">
          <ac:chgData name="Daniel Khashabi" userId="62390808-c838-45e6-be59-d6fd0d208bc8" providerId="ADAL" clId="{BC61CEE6-F72E-ED4A-95CA-C76EDF0DD1AC}" dt="2023-03-12T19:12:52.378" v="4482"/>
          <ac:spMkLst>
            <pc:docMk/>
            <pc:sldMk cId="0" sldId="261"/>
            <ac:spMk id="2" creationId="{B5BB88C5-AF57-14F0-D0A7-2349D74D75F7}"/>
          </ac:spMkLst>
        </pc:spChg>
      </pc:sldChg>
      <pc:sldChg chg="del">
        <pc:chgData name="Daniel Khashabi" userId="62390808-c838-45e6-be59-d6fd0d208bc8" providerId="ADAL" clId="{BC61CEE6-F72E-ED4A-95CA-C76EDF0DD1AC}" dt="2023-03-12T17:10:46.681" v="2648" actId="2696"/>
        <pc:sldMkLst>
          <pc:docMk/>
          <pc:sldMk cId="0" sldId="262"/>
        </pc:sldMkLst>
      </pc:sldChg>
      <pc:sldChg chg="modSp add del">
        <pc:chgData name="Daniel Khashabi" userId="62390808-c838-45e6-be59-d6fd0d208bc8" providerId="ADAL" clId="{BC61CEE6-F72E-ED4A-95CA-C76EDF0DD1AC}" dt="2023-03-12T19:37:41.256" v="4909" actId="2696"/>
        <pc:sldMkLst>
          <pc:docMk/>
          <pc:sldMk cId="1023910655" sldId="262"/>
        </pc:sldMkLst>
        <pc:spChg chg="mod">
          <ac:chgData name="Daniel Khashabi" userId="62390808-c838-45e6-be59-d6fd0d208bc8" providerId="ADAL" clId="{BC61CEE6-F72E-ED4A-95CA-C76EDF0DD1AC}" dt="2023-03-12T19:12:52.378" v="4482"/>
          <ac:spMkLst>
            <pc:docMk/>
            <pc:sldMk cId="1023910655" sldId="262"/>
            <ac:spMk id="4"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5"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6"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7"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9"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10"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11"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12"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13" creationId="{00000000-0000-0000-0000-000000000000}"/>
          </ac:spMkLst>
        </pc:spChg>
        <pc:spChg chg="mod">
          <ac:chgData name="Daniel Khashabi" userId="62390808-c838-45e6-be59-d6fd0d208bc8" providerId="ADAL" clId="{BC61CEE6-F72E-ED4A-95CA-C76EDF0DD1AC}" dt="2023-03-12T19:12:52.378" v="4482"/>
          <ac:spMkLst>
            <pc:docMk/>
            <pc:sldMk cId="1023910655" sldId="262"/>
            <ac:spMk id="16" creationId="{3D23B0C2-FF48-E6BB-CC85-DB55888208B1}"/>
          </ac:spMkLst>
        </pc:spChg>
      </pc:sldChg>
      <pc:sldChg chg="add del">
        <pc:chgData name="Daniel Khashabi" userId="62390808-c838-45e6-be59-d6fd0d208bc8" providerId="ADAL" clId="{BC61CEE6-F72E-ED4A-95CA-C76EDF0DD1AC}" dt="2023-03-12T20:43:17.261" v="5248" actId="2696"/>
        <pc:sldMkLst>
          <pc:docMk/>
          <pc:sldMk cId="4092794804" sldId="262"/>
        </pc:sldMkLst>
      </pc:sldChg>
      <pc:sldChg chg="del">
        <pc:chgData name="Daniel Khashabi" userId="62390808-c838-45e6-be59-d6fd0d208bc8" providerId="ADAL" clId="{BC61CEE6-F72E-ED4A-95CA-C76EDF0DD1AC}" dt="2023-03-12T17:10:46.681" v="2648" actId="2696"/>
        <pc:sldMkLst>
          <pc:docMk/>
          <pc:sldMk cId="0" sldId="263"/>
        </pc:sldMkLst>
      </pc:sldChg>
      <pc:sldChg chg="add del">
        <pc:chgData name="Daniel Khashabi" userId="62390808-c838-45e6-be59-d6fd0d208bc8" providerId="ADAL" clId="{BC61CEE6-F72E-ED4A-95CA-C76EDF0DD1AC}" dt="2023-03-12T20:43:17.258" v="5247" actId="2696"/>
        <pc:sldMkLst>
          <pc:docMk/>
          <pc:sldMk cId="2466516701" sldId="263"/>
        </pc:sldMkLst>
      </pc:sldChg>
      <pc:sldChg chg="modSp add del">
        <pc:chgData name="Daniel Khashabi" userId="62390808-c838-45e6-be59-d6fd0d208bc8" providerId="ADAL" clId="{BC61CEE6-F72E-ED4A-95CA-C76EDF0DD1AC}" dt="2023-03-12T19:37:41.256" v="4909" actId="2696"/>
        <pc:sldMkLst>
          <pc:docMk/>
          <pc:sldMk cId="3893465802" sldId="263"/>
        </pc:sldMkLst>
        <pc:spChg chg="mod">
          <ac:chgData name="Daniel Khashabi" userId="62390808-c838-45e6-be59-d6fd0d208bc8" providerId="ADAL" clId="{BC61CEE6-F72E-ED4A-95CA-C76EDF0DD1AC}" dt="2023-03-12T19:12:52.378" v="4482"/>
          <ac:spMkLst>
            <pc:docMk/>
            <pc:sldMk cId="3893465802" sldId="263"/>
            <ac:spMk id="3"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5"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6"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7"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8"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9"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10"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11" creationId="{00000000-0000-0000-0000-000000000000}"/>
          </ac:spMkLst>
        </pc:spChg>
        <pc:spChg chg="mod">
          <ac:chgData name="Daniel Khashabi" userId="62390808-c838-45e6-be59-d6fd0d208bc8" providerId="ADAL" clId="{BC61CEE6-F72E-ED4A-95CA-C76EDF0DD1AC}" dt="2023-03-12T19:12:52.378" v="4482"/>
          <ac:spMkLst>
            <pc:docMk/>
            <pc:sldMk cId="3893465802" sldId="263"/>
            <ac:spMk id="12" creationId="{00000000-0000-0000-0000-000000000000}"/>
          </ac:spMkLst>
        </pc:spChg>
      </pc:sldChg>
      <pc:sldChg chg="del">
        <pc:chgData name="Daniel Khashabi" userId="62390808-c838-45e6-be59-d6fd0d208bc8" providerId="ADAL" clId="{BC61CEE6-F72E-ED4A-95CA-C76EDF0DD1AC}" dt="2023-03-12T17:10:46.681" v="2648" actId="2696"/>
        <pc:sldMkLst>
          <pc:docMk/>
          <pc:sldMk cId="0" sldId="264"/>
        </pc:sldMkLst>
      </pc:sldChg>
      <pc:sldChg chg="add del">
        <pc:chgData name="Daniel Khashabi" userId="62390808-c838-45e6-be59-d6fd0d208bc8" providerId="ADAL" clId="{BC61CEE6-F72E-ED4A-95CA-C76EDF0DD1AC}" dt="2023-03-12T20:43:17.234" v="5246" actId="2696"/>
        <pc:sldMkLst>
          <pc:docMk/>
          <pc:sldMk cId="1640687913" sldId="264"/>
        </pc:sldMkLst>
      </pc:sldChg>
      <pc:sldChg chg="modSp add del">
        <pc:chgData name="Daniel Khashabi" userId="62390808-c838-45e6-be59-d6fd0d208bc8" providerId="ADAL" clId="{BC61CEE6-F72E-ED4A-95CA-C76EDF0DD1AC}" dt="2023-03-12T19:37:41.256" v="4909" actId="2696"/>
        <pc:sldMkLst>
          <pc:docMk/>
          <pc:sldMk cId="1809802462" sldId="264"/>
        </pc:sldMkLst>
        <pc:spChg chg="mod">
          <ac:chgData name="Daniel Khashabi" userId="62390808-c838-45e6-be59-d6fd0d208bc8" providerId="ADAL" clId="{BC61CEE6-F72E-ED4A-95CA-C76EDF0DD1AC}" dt="2023-03-12T19:12:52.378" v="4482"/>
          <ac:spMkLst>
            <pc:docMk/>
            <pc:sldMk cId="1809802462" sldId="264"/>
            <ac:spMk id="2" creationId="{00000000-0000-0000-0000-000000000000}"/>
          </ac:spMkLst>
        </pc:spChg>
        <pc:spChg chg="mod">
          <ac:chgData name="Daniel Khashabi" userId="62390808-c838-45e6-be59-d6fd0d208bc8" providerId="ADAL" clId="{BC61CEE6-F72E-ED4A-95CA-C76EDF0DD1AC}" dt="2023-03-12T19:12:52.378" v="4482"/>
          <ac:spMkLst>
            <pc:docMk/>
            <pc:sldMk cId="1809802462" sldId="264"/>
            <ac:spMk id="3" creationId="{00000000-0000-0000-0000-000000000000}"/>
          </ac:spMkLst>
        </pc:spChg>
        <pc:spChg chg="mod">
          <ac:chgData name="Daniel Khashabi" userId="62390808-c838-45e6-be59-d6fd0d208bc8" providerId="ADAL" clId="{BC61CEE6-F72E-ED4A-95CA-C76EDF0DD1AC}" dt="2023-03-12T19:12:52.378" v="4482"/>
          <ac:spMkLst>
            <pc:docMk/>
            <pc:sldMk cId="1809802462" sldId="264"/>
            <ac:spMk id="4" creationId="{00000000-0000-0000-0000-000000000000}"/>
          </ac:spMkLst>
        </pc:spChg>
        <pc:spChg chg="mod">
          <ac:chgData name="Daniel Khashabi" userId="62390808-c838-45e6-be59-d6fd0d208bc8" providerId="ADAL" clId="{BC61CEE6-F72E-ED4A-95CA-C76EDF0DD1AC}" dt="2023-03-12T19:12:52.378" v="4482"/>
          <ac:spMkLst>
            <pc:docMk/>
            <pc:sldMk cId="1809802462" sldId="264"/>
            <ac:spMk id="5" creationId="{00000000-0000-0000-0000-000000000000}"/>
          </ac:spMkLst>
        </pc:spChg>
      </pc:sldChg>
      <pc:sldChg chg="modSp del mod modShow">
        <pc:chgData name="Daniel Khashabi" userId="62390808-c838-45e6-be59-d6fd0d208bc8" providerId="ADAL" clId="{BC61CEE6-F72E-ED4A-95CA-C76EDF0DD1AC}" dt="2023-03-13T05:15:44.641" v="8292" actId="2696"/>
        <pc:sldMkLst>
          <pc:docMk/>
          <pc:sldMk cId="0" sldId="265"/>
        </pc:sldMkLst>
        <pc:spChg chg="mod">
          <ac:chgData name="Daniel Khashabi" userId="62390808-c838-45e6-be59-d6fd0d208bc8" providerId="ADAL" clId="{BC61CEE6-F72E-ED4A-95CA-C76EDF0DD1AC}" dt="2023-03-12T19:12:52.378" v="4482"/>
          <ac:spMkLst>
            <pc:docMk/>
            <pc:sldMk cId="0" sldId="265"/>
            <ac:spMk id="4" creationId="{00000000-0000-0000-0000-000000000000}"/>
          </ac:spMkLst>
        </pc:spChg>
        <pc:spChg chg="mod">
          <ac:chgData name="Daniel Khashabi" userId="62390808-c838-45e6-be59-d6fd0d208bc8" providerId="ADAL" clId="{BC61CEE6-F72E-ED4A-95CA-C76EDF0DD1AC}" dt="2023-03-12T19:12:52.378" v="4482"/>
          <ac:spMkLst>
            <pc:docMk/>
            <pc:sldMk cId="0" sldId="265"/>
            <ac:spMk id="5" creationId="{00000000-0000-0000-0000-000000000000}"/>
          </ac:spMkLst>
        </pc:spChg>
        <pc:spChg chg="mod">
          <ac:chgData name="Daniel Khashabi" userId="62390808-c838-45e6-be59-d6fd0d208bc8" providerId="ADAL" clId="{BC61CEE6-F72E-ED4A-95CA-C76EDF0DD1AC}" dt="2023-03-12T19:12:52.378" v="4482"/>
          <ac:spMkLst>
            <pc:docMk/>
            <pc:sldMk cId="0" sldId="265"/>
            <ac:spMk id="6" creationId="{00000000-0000-0000-0000-000000000000}"/>
          </ac:spMkLst>
        </pc:spChg>
        <pc:spChg chg="mod">
          <ac:chgData name="Daniel Khashabi" userId="62390808-c838-45e6-be59-d6fd0d208bc8" providerId="ADAL" clId="{BC61CEE6-F72E-ED4A-95CA-C76EDF0DD1AC}" dt="2023-03-12T19:12:52.378" v="4482"/>
          <ac:spMkLst>
            <pc:docMk/>
            <pc:sldMk cId="0" sldId="265"/>
            <ac:spMk id="7" creationId="{00000000-0000-0000-0000-000000000000}"/>
          </ac:spMkLst>
        </pc:spChg>
        <pc:spChg chg="mod">
          <ac:chgData name="Daniel Khashabi" userId="62390808-c838-45e6-be59-d6fd0d208bc8" providerId="ADAL" clId="{BC61CEE6-F72E-ED4A-95CA-C76EDF0DD1AC}" dt="2023-03-12T19:12:52.378" v="4482"/>
          <ac:spMkLst>
            <pc:docMk/>
            <pc:sldMk cId="0" sldId="265"/>
            <ac:spMk id="8" creationId="{00000000-0000-0000-0000-000000000000}"/>
          </ac:spMkLst>
        </pc:spChg>
        <pc:spChg chg="mod">
          <ac:chgData name="Daniel Khashabi" userId="62390808-c838-45e6-be59-d6fd0d208bc8" providerId="ADAL" clId="{BC61CEE6-F72E-ED4A-95CA-C76EDF0DD1AC}" dt="2023-03-12T19:12:52.378" v="4482"/>
          <ac:spMkLst>
            <pc:docMk/>
            <pc:sldMk cId="0" sldId="265"/>
            <ac:spMk id="9" creationId="{00000000-0000-0000-0000-000000000000}"/>
          </ac:spMkLst>
        </pc:spChg>
        <pc:spChg chg="mod">
          <ac:chgData name="Daniel Khashabi" userId="62390808-c838-45e6-be59-d6fd0d208bc8" providerId="ADAL" clId="{BC61CEE6-F72E-ED4A-95CA-C76EDF0DD1AC}" dt="2023-03-12T19:12:52.378" v="4482"/>
          <ac:spMkLst>
            <pc:docMk/>
            <pc:sldMk cId="0" sldId="265"/>
            <ac:spMk id="10" creationId="{00000000-0000-0000-0000-000000000000}"/>
          </ac:spMkLst>
        </pc:spChg>
        <pc:spChg chg="mod">
          <ac:chgData name="Daniel Khashabi" userId="62390808-c838-45e6-be59-d6fd0d208bc8" providerId="ADAL" clId="{BC61CEE6-F72E-ED4A-95CA-C76EDF0DD1AC}" dt="2023-03-12T19:12:52.378" v="4482"/>
          <ac:spMkLst>
            <pc:docMk/>
            <pc:sldMk cId="0" sldId="265"/>
            <ac:spMk id="11" creationId="{00000000-0000-0000-0000-000000000000}"/>
          </ac:spMkLst>
        </pc:spChg>
        <pc:spChg chg="mod">
          <ac:chgData name="Daniel Khashabi" userId="62390808-c838-45e6-be59-d6fd0d208bc8" providerId="ADAL" clId="{BC61CEE6-F72E-ED4A-95CA-C76EDF0DD1AC}" dt="2023-03-12T19:12:52.378" v="4482"/>
          <ac:spMkLst>
            <pc:docMk/>
            <pc:sldMk cId="0" sldId="265"/>
            <ac:spMk id="12" creationId="{00000000-0000-0000-0000-000000000000}"/>
          </ac:spMkLst>
        </pc:spChg>
        <pc:spChg chg="mod">
          <ac:chgData name="Daniel Khashabi" userId="62390808-c838-45e6-be59-d6fd0d208bc8" providerId="ADAL" clId="{BC61CEE6-F72E-ED4A-95CA-C76EDF0DD1AC}" dt="2023-03-12T19:12:52.378" v="4482"/>
          <ac:spMkLst>
            <pc:docMk/>
            <pc:sldMk cId="0" sldId="265"/>
            <ac:spMk id="13" creationId="{00000000-0000-0000-0000-000000000000}"/>
          </ac:spMkLst>
        </pc:spChg>
        <pc:spChg chg="mod">
          <ac:chgData name="Daniel Khashabi" userId="62390808-c838-45e6-be59-d6fd0d208bc8" providerId="ADAL" clId="{BC61CEE6-F72E-ED4A-95CA-C76EDF0DD1AC}" dt="2023-03-12T19:12:52.378" v="4482"/>
          <ac:spMkLst>
            <pc:docMk/>
            <pc:sldMk cId="0" sldId="265"/>
            <ac:spMk id="14" creationId="{00000000-0000-0000-0000-000000000000}"/>
          </ac:spMkLst>
        </pc:spChg>
        <pc:spChg chg="mod">
          <ac:chgData name="Daniel Khashabi" userId="62390808-c838-45e6-be59-d6fd0d208bc8" providerId="ADAL" clId="{BC61CEE6-F72E-ED4A-95CA-C76EDF0DD1AC}" dt="2023-03-12T19:12:52.378" v="4482"/>
          <ac:spMkLst>
            <pc:docMk/>
            <pc:sldMk cId="0" sldId="265"/>
            <ac:spMk id="15" creationId="{00000000-0000-0000-0000-000000000000}"/>
          </ac:spMkLst>
        </pc:spChg>
        <pc:spChg chg="mod">
          <ac:chgData name="Daniel Khashabi" userId="62390808-c838-45e6-be59-d6fd0d208bc8" providerId="ADAL" clId="{BC61CEE6-F72E-ED4A-95CA-C76EDF0DD1AC}" dt="2023-03-12T19:12:52.378" v="4482"/>
          <ac:spMkLst>
            <pc:docMk/>
            <pc:sldMk cId="0" sldId="265"/>
            <ac:spMk id="16" creationId="{00000000-0000-0000-0000-000000000000}"/>
          </ac:spMkLst>
        </pc:spChg>
        <pc:spChg chg="mod">
          <ac:chgData name="Daniel Khashabi" userId="62390808-c838-45e6-be59-d6fd0d208bc8" providerId="ADAL" clId="{BC61CEE6-F72E-ED4A-95CA-C76EDF0DD1AC}" dt="2023-03-12T19:12:52.378" v="4482"/>
          <ac:spMkLst>
            <pc:docMk/>
            <pc:sldMk cId="0" sldId="265"/>
            <ac:spMk id="17" creationId="{00000000-0000-0000-0000-000000000000}"/>
          </ac:spMkLst>
        </pc:spChg>
        <pc:spChg chg="mod">
          <ac:chgData name="Daniel Khashabi" userId="62390808-c838-45e6-be59-d6fd0d208bc8" providerId="ADAL" clId="{BC61CEE6-F72E-ED4A-95CA-C76EDF0DD1AC}" dt="2023-03-12T19:12:52.378" v="4482"/>
          <ac:spMkLst>
            <pc:docMk/>
            <pc:sldMk cId="0" sldId="265"/>
            <ac:spMk id="18" creationId="{00000000-0000-0000-0000-000000000000}"/>
          </ac:spMkLst>
        </pc:spChg>
        <pc:spChg chg="mod">
          <ac:chgData name="Daniel Khashabi" userId="62390808-c838-45e6-be59-d6fd0d208bc8" providerId="ADAL" clId="{BC61CEE6-F72E-ED4A-95CA-C76EDF0DD1AC}" dt="2023-03-12T19:12:52.378" v="4482"/>
          <ac:spMkLst>
            <pc:docMk/>
            <pc:sldMk cId="0" sldId="265"/>
            <ac:spMk id="19" creationId="{00000000-0000-0000-0000-000000000000}"/>
          </ac:spMkLst>
        </pc:spChg>
        <pc:spChg chg="mod">
          <ac:chgData name="Daniel Khashabi" userId="62390808-c838-45e6-be59-d6fd0d208bc8" providerId="ADAL" clId="{BC61CEE6-F72E-ED4A-95CA-C76EDF0DD1AC}" dt="2023-03-12T19:12:52.378" v="4482"/>
          <ac:spMkLst>
            <pc:docMk/>
            <pc:sldMk cId="0" sldId="265"/>
            <ac:spMk id="20" creationId="{00000000-0000-0000-0000-000000000000}"/>
          </ac:spMkLst>
        </pc:spChg>
        <pc:spChg chg="mod">
          <ac:chgData name="Daniel Khashabi" userId="62390808-c838-45e6-be59-d6fd0d208bc8" providerId="ADAL" clId="{BC61CEE6-F72E-ED4A-95CA-C76EDF0DD1AC}" dt="2023-03-12T19:12:52.378" v="4482"/>
          <ac:spMkLst>
            <pc:docMk/>
            <pc:sldMk cId="0" sldId="265"/>
            <ac:spMk id="21" creationId="{00000000-0000-0000-0000-000000000000}"/>
          </ac:spMkLst>
        </pc:spChg>
        <pc:spChg chg="mod">
          <ac:chgData name="Daniel Khashabi" userId="62390808-c838-45e6-be59-d6fd0d208bc8" providerId="ADAL" clId="{BC61CEE6-F72E-ED4A-95CA-C76EDF0DD1AC}" dt="2023-03-12T19:12:52.378" v="4482"/>
          <ac:spMkLst>
            <pc:docMk/>
            <pc:sldMk cId="0" sldId="265"/>
            <ac:spMk id="22" creationId="{00000000-0000-0000-0000-000000000000}"/>
          </ac:spMkLst>
        </pc:spChg>
        <pc:spChg chg="mod">
          <ac:chgData name="Daniel Khashabi" userId="62390808-c838-45e6-be59-d6fd0d208bc8" providerId="ADAL" clId="{BC61CEE6-F72E-ED4A-95CA-C76EDF0DD1AC}" dt="2023-03-12T19:12:52.378" v="4482"/>
          <ac:spMkLst>
            <pc:docMk/>
            <pc:sldMk cId="0" sldId="265"/>
            <ac:spMk id="23" creationId="{00000000-0000-0000-0000-000000000000}"/>
          </ac:spMkLst>
        </pc:spChg>
        <pc:spChg chg="mod">
          <ac:chgData name="Daniel Khashabi" userId="62390808-c838-45e6-be59-d6fd0d208bc8" providerId="ADAL" clId="{BC61CEE6-F72E-ED4A-95CA-C76EDF0DD1AC}" dt="2023-03-12T19:12:52.378" v="4482"/>
          <ac:spMkLst>
            <pc:docMk/>
            <pc:sldMk cId="0" sldId="265"/>
            <ac:spMk id="24" creationId="{00000000-0000-0000-0000-000000000000}"/>
          </ac:spMkLst>
        </pc:spChg>
        <pc:spChg chg="mod">
          <ac:chgData name="Daniel Khashabi" userId="62390808-c838-45e6-be59-d6fd0d208bc8" providerId="ADAL" clId="{BC61CEE6-F72E-ED4A-95CA-C76EDF0DD1AC}" dt="2023-03-12T19:12:52.378" v="4482"/>
          <ac:spMkLst>
            <pc:docMk/>
            <pc:sldMk cId="0" sldId="265"/>
            <ac:spMk id="25" creationId="{00000000-0000-0000-0000-000000000000}"/>
          </ac:spMkLst>
        </pc:spChg>
        <pc:spChg chg="mod">
          <ac:chgData name="Daniel Khashabi" userId="62390808-c838-45e6-be59-d6fd0d208bc8" providerId="ADAL" clId="{BC61CEE6-F72E-ED4A-95CA-C76EDF0DD1AC}" dt="2023-03-12T19:12:52.378" v="4482"/>
          <ac:spMkLst>
            <pc:docMk/>
            <pc:sldMk cId="0" sldId="265"/>
            <ac:spMk id="26" creationId="{00000000-0000-0000-0000-000000000000}"/>
          </ac:spMkLst>
        </pc:spChg>
        <pc:spChg chg="mod">
          <ac:chgData name="Daniel Khashabi" userId="62390808-c838-45e6-be59-d6fd0d208bc8" providerId="ADAL" clId="{BC61CEE6-F72E-ED4A-95CA-C76EDF0DD1AC}" dt="2023-03-12T19:12:52.378" v="4482"/>
          <ac:spMkLst>
            <pc:docMk/>
            <pc:sldMk cId="0" sldId="265"/>
            <ac:spMk id="27" creationId="{00000000-0000-0000-0000-000000000000}"/>
          </ac:spMkLst>
        </pc:spChg>
        <pc:spChg chg="mod">
          <ac:chgData name="Daniel Khashabi" userId="62390808-c838-45e6-be59-d6fd0d208bc8" providerId="ADAL" clId="{BC61CEE6-F72E-ED4A-95CA-C76EDF0DD1AC}" dt="2023-03-12T19:12:52.378" v="4482"/>
          <ac:spMkLst>
            <pc:docMk/>
            <pc:sldMk cId="0" sldId="265"/>
            <ac:spMk id="29" creationId="{00000000-0000-0000-0000-000000000000}"/>
          </ac:spMkLst>
        </pc:spChg>
        <pc:spChg chg="mod">
          <ac:chgData name="Daniel Khashabi" userId="62390808-c838-45e6-be59-d6fd0d208bc8" providerId="ADAL" clId="{BC61CEE6-F72E-ED4A-95CA-C76EDF0DD1AC}" dt="2023-03-12T19:12:52.378" v="4482"/>
          <ac:spMkLst>
            <pc:docMk/>
            <pc:sldMk cId="0" sldId="265"/>
            <ac:spMk id="30" creationId="{00000000-0000-0000-0000-000000000000}"/>
          </ac:spMkLst>
        </pc:spChg>
        <pc:spChg chg="mod">
          <ac:chgData name="Daniel Khashabi" userId="62390808-c838-45e6-be59-d6fd0d208bc8" providerId="ADAL" clId="{BC61CEE6-F72E-ED4A-95CA-C76EDF0DD1AC}" dt="2023-03-12T19:12:52.378" v="4482"/>
          <ac:spMkLst>
            <pc:docMk/>
            <pc:sldMk cId="0" sldId="265"/>
            <ac:spMk id="31" creationId="{00000000-0000-0000-0000-000000000000}"/>
          </ac:spMkLst>
        </pc:spChg>
        <pc:spChg chg="mod">
          <ac:chgData name="Daniel Khashabi" userId="62390808-c838-45e6-be59-d6fd0d208bc8" providerId="ADAL" clId="{BC61CEE6-F72E-ED4A-95CA-C76EDF0DD1AC}" dt="2023-03-12T19:12:52.378" v="4482"/>
          <ac:spMkLst>
            <pc:docMk/>
            <pc:sldMk cId="0" sldId="265"/>
            <ac:spMk id="33" creationId="{00000000-0000-0000-0000-000000000000}"/>
          </ac:spMkLst>
        </pc:spChg>
        <pc:spChg chg="mod">
          <ac:chgData name="Daniel Khashabi" userId="62390808-c838-45e6-be59-d6fd0d208bc8" providerId="ADAL" clId="{BC61CEE6-F72E-ED4A-95CA-C76EDF0DD1AC}" dt="2023-03-12T19:12:52.378" v="4482"/>
          <ac:spMkLst>
            <pc:docMk/>
            <pc:sldMk cId="0" sldId="265"/>
            <ac:spMk id="34" creationId="{00000000-0000-0000-0000-000000000000}"/>
          </ac:spMkLst>
        </pc:spChg>
        <pc:spChg chg="mod">
          <ac:chgData name="Daniel Khashabi" userId="62390808-c838-45e6-be59-d6fd0d208bc8" providerId="ADAL" clId="{BC61CEE6-F72E-ED4A-95CA-C76EDF0DD1AC}" dt="2023-03-12T19:12:52.378" v="4482"/>
          <ac:spMkLst>
            <pc:docMk/>
            <pc:sldMk cId="0" sldId="265"/>
            <ac:spMk id="35" creationId="{00000000-0000-0000-0000-000000000000}"/>
          </ac:spMkLst>
        </pc:spChg>
        <pc:spChg chg="mod">
          <ac:chgData name="Daniel Khashabi" userId="62390808-c838-45e6-be59-d6fd0d208bc8" providerId="ADAL" clId="{BC61CEE6-F72E-ED4A-95CA-C76EDF0DD1AC}" dt="2023-03-12T19:12:52.378" v="4482"/>
          <ac:spMkLst>
            <pc:docMk/>
            <pc:sldMk cId="0" sldId="265"/>
            <ac:spMk id="36" creationId="{00000000-0000-0000-0000-000000000000}"/>
          </ac:spMkLst>
        </pc:spChg>
        <pc:spChg chg="mod">
          <ac:chgData name="Daniel Khashabi" userId="62390808-c838-45e6-be59-d6fd0d208bc8" providerId="ADAL" clId="{BC61CEE6-F72E-ED4A-95CA-C76EDF0DD1AC}" dt="2023-03-12T19:12:52.378" v="4482"/>
          <ac:spMkLst>
            <pc:docMk/>
            <pc:sldMk cId="0" sldId="265"/>
            <ac:spMk id="37" creationId="{00000000-0000-0000-0000-000000000000}"/>
          </ac:spMkLst>
        </pc:spChg>
        <pc:spChg chg="mod">
          <ac:chgData name="Daniel Khashabi" userId="62390808-c838-45e6-be59-d6fd0d208bc8" providerId="ADAL" clId="{BC61CEE6-F72E-ED4A-95CA-C76EDF0DD1AC}" dt="2023-03-12T19:12:52.378" v="4482"/>
          <ac:spMkLst>
            <pc:docMk/>
            <pc:sldMk cId="0" sldId="265"/>
            <ac:spMk id="38" creationId="{00000000-0000-0000-0000-000000000000}"/>
          </ac:spMkLst>
        </pc:spChg>
        <pc:spChg chg="mod">
          <ac:chgData name="Daniel Khashabi" userId="62390808-c838-45e6-be59-d6fd0d208bc8" providerId="ADAL" clId="{BC61CEE6-F72E-ED4A-95CA-C76EDF0DD1AC}" dt="2023-03-12T19:12:52.378" v="4482"/>
          <ac:spMkLst>
            <pc:docMk/>
            <pc:sldMk cId="0" sldId="265"/>
            <ac:spMk id="39" creationId="{00000000-0000-0000-0000-000000000000}"/>
          </ac:spMkLst>
        </pc:spChg>
      </pc:sldChg>
      <pc:sldChg chg="del modNotes">
        <pc:chgData name="Daniel Khashabi" userId="62390808-c838-45e6-be59-d6fd0d208bc8" providerId="ADAL" clId="{BC61CEE6-F72E-ED4A-95CA-C76EDF0DD1AC}" dt="2023-03-15T02:23:16.092" v="9638" actId="2696"/>
        <pc:sldMkLst>
          <pc:docMk/>
          <pc:sldMk cId="0" sldId="266"/>
        </pc:sldMkLst>
      </pc:sldChg>
      <pc:sldChg chg="modSp del modNotes">
        <pc:chgData name="Daniel Khashabi" userId="62390808-c838-45e6-be59-d6fd0d208bc8" providerId="ADAL" clId="{BC61CEE6-F72E-ED4A-95CA-C76EDF0DD1AC}" dt="2023-03-15T02:23:16.061" v="9633" actId="2696"/>
        <pc:sldMkLst>
          <pc:docMk/>
          <pc:sldMk cId="0" sldId="267"/>
        </pc:sldMkLst>
        <pc:spChg chg="mod">
          <ac:chgData name="Daniel Khashabi" userId="62390808-c838-45e6-be59-d6fd0d208bc8" providerId="ADAL" clId="{BC61CEE6-F72E-ED4A-95CA-C76EDF0DD1AC}" dt="2023-03-12T19:12:52.378" v="4482"/>
          <ac:spMkLst>
            <pc:docMk/>
            <pc:sldMk cId="0" sldId="267"/>
            <ac:spMk id="2" creationId="{27A459FD-7A14-A17E-BFE5-E001ADB0F7F3}"/>
          </ac:spMkLst>
        </pc:spChg>
      </pc:sldChg>
      <pc:sldChg chg="modSp del mod modShow">
        <pc:chgData name="Daniel Khashabi" userId="62390808-c838-45e6-be59-d6fd0d208bc8" providerId="ADAL" clId="{BC61CEE6-F72E-ED4A-95CA-C76EDF0DD1AC}" dt="2023-03-13T05:15:44.677" v="8295" actId="2696"/>
        <pc:sldMkLst>
          <pc:docMk/>
          <pc:sldMk cId="0" sldId="268"/>
        </pc:sldMkLst>
        <pc:spChg chg="mod">
          <ac:chgData name="Daniel Khashabi" userId="62390808-c838-45e6-be59-d6fd0d208bc8" providerId="ADAL" clId="{BC61CEE6-F72E-ED4A-95CA-C76EDF0DD1AC}" dt="2023-03-12T19:12:52.378" v="4482"/>
          <ac:spMkLst>
            <pc:docMk/>
            <pc:sldMk cId="0" sldId="268"/>
            <ac:spMk id="3" creationId="{00000000-0000-0000-0000-000000000000}"/>
          </ac:spMkLst>
        </pc:spChg>
        <pc:spChg chg="mod">
          <ac:chgData name="Daniel Khashabi" userId="62390808-c838-45e6-be59-d6fd0d208bc8" providerId="ADAL" clId="{BC61CEE6-F72E-ED4A-95CA-C76EDF0DD1AC}" dt="2023-03-12T19:12:52.378" v="4482"/>
          <ac:spMkLst>
            <pc:docMk/>
            <pc:sldMk cId="0" sldId="268"/>
            <ac:spMk id="4" creationId="{00000000-0000-0000-0000-000000000000}"/>
          </ac:spMkLst>
        </pc:spChg>
        <pc:spChg chg="mod">
          <ac:chgData name="Daniel Khashabi" userId="62390808-c838-45e6-be59-d6fd0d208bc8" providerId="ADAL" clId="{BC61CEE6-F72E-ED4A-95CA-C76EDF0DD1AC}" dt="2023-03-12T19:12:52.378" v="4482"/>
          <ac:spMkLst>
            <pc:docMk/>
            <pc:sldMk cId="0" sldId="268"/>
            <ac:spMk id="5" creationId="{00000000-0000-0000-0000-000000000000}"/>
          </ac:spMkLst>
        </pc:spChg>
        <pc:spChg chg="mod">
          <ac:chgData name="Daniel Khashabi" userId="62390808-c838-45e6-be59-d6fd0d208bc8" providerId="ADAL" clId="{BC61CEE6-F72E-ED4A-95CA-C76EDF0DD1AC}" dt="2023-03-12T19:12:52.378" v="4482"/>
          <ac:spMkLst>
            <pc:docMk/>
            <pc:sldMk cId="0" sldId="268"/>
            <ac:spMk id="6" creationId="{00000000-0000-0000-0000-000000000000}"/>
          </ac:spMkLst>
        </pc:spChg>
        <pc:spChg chg="mod">
          <ac:chgData name="Daniel Khashabi" userId="62390808-c838-45e6-be59-d6fd0d208bc8" providerId="ADAL" clId="{BC61CEE6-F72E-ED4A-95CA-C76EDF0DD1AC}" dt="2023-03-12T19:12:52.378" v="4482"/>
          <ac:spMkLst>
            <pc:docMk/>
            <pc:sldMk cId="0" sldId="268"/>
            <ac:spMk id="7" creationId="{00000000-0000-0000-0000-000000000000}"/>
          </ac:spMkLst>
        </pc:spChg>
        <pc:spChg chg="mod">
          <ac:chgData name="Daniel Khashabi" userId="62390808-c838-45e6-be59-d6fd0d208bc8" providerId="ADAL" clId="{BC61CEE6-F72E-ED4A-95CA-C76EDF0DD1AC}" dt="2023-03-12T19:12:52.378" v="4482"/>
          <ac:spMkLst>
            <pc:docMk/>
            <pc:sldMk cId="0" sldId="268"/>
            <ac:spMk id="8" creationId="{00000000-0000-0000-0000-000000000000}"/>
          </ac:spMkLst>
        </pc:spChg>
        <pc:spChg chg="mod">
          <ac:chgData name="Daniel Khashabi" userId="62390808-c838-45e6-be59-d6fd0d208bc8" providerId="ADAL" clId="{BC61CEE6-F72E-ED4A-95CA-C76EDF0DD1AC}" dt="2023-03-12T19:12:52.378" v="4482"/>
          <ac:spMkLst>
            <pc:docMk/>
            <pc:sldMk cId="0" sldId="268"/>
            <ac:spMk id="9" creationId="{00000000-0000-0000-0000-000000000000}"/>
          </ac:spMkLst>
        </pc:spChg>
        <pc:spChg chg="mod">
          <ac:chgData name="Daniel Khashabi" userId="62390808-c838-45e6-be59-d6fd0d208bc8" providerId="ADAL" clId="{BC61CEE6-F72E-ED4A-95CA-C76EDF0DD1AC}" dt="2023-03-12T19:12:52.378" v="4482"/>
          <ac:spMkLst>
            <pc:docMk/>
            <pc:sldMk cId="0" sldId="268"/>
            <ac:spMk id="10" creationId="{00000000-0000-0000-0000-000000000000}"/>
          </ac:spMkLst>
        </pc:spChg>
      </pc:sldChg>
      <pc:sldChg chg="modSp del mod modShow">
        <pc:chgData name="Daniel Khashabi" userId="62390808-c838-45e6-be59-d6fd0d208bc8" providerId="ADAL" clId="{BC61CEE6-F72E-ED4A-95CA-C76EDF0DD1AC}" dt="2023-03-13T05:15:44.687" v="8296" actId="2696"/>
        <pc:sldMkLst>
          <pc:docMk/>
          <pc:sldMk cId="0" sldId="269"/>
        </pc:sldMkLst>
        <pc:spChg chg="mod">
          <ac:chgData name="Daniel Khashabi" userId="62390808-c838-45e6-be59-d6fd0d208bc8" providerId="ADAL" clId="{BC61CEE6-F72E-ED4A-95CA-C76EDF0DD1AC}" dt="2023-03-12T19:12:52.378" v="4482"/>
          <ac:spMkLst>
            <pc:docMk/>
            <pc:sldMk cId="0" sldId="269"/>
            <ac:spMk id="2" creationId="{00000000-0000-0000-0000-000000000000}"/>
          </ac:spMkLst>
        </pc:spChg>
        <pc:spChg chg="mod">
          <ac:chgData name="Daniel Khashabi" userId="62390808-c838-45e6-be59-d6fd0d208bc8" providerId="ADAL" clId="{BC61CEE6-F72E-ED4A-95CA-C76EDF0DD1AC}" dt="2023-03-12T19:12:52.378" v="4482"/>
          <ac:spMkLst>
            <pc:docMk/>
            <pc:sldMk cId="0" sldId="269"/>
            <ac:spMk id="3" creationId="{00000000-0000-0000-0000-000000000000}"/>
          </ac:spMkLst>
        </pc:spChg>
        <pc:spChg chg="mod">
          <ac:chgData name="Daniel Khashabi" userId="62390808-c838-45e6-be59-d6fd0d208bc8" providerId="ADAL" clId="{BC61CEE6-F72E-ED4A-95CA-C76EDF0DD1AC}" dt="2023-03-12T19:12:52.378" v="4482"/>
          <ac:spMkLst>
            <pc:docMk/>
            <pc:sldMk cId="0" sldId="269"/>
            <ac:spMk id="5" creationId="{00000000-0000-0000-0000-000000000000}"/>
          </ac:spMkLst>
        </pc:spChg>
        <pc:spChg chg="mod">
          <ac:chgData name="Daniel Khashabi" userId="62390808-c838-45e6-be59-d6fd0d208bc8" providerId="ADAL" clId="{BC61CEE6-F72E-ED4A-95CA-C76EDF0DD1AC}" dt="2023-03-12T19:12:52.378" v="4482"/>
          <ac:spMkLst>
            <pc:docMk/>
            <pc:sldMk cId="0" sldId="269"/>
            <ac:spMk id="6" creationId="{00000000-0000-0000-0000-000000000000}"/>
          </ac:spMkLst>
        </pc:spChg>
        <pc:spChg chg="mod">
          <ac:chgData name="Daniel Khashabi" userId="62390808-c838-45e6-be59-d6fd0d208bc8" providerId="ADAL" clId="{BC61CEE6-F72E-ED4A-95CA-C76EDF0DD1AC}" dt="2023-03-12T19:12:52.378" v="4482"/>
          <ac:spMkLst>
            <pc:docMk/>
            <pc:sldMk cId="0" sldId="269"/>
            <ac:spMk id="7" creationId="{00000000-0000-0000-0000-000000000000}"/>
          </ac:spMkLst>
        </pc:spChg>
        <pc:spChg chg="mod">
          <ac:chgData name="Daniel Khashabi" userId="62390808-c838-45e6-be59-d6fd0d208bc8" providerId="ADAL" clId="{BC61CEE6-F72E-ED4A-95CA-C76EDF0DD1AC}" dt="2023-03-12T19:12:52.378" v="4482"/>
          <ac:spMkLst>
            <pc:docMk/>
            <pc:sldMk cId="0" sldId="269"/>
            <ac:spMk id="8" creationId="{00000000-0000-0000-0000-000000000000}"/>
          </ac:spMkLst>
        </pc:spChg>
        <pc:spChg chg="mod">
          <ac:chgData name="Daniel Khashabi" userId="62390808-c838-45e6-be59-d6fd0d208bc8" providerId="ADAL" clId="{BC61CEE6-F72E-ED4A-95CA-C76EDF0DD1AC}" dt="2023-03-12T19:12:52.378" v="4482"/>
          <ac:spMkLst>
            <pc:docMk/>
            <pc:sldMk cId="0" sldId="269"/>
            <ac:spMk id="9" creationId="{00000000-0000-0000-0000-000000000000}"/>
          </ac:spMkLst>
        </pc:spChg>
        <pc:spChg chg="mod">
          <ac:chgData name="Daniel Khashabi" userId="62390808-c838-45e6-be59-d6fd0d208bc8" providerId="ADAL" clId="{BC61CEE6-F72E-ED4A-95CA-C76EDF0DD1AC}" dt="2023-03-12T19:12:52.378" v="4482"/>
          <ac:spMkLst>
            <pc:docMk/>
            <pc:sldMk cId="0" sldId="269"/>
            <ac:spMk id="10" creationId="{00000000-0000-0000-0000-000000000000}"/>
          </ac:spMkLst>
        </pc:spChg>
        <pc:spChg chg="mod">
          <ac:chgData name="Daniel Khashabi" userId="62390808-c838-45e6-be59-d6fd0d208bc8" providerId="ADAL" clId="{BC61CEE6-F72E-ED4A-95CA-C76EDF0DD1AC}" dt="2023-03-12T19:12:52.378" v="4482"/>
          <ac:spMkLst>
            <pc:docMk/>
            <pc:sldMk cId="0" sldId="269"/>
            <ac:spMk id="11" creationId="{00000000-0000-0000-0000-000000000000}"/>
          </ac:spMkLst>
        </pc:spChg>
        <pc:spChg chg="mod">
          <ac:chgData name="Daniel Khashabi" userId="62390808-c838-45e6-be59-d6fd0d208bc8" providerId="ADAL" clId="{BC61CEE6-F72E-ED4A-95CA-C76EDF0DD1AC}" dt="2023-03-12T19:12:52.378" v="4482"/>
          <ac:spMkLst>
            <pc:docMk/>
            <pc:sldMk cId="0" sldId="269"/>
            <ac:spMk id="12" creationId="{00000000-0000-0000-0000-000000000000}"/>
          </ac:spMkLst>
        </pc:spChg>
        <pc:spChg chg="mod">
          <ac:chgData name="Daniel Khashabi" userId="62390808-c838-45e6-be59-d6fd0d208bc8" providerId="ADAL" clId="{BC61CEE6-F72E-ED4A-95CA-C76EDF0DD1AC}" dt="2023-03-12T19:12:52.378" v="4482"/>
          <ac:spMkLst>
            <pc:docMk/>
            <pc:sldMk cId="0" sldId="269"/>
            <ac:spMk id="13" creationId="{00000000-0000-0000-0000-000000000000}"/>
          </ac:spMkLst>
        </pc:spChg>
        <pc:spChg chg="mod">
          <ac:chgData name="Daniel Khashabi" userId="62390808-c838-45e6-be59-d6fd0d208bc8" providerId="ADAL" clId="{BC61CEE6-F72E-ED4A-95CA-C76EDF0DD1AC}" dt="2023-03-12T19:12:52.378" v="4482"/>
          <ac:spMkLst>
            <pc:docMk/>
            <pc:sldMk cId="0" sldId="269"/>
            <ac:spMk id="14" creationId="{00000000-0000-0000-0000-000000000000}"/>
          </ac:spMkLst>
        </pc:spChg>
        <pc:spChg chg="mod">
          <ac:chgData name="Daniel Khashabi" userId="62390808-c838-45e6-be59-d6fd0d208bc8" providerId="ADAL" clId="{BC61CEE6-F72E-ED4A-95CA-C76EDF0DD1AC}" dt="2023-03-12T19:12:52.378" v="4482"/>
          <ac:spMkLst>
            <pc:docMk/>
            <pc:sldMk cId="0" sldId="269"/>
            <ac:spMk id="15" creationId="{00000000-0000-0000-0000-000000000000}"/>
          </ac:spMkLst>
        </pc:spChg>
        <pc:spChg chg="mod">
          <ac:chgData name="Daniel Khashabi" userId="62390808-c838-45e6-be59-d6fd0d208bc8" providerId="ADAL" clId="{BC61CEE6-F72E-ED4A-95CA-C76EDF0DD1AC}" dt="2023-03-12T19:12:52.378" v="4482"/>
          <ac:spMkLst>
            <pc:docMk/>
            <pc:sldMk cId="0" sldId="269"/>
            <ac:spMk id="16" creationId="{00000000-0000-0000-0000-000000000000}"/>
          </ac:spMkLst>
        </pc:spChg>
        <pc:spChg chg="mod">
          <ac:chgData name="Daniel Khashabi" userId="62390808-c838-45e6-be59-d6fd0d208bc8" providerId="ADAL" clId="{BC61CEE6-F72E-ED4A-95CA-C76EDF0DD1AC}" dt="2023-03-12T19:12:52.378" v="4482"/>
          <ac:spMkLst>
            <pc:docMk/>
            <pc:sldMk cId="0" sldId="269"/>
            <ac:spMk id="17" creationId="{00000000-0000-0000-0000-000000000000}"/>
          </ac:spMkLst>
        </pc:spChg>
        <pc:spChg chg="mod">
          <ac:chgData name="Daniel Khashabi" userId="62390808-c838-45e6-be59-d6fd0d208bc8" providerId="ADAL" clId="{BC61CEE6-F72E-ED4A-95CA-C76EDF0DD1AC}" dt="2023-03-12T19:12:52.378" v="4482"/>
          <ac:spMkLst>
            <pc:docMk/>
            <pc:sldMk cId="0" sldId="269"/>
            <ac:spMk id="18" creationId="{00000000-0000-0000-0000-000000000000}"/>
          </ac:spMkLst>
        </pc:spChg>
        <pc:spChg chg="mod">
          <ac:chgData name="Daniel Khashabi" userId="62390808-c838-45e6-be59-d6fd0d208bc8" providerId="ADAL" clId="{BC61CEE6-F72E-ED4A-95CA-C76EDF0DD1AC}" dt="2023-03-12T19:12:52.378" v="4482"/>
          <ac:spMkLst>
            <pc:docMk/>
            <pc:sldMk cId="0" sldId="269"/>
            <ac:spMk id="19" creationId="{00000000-0000-0000-0000-000000000000}"/>
          </ac:spMkLst>
        </pc:spChg>
        <pc:spChg chg="mod">
          <ac:chgData name="Daniel Khashabi" userId="62390808-c838-45e6-be59-d6fd0d208bc8" providerId="ADAL" clId="{BC61CEE6-F72E-ED4A-95CA-C76EDF0DD1AC}" dt="2023-03-12T19:12:52.378" v="4482"/>
          <ac:spMkLst>
            <pc:docMk/>
            <pc:sldMk cId="0" sldId="269"/>
            <ac:spMk id="20" creationId="{00000000-0000-0000-0000-000000000000}"/>
          </ac:spMkLst>
        </pc:spChg>
        <pc:spChg chg="mod">
          <ac:chgData name="Daniel Khashabi" userId="62390808-c838-45e6-be59-d6fd0d208bc8" providerId="ADAL" clId="{BC61CEE6-F72E-ED4A-95CA-C76EDF0DD1AC}" dt="2023-03-12T19:12:52.378" v="4482"/>
          <ac:spMkLst>
            <pc:docMk/>
            <pc:sldMk cId="0" sldId="269"/>
            <ac:spMk id="21" creationId="{00000000-0000-0000-0000-000000000000}"/>
          </ac:spMkLst>
        </pc:spChg>
        <pc:spChg chg="mod">
          <ac:chgData name="Daniel Khashabi" userId="62390808-c838-45e6-be59-d6fd0d208bc8" providerId="ADAL" clId="{BC61CEE6-F72E-ED4A-95CA-C76EDF0DD1AC}" dt="2023-03-12T19:12:52.378" v="4482"/>
          <ac:spMkLst>
            <pc:docMk/>
            <pc:sldMk cId="0" sldId="269"/>
            <ac:spMk id="22" creationId="{00000000-0000-0000-0000-000000000000}"/>
          </ac:spMkLst>
        </pc:spChg>
        <pc:spChg chg="mod">
          <ac:chgData name="Daniel Khashabi" userId="62390808-c838-45e6-be59-d6fd0d208bc8" providerId="ADAL" clId="{BC61CEE6-F72E-ED4A-95CA-C76EDF0DD1AC}" dt="2023-03-12T19:12:52.378" v="4482"/>
          <ac:spMkLst>
            <pc:docMk/>
            <pc:sldMk cId="0" sldId="269"/>
            <ac:spMk id="23" creationId="{00000000-0000-0000-0000-000000000000}"/>
          </ac:spMkLst>
        </pc:spChg>
        <pc:spChg chg="mod">
          <ac:chgData name="Daniel Khashabi" userId="62390808-c838-45e6-be59-d6fd0d208bc8" providerId="ADAL" clId="{BC61CEE6-F72E-ED4A-95CA-C76EDF0DD1AC}" dt="2023-03-12T19:12:52.378" v="4482"/>
          <ac:spMkLst>
            <pc:docMk/>
            <pc:sldMk cId="0" sldId="269"/>
            <ac:spMk id="24" creationId="{00000000-0000-0000-0000-000000000000}"/>
          </ac:spMkLst>
        </pc:spChg>
        <pc:spChg chg="mod">
          <ac:chgData name="Daniel Khashabi" userId="62390808-c838-45e6-be59-d6fd0d208bc8" providerId="ADAL" clId="{BC61CEE6-F72E-ED4A-95CA-C76EDF0DD1AC}" dt="2023-03-12T19:12:52.378" v="4482"/>
          <ac:spMkLst>
            <pc:docMk/>
            <pc:sldMk cId="0" sldId="269"/>
            <ac:spMk id="25" creationId="{00000000-0000-0000-0000-000000000000}"/>
          </ac:spMkLst>
        </pc:spChg>
        <pc:spChg chg="mod">
          <ac:chgData name="Daniel Khashabi" userId="62390808-c838-45e6-be59-d6fd0d208bc8" providerId="ADAL" clId="{BC61CEE6-F72E-ED4A-95CA-C76EDF0DD1AC}" dt="2023-03-12T19:12:52.378" v="4482"/>
          <ac:spMkLst>
            <pc:docMk/>
            <pc:sldMk cId="0" sldId="269"/>
            <ac:spMk id="26" creationId="{00000000-0000-0000-0000-000000000000}"/>
          </ac:spMkLst>
        </pc:spChg>
        <pc:spChg chg="mod">
          <ac:chgData name="Daniel Khashabi" userId="62390808-c838-45e6-be59-d6fd0d208bc8" providerId="ADAL" clId="{BC61CEE6-F72E-ED4A-95CA-C76EDF0DD1AC}" dt="2023-03-12T19:12:52.378" v="4482"/>
          <ac:spMkLst>
            <pc:docMk/>
            <pc:sldMk cId="0" sldId="269"/>
            <ac:spMk id="27" creationId="{00000000-0000-0000-0000-000000000000}"/>
          </ac:spMkLst>
        </pc:spChg>
        <pc:spChg chg="mod">
          <ac:chgData name="Daniel Khashabi" userId="62390808-c838-45e6-be59-d6fd0d208bc8" providerId="ADAL" clId="{BC61CEE6-F72E-ED4A-95CA-C76EDF0DD1AC}" dt="2023-03-12T19:12:52.378" v="4482"/>
          <ac:spMkLst>
            <pc:docMk/>
            <pc:sldMk cId="0" sldId="269"/>
            <ac:spMk id="28" creationId="{00000000-0000-0000-0000-000000000000}"/>
          </ac:spMkLst>
        </pc:spChg>
        <pc:spChg chg="mod">
          <ac:chgData name="Daniel Khashabi" userId="62390808-c838-45e6-be59-d6fd0d208bc8" providerId="ADAL" clId="{BC61CEE6-F72E-ED4A-95CA-C76EDF0DD1AC}" dt="2023-03-12T19:12:52.378" v="4482"/>
          <ac:spMkLst>
            <pc:docMk/>
            <pc:sldMk cId="0" sldId="269"/>
            <ac:spMk id="29" creationId="{00000000-0000-0000-0000-000000000000}"/>
          </ac:spMkLst>
        </pc:spChg>
        <pc:spChg chg="mod">
          <ac:chgData name="Daniel Khashabi" userId="62390808-c838-45e6-be59-d6fd0d208bc8" providerId="ADAL" clId="{BC61CEE6-F72E-ED4A-95CA-C76EDF0DD1AC}" dt="2023-03-12T19:12:52.378" v="4482"/>
          <ac:spMkLst>
            <pc:docMk/>
            <pc:sldMk cId="0" sldId="269"/>
            <ac:spMk id="30" creationId="{00000000-0000-0000-0000-000000000000}"/>
          </ac:spMkLst>
        </pc:spChg>
        <pc:spChg chg="mod">
          <ac:chgData name="Daniel Khashabi" userId="62390808-c838-45e6-be59-d6fd0d208bc8" providerId="ADAL" clId="{BC61CEE6-F72E-ED4A-95CA-C76EDF0DD1AC}" dt="2023-03-12T19:12:52.378" v="4482"/>
          <ac:spMkLst>
            <pc:docMk/>
            <pc:sldMk cId="0" sldId="269"/>
            <ac:spMk id="31" creationId="{00000000-0000-0000-0000-000000000000}"/>
          </ac:spMkLst>
        </pc:spChg>
        <pc:spChg chg="mod">
          <ac:chgData name="Daniel Khashabi" userId="62390808-c838-45e6-be59-d6fd0d208bc8" providerId="ADAL" clId="{BC61CEE6-F72E-ED4A-95CA-C76EDF0DD1AC}" dt="2023-03-12T19:12:52.378" v="4482"/>
          <ac:spMkLst>
            <pc:docMk/>
            <pc:sldMk cId="0" sldId="269"/>
            <ac:spMk id="32" creationId="{00000000-0000-0000-0000-000000000000}"/>
          </ac:spMkLst>
        </pc:spChg>
        <pc:spChg chg="mod">
          <ac:chgData name="Daniel Khashabi" userId="62390808-c838-45e6-be59-d6fd0d208bc8" providerId="ADAL" clId="{BC61CEE6-F72E-ED4A-95CA-C76EDF0DD1AC}" dt="2023-03-12T19:12:52.378" v="4482"/>
          <ac:spMkLst>
            <pc:docMk/>
            <pc:sldMk cId="0" sldId="269"/>
            <ac:spMk id="33" creationId="{00000000-0000-0000-0000-000000000000}"/>
          </ac:spMkLst>
        </pc:spChg>
        <pc:spChg chg="mod">
          <ac:chgData name="Daniel Khashabi" userId="62390808-c838-45e6-be59-d6fd0d208bc8" providerId="ADAL" clId="{BC61CEE6-F72E-ED4A-95CA-C76EDF0DD1AC}" dt="2023-03-12T19:12:52.378" v="4482"/>
          <ac:spMkLst>
            <pc:docMk/>
            <pc:sldMk cId="0" sldId="269"/>
            <ac:spMk id="34" creationId="{00000000-0000-0000-0000-000000000000}"/>
          </ac:spMkLst>
        </pc:spChg>
        <pc:spChg chg="mod">
          <ac:chgData name="Daniel Khashabi" userId="62390808-c838-45e6-be59-d6fd0d208bc8" providerId="ADAL" clId="{BC61CEE6-F72E-ED4A-95CA-C76EDF0DD1AC}" dt="2023-03-12T19:12:52.378" v="4482"/>
          <ac:spMkLst>
            <pc:docMk/>
            <pc:sldMk cId="0" sldId="269"/>
            <ac:spMk id="35" creationId="{00000000-0000-0000-0000-000000000000}"/>
          </ac:spMkLst>
        </pc:spChg>
      </pc:sldChg>
      <pc:sldChg chg="addSp delSp modSp add del mod modClrScheme chgLayout">
        <pc:chgData name="Daniel Khashabi" userId="62390808-c838-45e6-be59-d6fd0d208bc8" providerId="ADAL" clId="{BC61CEE6-F72E-ED4A-95CA-C76EDF0DD1AC}" dt="2023-03-13T01:48:55.810" v="6623" actId="2696"/>
        <pc:sldMkLst>
          <pc:docMk/>
          <pc:sldMk cId="0" sldId="270"/>
        </pc:sldMkLst>
        <pc:spChg chg="del">
          <ac:chgData name="Daniel Khashabi" userId="62390808-c838-45e6-be59-d6fd0d208bc8" providerId="ADAL" clId="{BC61CEE6-F72E-ED4A-95CA-C76EDF0DD1AC}" dt="2023-03-13T01:09:27.778" v="6382" actId="478"/>
          <ac:spMkLst>
            <pc:docMk/>
            <pc:sldMk cId="0" sldId="270"/>
            <ac:spMk id="2" creationId="{00000000-0000-0000-0000-000000000000}"/>
          </ac:spMkLst>
        </pc:spChg>
        <pc:spChg chg="mod ord">
          <ac:chgData name="Daniel Khashabi" userId="62390808-c838-45e6-be59-d6fd0d208bc8" providerId="ADAL" clId="{BC61CEE6-F72E-ED4A-95CA-C76EDF0DD1AC}" dt="2023-03-13T01:09:11.657" v="6374" actId="700"/>
          <ac:spMkLst>
            <pc:docMk/>
            <pc:sldMk cId="0" sldId="270"/>
            <ac:spMk id="12" creationId="{00000000-0000-0000-0000-000000000000}"/>
          </ac:spMkLst>
        </pc:spChg>
        <pc:spChg chg="add mod ord">
          <ac:chgData name="Daniel Khashabi" userId="62390808-c838-45e6-be59-d6fd0d208bc8" providerId="ADAL" clId="{BC61CEE6-F72E-ED4A-95CA-C76EDF0DD1AC}" dt="2023-03-13T01:09:28.640" v="6383"/>
          <ac:spMkLst>
            <pc:docMk/>
            <pc:sldMk cId="0" sldId="270"/>
            <ac:spMk id="13" creationId="{3DFB59A7-0FBB-2897-5AFF-1ADE5562D673}"/>
          </ac:spMkLst>
        </pc:spChg>
        <pc:spChg chg="add mod ord">
          <ac:chgData name="Daniel Khashabi" userId="62390808-c838-45e6-be59-d6fd0d208bc8" providerId="ADAL" clId="{BC61CEE6-F72E-ED4A-95CA-C76EDF0DD1AC}" dt="2023-03-13T01:09:11.657" v="6374" actId="700"/>
          <ac:spMkLst>
            <pc:docMk/>
            <pc:sldMk cId="0" sldId="270"/>
            <ac:spMk id="14" creationId="{B5B0CD62-F81B-7F19-011D-300EB9C8B1E6}"/>
          </ac:spMkLst>
        </pc:spChg>
      </pc:sldChg>
      <pc:sldChg chg="modSp del">
        <pc:chgData name="Daniel Khashabi" userId="62390808-c838-45e6-be59-d6fd0d208bc8" providerId="ADAL" clId="{BC61CEE6-F72E-ED4A-95CA-C76EDF0DD1AC}" dt="2023-03-13T05:15:44.719" v="8299" actId="2696"/>
        <pc:sldMkLst>
          <pc:docMk/>
          <pc:sldMk cId="0" sldId="271"/>
        </pc:sldMkLst>
        <pc:spChg chg="mod">
          <ac:chgData name="Daniel Khashabi" userId="62390808-c838-45e6-be59-d6fd0d208bc8" providerId="ADAL" clId="{BC61CEE6-F72E-ED4A-95CA-C76EDF0DD1AC}" dt="2023-03-12T19:12:52.378" v="4482"/>
          <ac:spMkLst>
            <pc:docMk/>
            <pc:sldMk cId="0" sldId="271"/>
            <ac:spMk id="3" creationId="{00000000-0000-0000-0000-000000000000}"/>
          </ac:spMkLst>
        </pc:spChg>
        <pc:spChg chg="mod">
          <ac:chgData name="Daniel Khashabi" userId="62390808-c838-45e6-be59-d6fd0d208bc8" providerId="ADAL" clId="{BC61CEE6-F72E-ED4A-95CA-C76EDF0DD1AC}" dt="2023-03-12T19:12:52.378" v="4482"/>
          <ac:spMkLst>
            <pc:docMk/>
            <pc:sldMk cId="0" sldId="271"/>
            <ac:spMk id="4" creationId="{00000000-0000-0000-0000-000000000000}"/>
          </ac:spMkLst>
        </pc:spChg>
        <pc:spChg chg="mod">
          <ac:chgData name="Daniel Khashabi" userId="62390808-c838-45e6-be59-d6fd0d208bc8" providerId="ADAL" clId="{BC61CEE6-F72E-ED4A-95CA-C76EDF0DD1AC}" dt="2023-03-12T19:12:52.378" v="4482"/>
          <ac:spMkLst>
            <pc:docMk/>
            <pc:sldMk cId="0" sldId="271"/>
            <ac:spMk id="5" creationId="{00000000-0000-0000-0000-000000000000}"/>
          </ac:spMkLst>
        </pc:spChg>
        <pc:spChg chg="mod">
          <ac:chgData name="Daniel Khashabi" userId="62390808-c838-45e6-be59-d6fd0d208bc8" providerId="ADAL" clId="{BC61CEE6-F72E-ED4A-95CA-C76EDF0DD1AC}" dt="2023-03-12T19:12:52.378" v="4482"/>
          <ac:spMkLst>
            <pc:docMk/>
            <pc:sldMk cId="0" sldId="271"/>
            <ac:spMk id="6" creationId="{00000000-0000-0000-0000-000000000000}"/>
          </ac:spMkLst>
        </pc:spChg>
        <pc:spChg chg="mod">
          <ac:chgData name="Daniel Khashabi" userId="62390808-c838-45e6-be59-d6fd0d208bc8" providerId="ADAL" clId="{BC61CEE6-F72E-ED4A-95CA-C76EDF0DD1AC}" dt="2023-03-12T19:12:52.378" v="4482"/>
          <ac:spMkLst>
            <pc:docMk/>
            <pc:sldMk cId="0" sldId="271"/>
            <ac:spMk id="7" creationId="{00000000-0000-0000-0000-000000000000}"/>
          </ac:spMkLst>
        </pc:spChg>
        <pc:spChg chg="mod">
          <ac:chgData name="Daniel Khashabi" userId="62390808-c838-45e6-be59-d6fd0d208bc8" providerId="ADAL" clId="{BC61CEE6-F72E-ED4A-95CA-C76EDF0DD1AC}" dt="2023-03-12T19:12:52.378" v="4482"/>
          <ac:spMkLst>
            <pc:docMk/>
            <pc:sldMk cId="0" sldId="271"/>
            <ac:spMk id="8" creationId="{00000000-0000-0000-0000-000000000000}"/>
          </ac:spMkLst>
        </pc:spChg>
        <pc:spChg chg="mod">
          <ac:chgData name="Daniel Khashabi" userId="62390808-c838-45e6-be59-d6fd0d208bc8" providerId="ADAL" clId="{BC61CEE6-F72E-ED4A-95CA-C76EDF0DD1AC}" dt="2023-03-12T19:12:52.378" v="4482"/>
          <ac:spMkLst>
            <pc:docMk/>
            <pc:sldMk cId="0" sldId="271"/>
            <ac:spMk id="9" creationId="{00000000-0000-0000-0000-000000000000}"/>
          </ac:spMkLst>
        </pc:spChg>
        <pc:spChg chg="mod">
          <ac:chgData name="Daniel Khashabi" userId="62390808-c838-45e6-be59-d6fd0d208bc8" providerId="ADAL" clId="{BC61CEE6-F72E-ED4A-95CA-C76EDF0DD1AC}" dt="2023-03-12T19:12:52.378" v="4482"/>
          <ac:spMkLst>
            <pc:docMk/>
            <pc:sldMk cId="0" sldId="271"/>
            <ac:spMk id="10" creationId="{00000000-0000-0000-0000-000000000000}"/>
          </ac:spMkLst>
        </pc:spChg>
        <pc:spChg chg="mod">
          <ac:chgData name="Daniel Khashabi" userId="62390808-c838-45e6-be59-d6fd0d208bc8" providerId="ADAL" clId="{BC61CEE6-F72E-ED4A-95CA-C76EDF0DD1AC}" dt="2023-03-12T19:12:52.378" v="4482"/>
          <ac:spMkLst>
            <pc:docMk/>
            <pc:sldMk cId="0" sldId="271"/>
            <ac:spMk id="11" creationId="{00000000-0000-0000-0000-000000000000}"/>
          </ac:spMkLst>
        </pc:spChg>
        <pc:spChg chg="mod">
          <ac:chgData name="Daniel Khashabi" userId="62390808-c838-45e6-be59-d6fd0d208bc8" providerId="ADAL" clId="{BC61CEE6-F72E-ED4A-95CA-C76EDF0DD1AC}" dt="2023-03-12T19:12:52.378" v="4482"/>
          <ac:spMkLst>
            <pc:docMk/>
            <pc:sldMk cId="0" sldId="271"/>
            <ac:spMk id="12" creationId="{00000000-0000-0000-0000-000000000000}"/>
          </ac:spMkLst>
        </pc:spChg>
        <pc:spChg chg="mod">
          <ac:chgData name="Daniel Khashabi" userId="62390808-c838-45e6-be59-d6fd0d208bc8" providerId="ADAL" clId="{BC61CEE6-F72E-ED4A-95CA-C76EDF0DD1AC}" dt="2023-03-12T19:12:52.378" v="4482"/>
          <ac:spMkLst>
            <pc:docMk/>
            <pc:sldMk cId="0" sldId="271"/>
            <ac:spMk id="13" creationId="{00000000-0000-0000-0000-000000000000}"/>
          </ac:spMkLst>
        </pc:spChg>
        <pc:spChg chg="mod">
          <ac:chgData name="Daniel Khashabi" userId="62390808-c838-45e6-be59-d6fd0d208bc8" providerId="ADAL" clId="{BC61CEE6-F72E-ED4A-95CA-C76EDF0DD1AC}" dt="2023-03-12T19:12:52.378" v="4482"/>
          <ac:spMkLst>
            <pc:docMk/>
            <pc:sldMk cId="0" sldId="271"/>
            <ac:spMk id="14" creationId="{00000000-0000-0000-0000-000000000000}"/>
          </ac:spMkLst>
        </pc:spChg>
        <pc:spChg chg="mod">
          <ac:chgData name="Daniel Khashabi" userId="62390808-c838-45e6-be59-d6fd0d208bc8" providerId="ADAL" clId="{BC61CEE6-F72E-ED4A-95CA-C76EDF0DD1AC}" dt="2023-03-12T19:12:52.378" v="4482"/>
          <ac:spMkLst>
            <pc:docMk/>
            <pc:sldMk cId="0" sldId="271"/>
            <ac:spMk id="15" creationId="{00000000-0000-0000-0000-000000000000}"/>
          </ac:spMkLst>
        </pc:spChg>
        <pc:spChg chg="mod">
          <ac:chgData name="Daniel Khashabi" userId="62390808-c838-45e6-be59-d6fd0d208bc8" providerId="ADAL" clId="{BC61CEE6-F72E-ED4A-95CA-C76EDF0DD1AC}" dt="2023-03-12T19:12:52.378" v="4482"/>
          <ac:spMkLst>
            <pc:docMk/>
            <pc:sldMk cId="0" sldId="271"/>
            <ac:spMk id="16" creationId="{00000000-0000-0000-0000-000000000000}"/>
          </ac:spMkLst>
        </pc:spChg>
        <pc:spChg chg="mod">
          <ac:chgData name="Daniel Khashabi" userId="62390808-c838-45e6-be59-d6fd0d208bc8" providerId="ADAL" clId="{BC61CEE6-F72E-ED4A-95CA-C76EDF0DD1AC}" dt="2023-03-12T19:12:52.378" v="4482"/>
          <ac:spMkLst>
            <pc:docMk/>
            <pc:sldMk cId="0" sldId="271"/>
            <ac:spMk id="17" creationId="{00000000-0000-0000-0000-000000000000}"/>
          </ac:spMkLst>
        </pc:spChg>
        <pc:spChg chg="mod">
          <ac:chgData name="Daniel Khashabi" userId="62390808-c838-45e6-be59-d6fd0d208bc8" providerId="ADAL" clId="{BC61CEE6-F72E-ED4A-95CA-C76EDF0DD1AC}" dt="2023-03-12T19:12:52.378" v="4482"/>
          <ac:spMkLst>
            <pc:docMk/>
            <pc:sldMk cId="0" sldId="271"/>
            <ac:spMk id="18" creationId="{00000000-0000-0000-0000-000000000000}"/>
          </ac:spMkLst>
        </pc:spChg>
        <pc:spChg chg="mod">
          <ac:chgData name="Daniel Khashabi" userId="62390808-c838-45e6-be59-d6fd0d208bc8" providerId="ADAL" clId="{BC61CEE6-F72E-ED4A-95CA-C76EDF0DD1AC}" dt="2023-03-12T19:12:52.378" v="4482"/>
          <ac:spMkLst>
            <pc:docMk/>
            <pc:sldMk cId="0" sldId="271"/>
            <ac:spMk id="19" creationId="{00000000-0000-0000-0000-000000000000}"/>
          </ac:spMkLst>
        </pc:spChg>
        <pc:spChg chg="mod">
          <ac:chgData name="Daniel Khashabi" userId="62390808-c838-45e6-be59-d6fd0d208bc8" providerId="ADAL" clId="{BC61CEE6-F72E-ED4A-95CA-C76EDF0DD1AC}" dt="2023-03-12T19:12:52.378" v="4482"/>
          <ac:spMkLst>
            <pc:docMk/>
            <pc:sldMk cId="0" sldId="271"/>
            <ac:spMk id="20" creationId="{00000000-0000-0000-0000-000000000000}"/>
          </ac:spMkLst>
        </pc:spChg>
        <pc:spChg chg="mod">
          <ac:chgData name="Daniel Khashabi" userId="62390808-c838-45e6-be59-d6fd0d208bc8" providerId="ADAL" clId="{BC61CEE6-F72E-ED4A-95CA-C76EDF0DD1AC}" dt="2023-03-12T19:12:52.378" v="4482"/>
          <ac:spMkLst>
            <pc:docMk/>
            <pc:sldMk cId="0" sldId="271"/>
            <ac:spMk id="21" creationId="{00000000-0000-0000-0000-000000000000}"/>
          </ac:spMkLst>
        </pc:spChg>
        <pc:spChg chg="mod">
          <ac:chgData name="Daniel Khashabi" userId="62390808-c838-45e6-be59-d6fd0d208bc8" providerId="ADAL" clId="{BC61CEE6-F72E-ED4A-95CA-C76EDF0DD1AC}" dt="2023-03-12T19:12:52.378" v="4482"/>
          <ac:spMkLst>
            <pc:docMk/>
            <pc:sldMk cId="0" sldId="271"/>
            <ac:spMk id="22" creationId="{00000000-0000-0000-0000-000000000000}"/>
          </ac:spMkLst>
        </pc:spChg>
        <pc:spChg chg="mod">
          <ac:chgData name="Daniel Khashabi" userId="62390808-c838-45e6-be59-d6fd0d208bc8" providerId="ADAL" clId="{BC61CEE6-F72E-ED4A-95CA-C76EDF0DD1AC}" dt="2023-03-12T19:12:52.378" v="4482"/>
          <ac:spMkLst>
            <pc:docMk/>
            <pc:sldMk cId="0" sldId="271"/>
            <ac:spMk id="23" creationId="{00000000-0000-0000-0000-000000000000}"/>
          </ac:spMkLst>
        </pc:spChg>
        <pc:spChg chg="mod">
          <ac:chgData name="Daniel Khashabi" userId="62390808-c838-45e6-be59-d6fd0d208bc8" providerId="ADAL" clId="{BC61CEE6-F72E-ED4A-95CA-C76EDF0DD1AC}" dt="2023-03-12T19:12:52.378" v="4482"/>
          <ac:spMkLst>
            <pc:docMk/>
            <pc:sldMk cId="0" sldId="271"/>
            <ac:spMk id="24" creationId="{00000000-0000-0000-0000-000000000000}"/>
          </ac:spMkLst>
        </pc:spChg>
        <pc:spChg chg="mod">
          <ac:chgData name="Daniel Khashabi" userId="62390808-c838-45e6-be59-d6fd0d208bc8" providerId="ADAL" clId="{BC61CEE6-F72E-ED4A-95CA-C76EDF0DD1AC}" dt="2023-03-12T19:12:52.378" v="4482"/>
          <ac:spMkLst>
            <pc:docMk/>
            <pc:sldMk cId="0" sldId="271"/>
            <ac:spMk id="26" creationId="{00000000-0000-0000-0000-000000000000}"/>
          </ac:spMkLst>
        </pc:spChg>
        <pc:spChg chg="mod">
          <ac:chgData name="Daniel Khashabi" userId="62390808-c838-45e6-be59-d6fd0d208bc8" providerId="ADAL" clId="{BC61CEE6-F72E-ED4A-95CA-C76EDF0DD1AC}" dt="2023-03-12T19:12:52.378" v="4482"/>
          <ac:spMkLst>
            <pc:docMk/>
            <pc:sldMk cId="0" sldId="271"/>
            <ac:spMk id="27" creationId="{00000000-0000-0000-0000-000000000000}"/>
          </ac:spMkLst>
        </pc:spChg>
        <pc:spChg chg="mod">
          <ac:chgData name="Daniel Khashabi" userId="62390808-c838-45e6-be59-d6fd0d208bc8" providerId="ADAL" clId="{BC61CEE6-F72E-ED4A-95CA-C76EDF0DD1AC}" dt="2023-03-12T19:12:52.378" v="4482"/>
          <ac:spMkLst>
            <pc:docMk/>
            <pc:sldMk cId="0" sldId="271"/>
            <ac:spMk id="28" creationId="{00000000-0000-0000-0000-000000000000}"/>
          </ac:spMkLst>
        </pc:spChg>
        <pc:spChg chg="mod">
          <ac:chgData name="Daniel Khashabi" userId="62390808-c838-45e6-be59-d6fd0d208bc8" providerId="ADAL" clId="{BC61CEE6-F72E-ED4A-95CA-C76EDF0DD1AC}" dt="2023-03-12T19:12:52.378" v="4482"/>
          <ac:spMkLst>
            <pc:docMk/>
            <pc:sldMk cId="0" sldId="271"/>
            <ac:spMk id="29" creationId="{00000000-0000-0000-0000-000000000000}"/>
          </ac:spMkLst>
        </pc:spChg>
        <pc:spChg chg="mod">
          <ac:chgData name="Daniel Khashabi" userId="62390808-c838-45e6-be59-d6fd0d208bc8" providerId="ADAL" clId="{BC61CEE6-F72E-ED4A-95CA-C76EDF0DD1AC}" dt="2023-03-12T19:12:52.378" v="4482"/>
          <ac:spMkLst>
            <pc:docMk/>
            <pc:sldMk cId="0" sldId="271"/>
            <ac:spMk id="30" creationId="{00000000-0000-0000-0000-000000000000}"/>
          </ac:spMkLst>
        </pc:spChg>
        <pc:spChg chg="mod">
          <ac:chgData name="Daniel Khashabi" userId="62390808-c838-45e6-be59-d6fd0d208bc8" providerId="ADAL" clId="{BC61CEE6-F72E-ED4A-95CA-C76EDF0DD1AC}" dt="2023-03-12T19:12:52.378" v="4482"/>
          <ac:spMkLst>
            <pc:docMk/>
            <pc:sldMk cId="0" sldId="271"/>
            <ac:spMk id="31" creationId="{00000000-0000-0000-0000-000000000000}"/>
          </ac:spMkLst>
        </pc:spChg>
        <pc:spChg chg="mod">
          <ac:chgData name="Daniel Khashabi" userId="62390808-c838-45e6-be59-d6fd0d208bc8" providerId="ADAL" clId="{BC61CEE6-F72E-ED4A-95CA-C76EDF0DD1AC}" dt="2023-03-12T19:12:52.378" v="4482"/>
          <ac:spMkLst>
            <pc:docMk/>
            <pc:sldMk cId="0" sldId="271"/>
            <ac:spMk id="32" creationId="{00000000-0000-0000-0000-000000000000}"/>
          </ac:spMkLst>
        </pc:spChg>
        <pc:spChg chg="mod">
          <ac:chgData name="Daniel Khashabi" userId="62390808-c838-45e6-be59-d6fd0d208bc8" providerId="ADAL" clId="{BC61CEE6-F72E-ED4A-95CA-C76EDF0DD1AC}" dt="2023-03-12T19:12:52.378" v="4482"/>
          <ac:spMkLst>
            <pc:docMk/>
            <pc:sldMk cId="0" sldId="271"/>
            <ac:spMk id="33" creationId="{00000000-0000-0000-0000-000000000000}"/>
          </ac:spMkLst>
        </pc:spChg>
        <pc:spChg chg="mod">
          <ac:chgData name="Daniel Khashabi" userId="62390808-c838-45e6-be59-d6fd0d208bc8" providerId="ADAL" clId="{BC61CEE6-F72E-ED4A-95CA-C76EDF0DD1AC}" dt="2023-03-12T19:12:52.378" v="4482"/>
          <ac:spMkLst>
            <pc:docMk/>
            <pc:sldMk cId="0" sldId="271"/>
            <ac:spMk id="34" creationId="{00000000-0000-0000-0000-000000000000}"/>
          </ac:spMkLst>
        </pc:spChg>
        <pc:spChg chg="mod">
          <ac:chgData name="Daniel Khashabi" userId="62390808-c838-45e6-be59-d6fd0d208bc8" providerId="ADAL" clId="{BC61CEE6-F72E-ED4A-95CA-C76EDF0DD1AC}" dt="2023-03-12T19:12:52.378" v="4482"/>
          <ac:spMkLst>
            <pc:docMk/>
            <pc:sldMk cId="0" sldId="271"/>
            <ac:spMk id="35" creationId="{00000000-0000-0000-0000-000000000000}"/>
          </ac:spMkLst>
        </pc:spChg>
        <pc:spChg chg="mod">
          <ac:chgData name="Daniel Khashabi" userId="62390808-c838-45e6-be59-d6fd0d208bc8" providerId="ADAL" clId="{BC61CEE6-F72E-ED4A-95CA-C76EDF0DD1AC}" dt="2023-03-12T19:12:52.378" v="4482"/>
          <ac:spMkLst>
            <pc:docMk/>
            <pc:sldMk cId="0" sldId="271"/>
            <ac:spMk id="37" creationId="{00000000-0000-0000-0000-000000000000}"/>
          </ac:spMkLst>
        </pc:spChg>
        <pc:spChg chg="mod">
          <ac:chgData name="Daniel Khashabi" userId="62390808-c838-45e6-be59-d6fd0d208bc8" providerId="ADAL" clId="{BC61CEE6-F72E-ED4A-95CA-C76EDF0DD1AC}" dt="2023-03-12T19:12:52.378" v="4482"/>
          <ac:spMkLst>
            <pc:docMk/>
            <pc:sldMk cId="0" sldId="271"/>
            <ac:spMk id="38" creationId="{00000000-0000-0000-0000-000000000000}"/>
          </ac:spMkLst>
        </pc:spChg>
        <pc:spChg chg="mod">
          <ac:chgData name="Daniel Khashabi" userId="62390808-c838-45e6-be59-d6fd0d208bc8" providerId="ADAL" clId="{BC61CEE6-F72E-ED4A-95CA-C76EDF0DD1AC}" dt="2023-03-12T19:12:52.378" v="4482"/>
          <ac:spMkLst>
            <pc:docMk/>
            <pc:sldMk cId="0" sldId="271"/>
            <ac:spMk id="39" creationId="{00000000-0000-0000-0000-000000000000}"/>
          </ac:spMkLst>
        </pc:spChg>
        <pc:spChg chg="mod">
          <ac:chgData name="Daniel Khashabi" userId="62390808-c838-45e6-be59-d6fd0d208bc8" providerId="ADAL" clId="{BC61CEE6-F72E-ED4A-95CA-C76EDF0DD1AC}" dt="2023-03-12T19:12:52.378" v="4482"/>
          <ac:spMkLst>
            <pc:docMk/>
            <pc:sldMk cId="0" sldId="271"/>
            <ac:spMk id="40" creationId="{00000000-0000-0000-0000-000000000000}"/>
          </ac:spMkLst>
        </pc:spChg>
        <pc:spChg chg="mod">
          <ac:chgData name="Daniel Khashabi" userId="62390808-c838-45e6-be59-d6fd0d208bc8" providerId="ADAL" clId="{BC61CEE6-F72E-ED4A-95CA-C76EDF0DD1AC}" dt="2023-03-12T19:12:52.378" v="4482"/>
          <ac:spMkLst>
            <pc:docMk/>
            <pc:sldMk cId="0" sldId="271"/>
            <ac:spMk id="41" creationId="{00000000-0000-0000-0000-000000000000}"/>
          </ac:spMkLst>
        </pc:spChg>
        <pc:spChg chg="mod">
          <ac:chgData name="Daniel Khashabi" userId="62390808-c838-45e6-be59-d6fd0d208bc8" providerId="ADAL" clId="{BC61CEE6-F72E-ED4A-95CA-C76EDF0DD1AC}" dt="2023-03-12T19:12:52.378" v="4482"/>
          <ac:spMkLst>
            <pc:docMk/>
            <pc:sldMk cId="0" sldId="271"/>
            <ac:spMk id="42" creationId="{00000000-0000-0000-0000-000000000000}"/>
          </ac:spMkLst>
        </pc:spChg>
        <pc:spChg chg="mod">
          <ac:chgData name="Daniel Khashabi" userId="62390808-c838-45e6-be59-d6fd0d208bc8" providerId="ADAL" clId="{BC61CEE6-F72E-ED4A-95CA-C76EDF0DD1AC}" dt="2023-03-12T19:12:52.378" v="4482"/>
          <ac:spMkLst>
            <pc:docMk/>
            <pc:sldMk cId="0" sldId="271"/>
            <ac:spMk id="43" creationId="{00000000-0000-0000-0000-000000000000}"/>
          </ac:spMkLst>
        </pc:spChg>
        <pc:spChg chg="mod">
          <ac:chgData name="Daniel Khashabi" userId="62390808-c838-45e6-be59-d6fd0d208bc8" providerId="ADAL" clId="{BC61CEE6-F72E-ED4A-95CA-C76EDF0DD1AC}" dt="2023-03-12T19:12:52.378" v="4482"/>
          <ac:spMkLst>
            <pc:docMk/>
            <pc:sldMk cId="0" sldId="271"/>
            <ac:spMk id="44" creationId="{00000000-0000-0000-0000-000000000000}"/>
          </ac:spMkLst>
        </pc:spChg>
        <pc:spChg chg="mod">
          <ac:chgData name="Daniel Khashabi" userId="62390808-c838-45e6-be59-d6fd0d208bc8" providerId="ADAL" clId="{BC61CEE6-F72E-ED4A-95CA-C76EDF0DD1AC}" dt="2023-03-12T19:12:52.378" v="4482"/>
          <ac:spMkLst>
            <pc:docMk/>
            <pc:sldMk cId="0" sldId="271"/>
            <ac:spMk id="45" creationId="{00000000-0000-0000-0000-000000000000}"/>
          </ac:spMkLst>
        </pc:spChg>
        <pc:spChg chg="mod">
          <ac:chgData name="Daniel Khashabi" userId="62390808-c838-45e6-be59-d6fd0d208bc8" providerId="ADAL" clId="{BC61CEE6-F72E-ED4A-95CA-C76EDF0DD1AC}" dt="2023-03-12T19:12:52.378" v="4482"/>
          <ac:spMkLst>
            <pc:docMk/>
            <pc:sldMk cId="0" sldId="271"/>
            <ac:spMk id="46" creationId="{00000000-0000-0000-0000-000000000000}"/>
          </ac:spMkLst>
        </pc:spChg>
      </pc:sldChg>
      <pc:sldChg chg="modSp mod">
        <pc:chgData name="Daniel Khashabi" userId="62390808-c838-45e6-be59-d6fd0d208bc8" providerId="ADAL" clId="{BC61CEE6-F72E-ED4A-95CA-C76EDF0DD1AC}" dt="2023-03-14T05:19:26.596" v="8866" actId="15"/>
        <pc:sldMkLst>
          <pc:docMk/>
          <pc:sldMk cId="0" sldId="272"/>
        </pc:sldMkLst>
        <pc:spChg chg="mod">
          <ac:chgData name="Daniel Khashabi" userId="62390808-c838-45e6-be59-d6fd0d208bc8" providerId="ADAL" clId="{BC61CEE6-F72E-ED4A-95CA-C76EDF0DD1AC}" dt="2023-03-14T05:17:38.952" v="8801" actId="20577"/>
          <ac:spMkLst>
            <pc:docMk/>
            <pc:sldMk cId="0" sldId="272"/>
            <ac:spMk id="2" creationId="{00000000-0000-0000-0000-000000000000}"/>
          </ac:spMkLst>
        </pc:spChg>
        <pc:spChg chg="mod">
          <ac:chgData name="Daniel Khashabi" userId="62390808-c838-45e6-be59-d6fd0d208bc8" providerId="ADAL" clId="{BC61CEE6-F72E-ED4A-95CA-C76EDF0DD1AC}" dt="2023-03-12T19:12:52.378" v="4482"/>
          <ac:spMkLst>
            <pc:docMk/>
            <pc:sldMk cId="0" sldId="272"/>
            <ac:spMk id="4" creationId="{00000000-0000-0000-0000-000000000000}"/>
          </ac:spMkLst>
        </pc:spChg>
        <pc:spChg chg="mod">
          <ac:chgData name="Daniel Khashabi" userId="62390808-c838-45e6-be59-d6fd0d208bc8" providerId="ADAL" clId="{BC61CEE6-F72E-ED4A-95CA-C76EDF0DD1AC}" dt="2023-03-14T05:19:26.596" v="8866" actId="15"/>
          <ac:spMkLst>
            <pc:docMk/>
            <pc:sldMk cId="0" sldId="272"/>
            <ac:spMk id="6" creationId="{8AC003F3-C006-3246-2132-D8D6F6395C3C}"/>
          </ac:spMkLst>
        </pc:spChg>
      </pc:sldChg>
      <pc:sldChg chg="modSp del mod modShow">
        <pc:chgData name="Daniel Khashabi" userId="62390808-c838-45e6-be59-d6fd0d208bc8" providerId="ADAL" clId="{BC61CEE6-F72E-ED4A-95CA-C76EDF0DD1AC}" dt="2023-03-13T05:15:44.698" v="8297" actId="2696"/>
        <pc:sldMkLst>
          <pc:docMk/>
          <pc:sldMk cId="937392597" sldId="273"/>
        </pc:sldMkLst>
        <pc:spChg chg="mod">
          <ac:chgData name="Daniel Khashabi" userId="62390808-c838-45e6-be59-d6fd0d208bc8" providerId="ADAL" clId="{BC61CEE6-F72E-ED4A-95CA-C76EDF0DD1AC}" dt="2023-03-12T19:12:52.378" v="4482"/>
          <ac:spMkLst>
            <pc:docMk/>
            <pc:sldMk cId="937392597" sldId="273"/>
            <ac:spMk id="4" creationId="{00000000-0000-0000-0000-000000000000}"/>
          </ac:spMkLst>
        </pc:spChg>
        <pc:spChg chg="mod">
          <ac:chgData name="Daniel Khashabi" userId="62390808-c838-45e6-be59-d6fd0d208bc8" providerId="ADAL" clId="{BC61CEE6-F72E-ED4A-95CA-C76EDF0DD1AC}" dt="2023-03-12T19:12:52.378" v="4482"/>
          <ac:spMkLst>
            <pc:docMk/>
            <pc:sldMk cId="937392597" sldId="273"/>
            <ac:spMk id="6" creationId="{00000000-0000-0000-0000-000000000000}"/>
          </ac:spMkLst>
        </pc:spChg>
        <pc:spChg chg="mod">
          <ac:chgData name="Daniel Khashabi" userId="62390808-c838-45e6-be59-d6fd0d208bc8" providerId="ADAL" clId="{BC61CEE6-F72E-ED4A-95CA-C76EDF0DD1AC}" dt="2023-03-12T19:12:52.378" v="4482"/>
          <ac:spMkLst>
            <pc:docMk/>
            <pc:sldMk cId="937392597" sldId="273"/>
            <ac:spMk id="7" creationId="{00000000-0000-0000-0000-000000000000}"/>
          </ac:spMkLst>
        </pc:spChg>
      </pc:sldChg>
      <pc:sldChg chg="modSp del mod">
        <pc:chgData name="Daniel Khashabi" userId="62390808-c838-45e6-be59-d6fd0d208bc8" providerId="ADAL" clId="{BC61CEE6-F72E-ED4A-95CA-C76EDF0DD1AC}" dt="2023-03-12T22:06:42.575" v="5257" actId="2696"/>
        <pc:sldMkLst>
          <pc:docMk/>
          <pc:sldMk cId="1500695498" sldId="274"/>
        </pc:sldMkLst>
        <pc:spChg chg="mod">
          <ac:chgData name="Daniel Khashabi" userId="62390808-c838-45e6-be59-d6fd0d208bc8" providerId="ADAL" clId="{BC61CEE6-F72E-ED4A-95CA-C76EDF0DD1AC}" dt="2023-03-12T02:08:07.952" v="578"/>
          <ac:spMkLst>
            <pc:docMk/>
            <pc:sldMk cId="1500695498" sldId="274"/>
            <ac:spMk id="2"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3"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4"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5"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6"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7"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8"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9" creationId="{00000000-0000-0000-0000-000000000000}"/>
          </ac:spMkLst>
        </pc:spChg>
        <pc:spChg chg="mod">
          <ac:chgData name="Daniel Khashabi" userId="62390808-c838-45e6-be59-d6fd0d208bc8" providerId="ADAL" clId="{BC61CEE6-F72E-ED4A-95CA-C76EDF0DD1AC}" dt="2023-03-12T19:12:52.378" v="4482"/>
          <ac:spMkLst>
            <pc:docMk/>
            <pc:sldMk cId="1500695498" sldId="274"/>
            <ac:spMk id="10" creationId="{00000000-0000-0000-0000-000000000000}"/>
          </ac:spMkLst>
        </pc:spChg>
      </pc:sldChg>
      <pc:sldChg chg="modSp del mod">
        <pc:chgData name="Daniel Khashabi" userId="62390808-c838-45e6-be59-d6fd0d208bc8" providerId="ADAL" clId="{BC61CEE6-F72E-ED4A-95CA-C76EDF0DD1AC}" dt="2023-03-12T22:06:42.575" v="5257" actId="2696"/>
        <pc:sldMkLst>
          <pc:docMk/>
          <pc:sldMk cId="1917036192" sldId="275"/>
        </pc:sldMkLst>
        <pc:spChg chg="mod">
          <ac:chgData name="Daniel Khashabi" userId="62390808-c838-45e6-be59-d6fd0d208bc8" providerId="ADAL" clId="{BC61CEE6-F72E-ED4A-95CA-C76EDF0DD1AC}" dt="2023-03-12T02:08:10.660" v="579"/>
          <ac:spMkLst>
            <pc:docMk/>
            <pc:sldMk cId="1917036192" sldId="275"/>
            <ac:spMk id="2"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3"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4"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5"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6"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7"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8"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9" creationId="{00000000-0000-0000-0000-000000000000}"/>
          </ac:spMkLst>
        </pc:spChg>
        <pc:spChg chg="mod">
          <ac:chgData name="Daniel Khashabi" userId="62390808-c838-45e6-be59-d6fd0d208bc8" providerId="ADAL" clId="{BC61CEE6-F72E-ED4A-95CA-C76EDF0DD1AC}" dt="2023-03-12T19:12:52.378" v="4482"/>
          <ac:spMkLst>
            <pc:docMk/>
            <pc:sldMk cId="1917036192" sldId="275"/>
            <ac:spMk id="10" creationId="{00000000-0000-0000-0000-000000000000}"/>
          </ac:spMkLst>
        </pc:spChg>
      </pc:sldChg>
      <pc:sldChg chg="modSp del modNotes">
        <pc:chgData name="Daniel Khashabi" userId="62390808-c838-45e6-be59-d6fd0d208bc8" providerId="ADAL" clId="{BC61CEE6-F72E-ED4A-95CA-C76EDF0DD1AC}" dt="2023-03-15T02:23:15.998" v="9624" actId="2696"/>
        <pc:sldMkLst>
          <pc:docMk/>
          <pc:sldMk cId="0" sldId="276"/>
        </pc:sldMkLst>
        <pc:spChg chg="mod">
          <ac:chgData name="Daniel Khashabi" userId="62390808-c838-45e6-be59-d6fd0d208bc8" providerId="ADAL" clId="{BC61CEE6-F72E-ED4A-95CA-C76EDF0DD1AC}" dt="2023-03-12T19:12:52.378" v="4482"/>
          <ac:spMkLst>
            <pc:docMk/>
            <pc:sldMk cId="0" sldId="276"/>
            <ac:spMk id="2" creationId="{28CE12A6-F51F-B18D-FF66-437A6ED11CCA}"/>
          </ac:spMkLst>
        </pc:spChg>
        <pc:spChg chg="mod">
          <ac:chgData name="Daniel Khashabi" userId="62390808-c838-45e6-be59-d6fd0d208bc8" providerId="ADAL" clId="{BC61CEE6-F72E-ED4A-95CA-C76EDF0DD1AC}" dt="2023-03-12T19:12:52.378" v="4482"/>
          <ac:spMkLst>
            <pc:docMk/>
            <pc:sldMk cId="0" sldId="276"/>
            <ac:spMk id="69" creationId="{00000000-0000-0000-0000-000000000000}"/>
          </ac:spMkLst>
        </pc:spChg>
      </pc:sldChg>
      <pc:sldChg chg="modSp del modNotes">
        <pc:chgData name="Daniel Khashabi" userId="62390808-c838-45e6-be59-d6fd0d208bc8" providerId="ADAL" clId="{BC61CEE6-F72E-ED4A-95CA-C76EDF0DD1AC}" dt="2023-03-15T02:23:16.004" v="9625" actId="2696"/>
        <pc:sldMkLst>
          <pc:docMk/>
          <pc:sldMk cId="0" sldId="277"/>
        </pc:sldMkLst>
        <pc:spChg chg="mod">
          <ac:chgData name="Daniel Khashabi" userId="62390808-c838-45e6-be59-d6fd0d208bc8" providerId="ADAL" clId="{BC61CEE6-F72E-ED4A-95CA-C76EDF0DD1AC}" dt="2023-03-12T19:12:52.378" v="4482"/>
          <ac:spMkLst>
            <pc:docMk/>
            <pc:sldMk cId="0" sldId="277"/>
            <ac:spMk id="2" creationId="{A48CFFDD-FBFB-0A14-9892-6EA7673BA9AF}"/>
          </ac:spMkLst>
        </pc:spChg>
        <pc:spChg chg="mod">
          <ac:chgData name="Daniel Khashabi" userId="62390808-c838-45e6-be59-d6fd0d208bc8" providerId="ADAL" clId="{BC61CEE6-F72E-ED4A-95CA-C76EDF0DD1AC}" dt="2023-03-12T19:12:52.378" v="4482"/>
          <ac:spMkLst>
            <pc:docMk/>
            <pc:sldMk cId="0" sldId="277"/>
            <ac:spMk id="76" creationId="{00000000-0000-0000-0000-000000000000}"/>
          </ac:spMkLst>
        </pc:spChg>
      </pc:sldChg>
      <pc:sldChg chg="modSp del modNotes">
        <pc:chgData name="Daniel Khashabi" userId="62390808-c838-45e6-be59-d6fd0d208bc8" providerId="ADAL" clId="{BC61CEE6-F72E-ED4A-95CA-C76EDF0DD1AC}" dt="2023-03-15T02:23:16.011" v="9626" actId="2696"/>
        <pc:sldMkLst>
          <pc:docMk/>
          <pc:sldMk cId="0" sldId="278"/>
        </pc:sldMkLst>
        <pc:spChg chg="mod">
          <ac:chgData name="Daniel Khashabi" userId="62390808-c838-45e6-be59-d6fd0d208bc8" providerId="ADAL" clId="{BC61CEE6-F72E-ED4A-95CA-C76EDF0DD1AC}" dt="2023-03-12T19:12:52.378" v="4482"/>
          <ac:spMkLst>
            <pc:docMk/>
            <pc:sldMk cId="0" sldId="278"/>
            <ac:spMk id="2" creationId="{BBD02892-7CC9-CF38-6539-AE509E186A2B}"/>
          </ac:spMkLst>
        </pc:spChg>
      </pc:sldChg>
      <pc:sldChg chg="modSp del modNotes">
        <pc:chgData name="Daniel Khashabi" userId="62390808-c838-45e6-be59-d6fd0d208bc8" providerId="ADAL" clId="{BC61CEE6-F72E-ED4A-95CA-C76EDF0DD1AC}" dt="2023-03-15T02:23:16.024" v="9628" actId="2696"/>
        <pc:sldMkLst>
          <pc:docMk/>
          <pc:sldMk cId="0" sldId="279"/>
        </pc:sldMkLst>
        <pc:spChg chg="mod">
          <ac:chgData name="Daniel Khashabi" userId="62390808-c838-45e6-be59-d6fd0d208bc8" providerId="ADAL" clId="{BC61CEE6-F72E-ED4A-95CA-C76EDF0DD1AC}" dt="2023-03-12T19:12:52.378" v="4482"/>
          <ac:spMkLst>
            <pc:docMk/>
            <pc:sldMk cId="0" sldId="279"/>
            <ac:spMk id="2" creationId="{22B4FD0A-FABF-7203-D054-C3E00F096403}"/>
          </ac:spMkLst>
        </pc:spChg>
      </pc:sldChg>
      <pc:sldChg chg="del modNotes">
        <pc:chgData name="Daniel Khashabi" userId="62390808-c838-45e6-be59-d6fd0d208bc8" providerId="ADAL" clId="{BC61CEE6-F72E-ED4A-95CA-C76EDF0DD1AC}" dt="2023-03-15T02:23:16.039" v="9630" actId="2696"/>
        <pc:sldMkLst>
          <pc:docMk/>
          <pc:sldMk cId="0" sldId="281"/>
        </pc:sldMkLst>
      </pc:sldChg>
      <pc:sldChg chg="modSp del modNotes">
        <pc:chgData name="Daniel Khashabi" userId="62390808-c838-45e6-be59-d6fd0d208bc8" providerId="ADAL" clId="{BC61CEE6-F72E-ED4A-95CA-C76EDF0DD1AC}" dt="2023-03-15T02:23:16.047" v="9631" actId="2696"/>
        <pc:sldMkLst>
          <pc:docMk/>
          <pc:sldMk cId="0" sldId="282"/>
        </pc:sldMkLst>
        <pc:spChg chg="mod">
          <ac:chgData name="Daniel Khashabi" userId="62390808-c838-45e6-be59-d6fd0d208bc8" providerId="ADAL" clId="{BC61CEE6-F72E-ED4A-95CA-C76EDF0DD1AC}" dt="2023-03-12T19:12:52.378" v="4482"/>
          <ac:spMkLst>
            <pc:docMk/>
            <pc:sldMk cId="0" sldId="282"/>
            <ac:spMk id="2" creationId="{C6EAAD50-21E8-1FB7-47F3-C4779A4588A1}"/>
          </ac:spMkLst>
        </pc:spChg>
      </pc:sldChg>
      <pc:sldChg chg="modSp del modNotes">
        <pc:chgData name="Daniel Khashabi" userId="62390808-c838-45e6-be59-d6fd0d208bc8" providerId="ADAL" clId="{BC61CEE6-F72E-ED4A-95CA-C76EDF0DD1AC}" dt="2023-03-15T02:23:16.054" v="9632" actId="2696"/>
        <pc:sldMkLst>
          <pc:docMk/>
          <pc:sldMk cId="0" sldId="283"/>
        </pc:sldMkLst>
        <pc:spChg chg="mod">
          <ac:chgData name="Daniel Khashabi" userId="62390808-c838-45e6-be59-d6fd0d208bc8" providerId="ADAL" clId="{BC61CEE6-F72E-ED4A-95CA-C76EDF0DD1AC}" dt="2023-03-12T19:12:52.378" v="4482"/>
          <ac:spMkLst>
            <pc:docMk/>
            <pc:sldMk cId="0" sldId="283"/>
            <ac:spMk id="2" creationId="{AAEB052D-4C96-3193-66E0-3678E2B787A9}"/>
          </ac:spMkLst>
        </pc:spChg>
      </pc:sldChg>
      <pc:sldChg chg="modSp del modNotes">
        <pc:chgData name="Daniel Khashabi" userId="62390808-c838-45e6-be59-d6fd0d208bc8" providerId="ADAL" clId="{BC61CEE6-F72E-ED4A-95CA-C76EDF0DD1AC}" dt="2023-03-15T02:23:16.066" v="9634" actId="2696"/>
        <pc:sldMkLst>
          <pc:docMk/>
          <pc:sldMk cId="0" sldId="284"/>
        </pc:sldMkLst>
        <pc:spChg chg="mod">
          <ac:chgData name="Daniel Khashabi" userId="62390808-c838-45e6-be59-d6fd0d208bc8" providerId="ADAL" clId="{BC61CEE6-F72E-ED4A-95CA-C76EDF0DD1AC}" dt="2023-03-12T19:12:52.378" v="4482"/>
          <ac:spMkLst>
            <pc:docMk/>
            <pc:sldMk cId="0" sldId="284"/>
            <ac:spMk id="168" creationId="{00000000-0000-0000-0000-000000000000}"/>
          </ac:spMkLst>
        </pc:spChg>
      </pc:sldChg>
      <pc:sldChg chg="addSp delSp modSp add del mod modShow chgLayout">
        <pc:chgData name="Daniel Khashabi" userId="62390808-c838-45e6-be59-d6fd0d208bc8" providerId="ADAL" clId="{BC61CEE6-F72E-ED4A-95CA-C76EDF0DD1AC}" dt="2023-03-12T19:12:52.378" v="4482"/>
        <pc:sldMkLst>
          <pc:docMk/>
          <pc:sldMk cId="0" sldId="285"/>
        </pc:sldMkLst>
        <pc:spChg chg="del mod ord">
          <ac:chgData name="Daniel Khashabi" userId="62390808-c838-45e6-be59-d6fd0d208bc8" providerId="ADAL" clId="{BC61CEE6-F72E-ED4A-95CA-C76EDF0DD1AC}" dt="2023-03-12T18:18:07.013" v="3921" actId="478"/>
          <ac:spMkLst>
            <pc:docMk/>
            <pc:sldMk cId="0" sldId="285"/>
            <ac:spMk id="2" creationId="{00000000-0000-0000-0000-000000000000}"/>
          </ac:spMkLst>
        </pc:spChg>
        <pc:spChg chg="mod ord">
          <ac:chgData name="Daniel Khashabi" userId="62390808-c838-45e6-be59-d6fd0d208bc8" providerId="ADAL" clId="{BC61CEE6-F72E-ED4A-95CA-C76EDF0DD1AC}" dt="2023-03-12T03:17:09.130" v="2133" actId="700"/>
          <ac:spMkLst>
            <pc:docMk/>
            <pc:sldMk cId="0" sldId="285"/>
            <ac:spMk id="3" creationId="{00000000-0000-0000-0000-000000000000}"/>
          </ac:spMkLst>
        </pc:spChg>
        <pc:spChg chg="mod">
          <ac:chgData name="Daniel Khashabi" userId="62390808-c838-45e6-be59-d6fd0d208bc8" providerId="ADAL" clId="{BC61CEE6-F72E-ED4A-95CA-C76EDF0DD1AC}" dt="2023-03-12T19:12:52.378" v="4482"/>
          <ac:spMkLst>
            <pc:docMk/>
            <pc:sldMk cId="0" sldId="285"/>
            <ac:spMk id="4" creationId="{00000000-0000-0000-0000-000000000000}"/>
          </ac:spMkLst>
        </pc:spChg>
        <pc:spChg chg="mod">
          <ac:chgData name="Daniel Khashabi" userId="62390808-c838-45e6-be59-d6fd0d208bc8" providerId="ADAL" clId="{BC61CEE6-F72E-ED4A-95CA-C76EDF0DD1AC}" dt="2023-03-12T19:12:52.378" v="4482"/>
          <ac:spMkLst>
            <pc:docMk/>
            <pc:sldMk cId="0" sldId="285"/>
            <ac:spMk id="5" creationId="{00000000-0000-0000-0000-000000000000}"/>
          </ac:spMkLst>
        </pc:spChg>
        <pc:spChg chg="mod">
          <ac:chgData name="Daniel Khashabi" userId="62390808-c838-45e6-be59-d6fd0d208bc8" providerId="ADAL" clId="{BC61CEE6-F72E-ED4A-95CA-C76EDF0DD1AC}" dt="2023-03-12T19:12:52.378" v="4482"/>
          <ac:spMkLst>
            <pc:docMk/>
            <pc:sldMk cId="0" sldId="285"/>
            <ac:spMk id="6" creationId="{00000000-0000-0000-0000-000000000000}"/>
          </ac:spMkLst>
        </pc:spChg>
        <pc:spChg chg="mod">
          <ac:chgData name="Daniel Khashabi" userId="62390808-c838-45e6-be59-d6fd0d208bc8" providerId="ADAL" clId="{BC61CEE6-F72E-ED4A-95CA-C76EDF0DD1AC}" dt="2023-03-12T19:12:52.378" v="4482"/>
          <ac:spMkLst>
            <pc:docMk/>
            <pc:sldMk cId="0" sldId="285"/>
            <ac:spMk id="7" creationId="{00000000-0000-0000-0000-000000000000}"/>
          </ac:spMkLst>
        </pc:spChg>
        <pc:spChg chg="mod">
          <ac:chgData name="Daniel Khashabi" userId="62390808-c838-45e6-be59-d6fd0d208bc8" providerId="ADAL" clId="{BC61CEE6-F72E-ED4A-95CA-C76EDF0DD1AC}" dt="2023-03-12T19:12:52.378" v="4482"/>
          <ac:spMkLst>
            <pc:docMk/>
            <pc:sldMk cId="0" sldId="285"/>
            <ac:spMk id="9" creationId="{00000000-0000-0000-0000-000000000000}"/>
          </ac:spMkLst>
        </pc:spChg>
        <pc:spChg chg="add mod ord">
          <ac:chgData name="Daniel Khashabi" userId="62390808-c838-45e6-be59-d6fd0d208bc8" providerId="ADAL" clId="{BC61CEE6-F72E-ED4A-95CA-C76EDF0DD1AC}" dt="2023-03-12T18:16:21.499" v="3885" actId="700"/>
          <ac:spMkLst>
            <pc:docMk/>
            <pc:sldMk cId="0" sldId="285"/>
            <ac:spMk id="10" creationId="{98FD913A-BA7C-E3CF-27EA-7B4E544CBCE1}"/>
          </ac:spMkLst>
        </pc:spChg>
        <pc:spChg chg="add del mod">
          <ac:chgData name="Daniel Khashabi" userId="62390808-c838-45e6-be59-d6fd0d208bc8" providerId="ADAL" clId="{BC61CEE6-F72E-ED4A-95CA-C76EDF0DD1AC}" dt="2023-03-12T18:18:08.373" v="3923" actId="478"/>
          <ac:spMkLst>
            <pc:docMk/>
            <pc:sldMk cId="0" sldId="285"/>
            <ac:spMk id="12" creationId="{BA4B36DF-2AFC-79D6-105C-028A15A1C75F}"/>
          </ac:spMkLst>
        </pc:spChg>
        <pc:spChg chg="add mod">
          <ac:chgData name="Daniel Khashabi" userId="62390808-c838-45e6-be59-d6fd0d208bc8" providerId="ADAL" clId="{BC61CEE6-F72E-ED4A-95CA-C76EDF0DD1AC}" dt="2023-03-12T18:18:08.680" v="3924"/>
          <ac:spMkLst>
            <pc:docMk/>
            <pc:sldMk cId="0" sldId="285"/>
            <ac:spMk id="13" creationId="{B7DEDB93-8B19-155C-6E73-32DAC877963B}"/>
          </ac:spMkLst>
        </pc:spChg>
        <pc:spChg chg="add mod">
          <ac:chgData name="Daniel Khashabi" userId="62390808-c838-45e6-be59-d6fd0d208bc8" providerId="ADAL" clId="{BC61CEE6-F72E-ED4A-95CA-C76EDF0DD1AC}" dt="2023-03-12T18:23:12.030" v="4280"/>
          <ac:spMkLst>
            <pc:docMk/>
            <pc:sldMk cId="0" sldId="285"/>
            <ac:spMk id="14" creationId="{7F2A2B62-2241-9618-7304-15384F5EC71E}"/>
          </ac:spMkLst>
        </pc:spChg>
        <pc:spChg chg="del">
          <ac:chgData name="Daniel Khashabi" userId="62390808-c838-45e6-be59-d6fd0d208bc8" providerId="ADAL" clId="{BC61CEE6-F72E-ED4A-95CA-C76EDF0DD1AC}" dt="2023-03-12T03:17:21.182" v="2135" actId="478"/>
          <ac:spMkLst>
            <pc:docMk/>
            <pc:sldMk cId="0" sldId="285"/>
            <ac:spMk id="15" creationId="{00000000-0000-0000-0000-000000000000}"/>
          </ac:spMkLst>
        </pc:spChg>
        <pc:spChg chg="add mod ord">
          <ac:chgData name="Daniel Khashabi" userId="62390808-c838-45e6-be59-d6fd0d208bc8" providerId="ADAL" clId="{BC61CEE6-F72E-ED4A-95CA-C76EDF0DD1AC}" dt="2023-03-12T03:17:09.130" v="2133" actId="700"/>
          <ac:spMkLst>
            <pc:docMk/>
            <pc:sldMk cId="0" sldId="285"/>
            <ac:spMk id="18" creationId="{3963A3EA-062A-15D2-AC18-831E6D3A2EDF}"/>
          </ac:spMkLst>
        </pc:spChg>
        <pc:graphicFrameChg chg="mod">
          <ac:chgData name="Daniel Khashabi" userId="62390808-c838-45e6-be59-d6fd0d208bc8" providerId="ADAL" clId="{BC61CEE6-F72E-ED4A-95CA-C76EDF0DD1AC}" dt="2023-03-12T19:12:52.378" v="4482"/>
          <ac:graphicFrameMkLst>
            <pc:docMk/>
            <pc:sldMk cId="0" sldId="285"/>
            <ac:graphicFrameMk id="8" creationId="{00000000-0000-0000-0000-000000000000}"/>
          </ac:graphicFrameMkLst>
        </pc:graphicFrameChg>
      </pc:sldChg>
      <pc:sldChg chg="del modNotes">
        <pc:chgData name="Daniel Khashabi" userId="62390808-c838-45e6-be59-d6fd0d208bc8" providerId="ADAL" clId="{BC61CEE6-F72E-ED4A-95CA-C76EDF0DD1AC}" dt="2023-03-15T02:23:15.977" v="9621" actId="2696"/>
        <pc:sldMkLst>
          <pc:docMk/>
          <pc:sldMk cId="888029008" sldId="286"/>
        </pc:sldMkLst>
      </pc:sldChg>
      <pc:sldChg chg="modSp add del">
        <pc:chgData name="Daniel Khashabi" userId="62390808-c838-45e6-be59-d6fd0d208bc8" providerId="ADAL" clId="{BC61CEE6-F72E-ED4A-95CA-C76EDF0DD1AC}" dt="2023-03-13T05:09:53.978" v="8250" actId="2696"/>
        <pc:sldMkLst>
          <pc:docMk/>
          <pc:sldMk cId="0" sldId="287"/>
        </pc:sldMkLst>
        <pc:spChg chg="mod">
          <ac:chgData name="Daniel Khashabi" userId="62390808-c838-45e6-be59-d6fd0d208bc8" providerId="ADAL" clId="{BC61CEE6-F72E-ED4A-95CA-C76EDF0DD1AC}" dt="2023-03-12T19:12:52.378" v="4482"/>
          <ac:spMkLst>
            <pc:docMk/>
            <pc:sldMk cId="0" sldId="287"/>
            <ac:spMk id="3" creationId="{00000000-0000-0000-0000-000000000000}"/>
          </ac:spMkLst>
        </pc:spChg>
        <pc:spChg chg="mod">
          <ac:chgData name="Daniel Khashabi" userId="62390808-c838-45e6-be59-d6fd0d208bc8" providerId="ADAL" clId="{BC61CEE6-F72E-ED4A-95CA-C76EDF0DD1AC}" dt="2023-03-12T19:12:52.378" v="4482"/>
          <ac:spMkLst>
            <pc:docMk/>
            <pc:sldMk cId="0" sldId="287"/>
            <ac:spMk id="4" creationId="{00000000-0000-0000-0000-000000000000}"/>
          </ac:spMkLst>
        </pc:spChg>
      </pc:sldChg>
      <pc:sldChg chg="addSp delSp modSp add del mod chgLayout">
        <pc:chgData name="Daniel Khashabi" userId="62390808-c838-45e6-be59-d6fd0d208bc8" providerId="ADAL" clId="{BC61CEE6-F72E-ED4A-95CA-C76EDF0DD1AC}" dt="2023-03-12T18:19:07.180" v="3946" actId="2696"/>
        <pc:sldMkLst>
          <pc:docMk/>
          <pc:sldMk cId="0" sldId="288"/>
        </pc:sldMkLst>
        <pc:spChg chg="del mod ord">
          <ac:chgData name="Daniel Khashabi" userId="62390808-c838-45e6-be59-d6fd0d208bc8" providerId="ADAL" clId="{BC61CEE6-F72E-ED4A-95CA-C76EDF0DD1AC}" dt="2023-03-12T18:17:48.216" v="3904" actId="478"/>
          <ac:spMkLst>
            <pc:docMk/>
            <pc:sldMk cId="0" sldId="288"/>
            <ac:spMk id="30" creationId="{00000000-0000-0000-0000-000000000000}"/>
          </ac:spMkLst>
        </pc:spChg>
        <pc:spChg chg="add del mod ord">
          <ac:chgData name="Daniel Khashabi" userId="62390808-c838-45e6-be59-d6fd0d208bc8" providerId="ADAL" clId="{BC61CEE6-F72E-ED4A-95CA-C76EDF0DD1AC}" dt="2023-03-12T18:17:37.244" v="3903" actId="700"/>
          <ac:spMkLst>
            <pc:docMk/>
            <pc:sldMk cId="0" sldId="288"/>
            <ac:spMk id="38" creationId="{C6DC10CB-4BB3-3121-DBD2-3A138F3066A9}"/>
          </ac:spMkLst>
        </pc:spChg>
        <pc:spChg chg="add mod ord">
          <ac:chgData name="Daniel Khashabi" userId="62390808-c838-45e6-be59-d6fd0d208bc8" providerId="ADAL" clId="{BC61CEE6-F72E-ED4A-95CA-C76EDF0DD1AC}" dt="2023-03-12T18:17:37.244" v="3903" actId="700"/>
          <ac:spMkLst>
            <pc:docMk/>
            <pc:sldMk cId="0" sldId="288"/>
            <ac:spMk id="39" creationId="{90B4D462-3777-C518-400D-6CD300622CA5}"/>
          </ac:spMkLst>
        </pc:spChg>
        <pc:spChg chg="add mod">
          <ac:chgData name="Daniel Khashabi" userId="62390808-c838-45e6-be59-d6fd0d208bc8" providerId="ADAL" clId="{BC61CEE6-F72E-ED4A-95CA-C76EDF0DD1AC}" dt="2023-03-12T18:17:54.748" v="3912" actId="20577"/>
          <ac:spMkLst>
            <pc:docMk/>
            <pc:sldMk cId="0" sldId="288"/>
            <ac:spMk id="41" creationId="{10C669A4-75E0-F4F1-B03A-394904C0A80F}"/>
          </ac:spMkLst>
        </pc:spChg>
        <pc:spChg chg="add del mod">
          <ac:chgData name="Daniel Khashabi" userId="62390808-c838-45e6-be59-d6fd0d208bc8" providerId="ADAL" clId="{BC61CEE6-F72E-ED4A-95CA-C76EDF0DD1AC}" dt="2023-03-12T18:17:52.897" v="3910" actId="478"/>
          <ac:spMkLst>
            <pc:docMk/>
            <pc:sldMk cId="0" sldId="288"/>
            <ac:spMk id="42" creationId="{8C1EE357-A716-921E-34C7-CFE4FA387696}"/>
          </ac:spMkLst>
        </pc:spChg>
      </pc:sldChg>
      <pc:sldChg chg="addSp delSp modSp add mod chgLayout">
        <pc:chgData name="Daniel Khashabi" userId="62390808-c838-45e6-be59-d6fd0d208bc8" providerId="ADAL" clId="{BC61CEE6-F72E-ED4A-95CA-C76EDF0DD1AC}" dt="2023-03-12T19:12:52.378" v="4482"/>
        <pc:sldMkLst>
          <pc:docMk/>
          <pc:sldMk cId="0" sldId="289"/>
        </pc:sldMkLst>
        <pc:spChg chg="del mod ord">
          <ac:chgData name="Daniel Khashabi" userId="62390808-c838-45e6-be59-d6fd0d208bc8" providerId="ADAL" clId="{BC61CEE6-F72E-ED4A-95CA-C76EDF0DD1AC}" dt="2023-03-12T18:18:20.146" v="3929" actId="478"/>
          <ac:spMkLst>
            <pc:docMk/>
            <pc:sldMk cId="0" sldId="289"/>
            <ac:spMk id="2" creationId="{00000000-0000-0000-0000-000000000000}"/>
          </ac:spMkLst>
        </pc:spChg>
        <pc:spChg chg="mod">
          <ac:chgData name="Daniel Khashabi" userId="62390808-c838-45e6-be59-d6fd0d208bc8" providerId="ADAL" clId="{BC61CEE6-F72E-ED4A-95CA-C76EDF0DD1AC}" dt="2023-03-12T19:12:52.378" v="4482"/>
          <ac:spMkLst>
            <pc:docMk/>
            <pc:sldMk cId="0" sldId="289"/>
            <ac:spMk id="4" creationId="{00000000-0000-0000-0000-000000000000}"/>
          </ac:spMkLst>
        </pc:spChg>
        <pc:spChg chg="mod">
          <ac:chgData name="Daniel Khashabi" userId="62390808-c838-45e6-be59-d6fd0d208bc8" providerId="ADAL" clId="{BC61CEE6-F72E-ED4A-95CA-C76EDF0DD1AC}" dt="2023-03-12T19:12:52.378" v="4482"/>
          <ac:spMkLst>
            <pc:docMk/>
            <pc:sldMk cId="0" sldId="289"/>
            <ac:spMk id="5" creationId="{00000000-0000-0000-0000-000000000000}"/>
          </ac:spMkLst>
        </pc:spChg>
        <pc:spChg chg="mod">
          <ac:chgData name="Daniel Khashabi" userId="62390808-c838-45e6-be59-d6fd0d208bc8" providerId="ADAL" clId="{BC61CEE6-F72E-ED4A-95CA-C76EDF0DD1AC}" dt="2023-03-12T19:12:52.378" v="4482"/>
          <ac:spMkLst>
            <pc:docMk/>
            <pc:sldMk cId="0" sldId="289"/>
            <ac:spMk id="6" creationId="{00000000-0000-0000-0000-000000000000}"/>
          </ac:spMkLst>
        </pc:spChg>
        <pc:spChg chg="mod">
          <ac:chgData name="Daniel Khashabi" userId="62390808-c838-45e6-be59-d6fd0d208bc8" providerId="ADAL" clId="{BC61CEE6-F72E-ED4A-95CA-C76EDF0DD1AC}" dt="2023-03-12T19:12:52.378" v="4482"/>
          <ac:spMkLst>
            <pc:docMk/>
            <pc:sldMk cId="0" sldId="289"/>
            <ac:spMk id="8" creationId="{00000000-0000-0000-0000-000000000000}"/>
          </ac:spMkLst>
        </pc:spChg>
        <pc:spChg chg="mod">
          <ac:chgData name="Daniel Khashabi" userId="62390808-c838-45e6-be59-d6fd0d208bc8" providerId="ADAL" clId="{BC61CEE6-F72E-ED4A-95CA-C76EDF0DD1AC}" dt="2023-03-12T19:12:52.378" v="4482"/>
          <ac:spMkLst>
            <pc:docMk/>
            <pc:sldMk cId="0" sldId="289"/>
            <ac:spMk id="9" creationId="{00000000-0000-0000-0000-000000000000}"/>
          </ac:spMkLst>
        </pc:spChg>
        <pc:spChg chg="mod">
          <ac:chgData name="Daniel Khashabi" userId="62390808-c838-45e6-be59-d6fd0d208bc8" providerId="ADAL" clId="{BC61CEE6-F72E-ED4A-95CA-C76EDF0DD1AC}" dt="2023-03-12T19:12:52.378" v="4482"/>
          <ac:spMkLst>
            <pc:docMk/>
            <pc:sldMk cId="0" sldId="289"/>
            <ac:spMk id="10" creationId="{00000000-0000-0000-0000-000000000000}"/>
          </ac:spMkLst>
        </pc:spChg>
        <pc:spChg chg="mod">
          <ac:chgData name="Daniel Khashabi" userId="62390808-c838-45e6-be59-d6fd0d208bc8" providerId="ADAL" clId="{BC61CEE6-F72E-ED4A-95CA-C76EDF0DD1AC}" dt="2023-03-12T19:12:52.378" v="4482"/>
          <ac:spMkLst>
            <pc:docMk/>
            <pc:sldMk cId="0" sldId="289"/>
            <ac:spMk id="11" creationId="{00000000-0000-0000-0000-000000000000}"/>
          </ac:spMkLst>
        </pc:spChg>
        <pc:spChg chg="mod">
          <ac:chgData name="Daniel Khashabi" userId="62390808-c838-45e6-be59-d6fd0d208bc8" providerId="ADAL" clId="{BC61CEE6-F72E-ED4A-95CA-C76EDF0DD1AC}" dt="2023-03-12T19:12:52.378" v="4482"/>
          <ac:spMkLst>
            <pc:docMk/>
            <pc:sldMk cId="0" sldId="289"/>
            <ac:spMk id="13" creationId="{00000000-0000-0000-0000-000000000000}"/>
          </ac:spMkLst>
        </pc:spChg>
        <pc:spChg chg="mod">
          <ac:chgData name="Daniel Khashabi" userId="62390808-c838-45e6-be59-d6fd0d208bc8" providerId="ADAL" clId="{BC61CEE6-F72E-ED4A-95CA-C76EDF0DD1AC}" dt="2023-03-12T19:12:52.378" v="4482"/>
          <ac:spMkLst>
            <pc:docMk/>
            <pc:sldMk cId="0" sldId="289"/>
            <ac:spMk id="15" creationId="{00000000-0000-0000-0000-000000000000}"/>
          </ac:spMkLst>
        </pc:spChg>
        <pc:spChg chg="mod">
          <ac:chgData name="Daniel Khashabi" userId="62390808-c838-45e6-be59-d6fd0d208bc8" providerId="ADAL" clId="{BC61CEE6-F72E-ED4A-95CA-C76EDF0DD1AC}" dt="2023-03-12T19:12:52.378" v="4482"/>
          <ac:spMkLst>
            <pc:docMk/>
            <pc:sldMk cId="0" sldId="289"/>
            <ac:spMk id="16" creationId="{00000000-0000-0000-0000-000000000000}"/>
          </ac:spMkLst>
        </pc:spChg>
        <pc:spChg chg="mod">
          <ac:chgData name="Daniel Khashabi" userId="62390808-c838-45e6-be59-d6fd0d208bc8" providerId="ADAL" clId="{BC61CEE6-F72E-ED4A-95CA-C76EDF0DD1AC}" dt="2023-03-12T19:12:52.378" v="4482"/>
          <ac:spMkLst>
            <pc:docMk/>
            <pc:sldMk cId="0" sldId="289"/>
            <ac:spMk id="18" creationId="{00000000-0000-0000-0000-000000000000}"/>
          </ac:spMkLst>
        </pc:spChg>
        <pc:spChg chg="mod">
          <ac:chgData name="Daniel Khashabi" userId="62390808-c838-45e6-be59-d6fd0d208bc8" providerId="ADAL" clId="{BC61CEE6-F72E-ED4A-95CA-C76EDF0DD1AC}" dt="2023-03-12T19:12:52.378" v="4482"/>
          <ac:spMkLst>
            <pc:docMk/>
            <pc:sldMk cId="0" sldId="289"/>
            <ac:spMk id="19" creationId="{00000000-0000-0000-0000-000000000000}"/>
          </ac:spMkLst>
        </pc:spChg>
        <pc:spChg chg="mod">
          <ac:chgData name="Daniel Khashabi" userId="62390808-c838-45e6-be59-d6fd0d208bc8" providerId="ADAL" clId="{BC61CEE6-F72E-ED4A-95CA-C76EDF0DD1AC}" dt="2023-03-12T19:12:52.378" v="4482"/>
          <ac:spMkLst>
            <pc:docMk/>
            <pc:sldMk cId="0" sldId="289"/>
            <ac:spMk id="20" creationId="{00000000-0000-0000-0000-000000000000}"/>
          </ac:spMkLst>
        </pc:spChg>
        <pc:spChg chg="mod">
          <ac:chgData name="Daniel Khashabi" userId="62390808-c838-45e6-be59-d6fd0d208bc8" providerId="ADAL" clId="{BC61CEE6-F72E-ED4A-95CA-C76EDF0DD1AC}" dt="2023-03-12T19:12:52.378" v="4482"/>
          <ac:spMkLst>
            <pc:docMk/>
            <pc:sldMk cId="0" sldId="289"/>
            <ac:spMk id="22" creationId="{00000000-0000-0000-0000-000000000000}"/>
          </ac:spMkLst>
        </pc:spChg>
        <pc:spChg chg="mod">
          <ac:chgData name="Daniel Khashabi" userId="62390808-c838-45e6-be59-d6fd0d208bc8" providerId="ADAL" clId="{BC61CEE6-F72E-ED4A-95CA-C76EDF0DD1AC}" dt="2023-03-12T19:12:52.378" v="4482"/>
          <ac:spMkLst>
            <pc:docMk/>
            <pc:sldMk cId="0" sldId="289"/>
            <ac:spMk id="23" creationId="{00000000-0000-0000-0000-000000000000}"/>
          </ac:spMkLst>
        </pc:spChg>
        <pc:spChg chg="mod">
          <ac:chgData name="Daniel Khashabi" userId="62390808-c838-45e6-be59-d6fd0d208bc8" providerId="ADAL" clId="{BC61CEE6-F72E-ED4A-95CA-C76EDF0DD1AC}" dt="2023-03-12T19:12:52.378" v="4482"/>
          <ac:spMkLst>
            <pc:docMk/>
            <pc:sldMk cId="0" sldId="289"/>
            <ac:spMk id="25" creationId="{00000000-0000-0000-0000-000000000000}"/>
          </ac:spMkLst>
        </pc:spChg>
        <pc:spChg chg="mod">
          <ac:chgData name="Daniel Khashabi" userId="62390808-c838-45e6-be59-d6fd0d208bc8" providerId="ADAL" clId="{BC61CEE6-F72E-ED4A-95CA-C76EDF0DD1AC}" dt="2023-03-12T19:12:52.378" v="4482"/>
          <ac:spMkLst>
            <pc:docMk/>
            <pc:sldMk cId="0" sldId="289"/>
            <ac:spMk id="27" creationId="{00000000-0000-0000-0000-000000000000}"/>
          </ac:spMkLst>
        </pc:spChg>
        <pc:spChg chg="mod">
          <ac:chgData name="Daniel Khashabi" userId="62390808-c838-45e6-be59-d6fd0d208bc8" providerId="ADAL" clId="{BC61CEE6-F72E-ED4A-95CA-C76EDF0DD1AC}" dt="2023-03-12T19:12:52.378" v="4482"/>
          <ac:spMkLst>
            <pc:docMk/>
            <pc:sldMk cId="0" sldId="289"/>
            <ac:spMk id="28" creationId="{00000000-0000-0000-0000-000000000000}"/>
          </ac:spMkLst>
        </pc:spChg>
        <pc:spChg chg="mod">
          <ac:chgData name="Daniel Khashabi" userId="62390808-c838-45e6-be59-d6fd0d208bc8" providerId="ADAL" clId="{BC61CEE6-F72E-ED4A-95CA-C76EDF0DD1AC}" dt="2023-03-12T19:12:52.378" v="4482"/>
          <ac:spMkLst>
            <pc:docMk/>
            <pc:sldMk cId="0" sldId="289"/>
            <ac:spMk id="29" creationId="{00000000-0000-0000-0000-000000000000}"/>
          </ac:spMkLst>
        </pc:spChg>
        <pc:spChg chg="mod">
          <ac:chgData name="Daniel Khashabi" userId="62390808-c838-45e6-be59-d6fd0d208bc8" providerId="ADAL" clId="{BC61CEE6-F72E-ED4A-95CA-C76EDF0DD1AC}" dt="2023-03-12T19:12:52.378" v="4482"/>
          <ac:spMkLst>
            <pc:docMk/>
            <pc:sldMk cId="0" sldId="289"/>
            <ac:spMk id="30" creationId="{00000000-0000-0000-0000-000000000000}"/>
          </ac:spMkLst>
        </pc:spChg>
        <pc:spChg chg="mod">
          <ac:chgData name="Daniel Khashabi" userId="62390808-c838-45e6-be59-d6fd0d208bc8" providerId="ADAL" clId="{BC61CEE6-F72E-ED4A-95CA-C76EDF0DD1AC}" dt="2023-03-12T19:12:52.378" v="4482"/>
          <ac:spMkLst>
            <pc:docMk/>
            <pc:sldMk cId="0" sldId="289"/>
            <ac:spMk id="33" creationId="{00000000-0000-0000-0000-000000000000}"/>
          </ac:spMkLst>
        </pc:spChg>
        <pc:spChg chg="mod">
          <ac:chgData name="Daniel Khashabi" userId="62390808-c838-45e6-be59-d6fd0d208bc8" providerId="ADAL" clId="{BC61CEE6-F72E-ED4A-95CA-C76EDF0DD1AC}" dt="2023-03-12T19:12:52.378" v="4482"/>
          <ac:spMkLst>
            <pc:docMk/>
            <pc:sldMk cId="0" sldId="289"/>
            <ac:spMk id="34" creationId="{00000000-0000-0000-0000-000000000000}"/>
          </ac:spMkLst>
        </pc:spChg>
        <pc:spChg chg="mod">
          <ac:chgData name="Daniel Khashabi" userId="62390808-c838-45e6-be59-d6fd0d208bc8" providerId="ADAL" clId="{BC61CEE6-F72E-ED4A-95CA-C76EDF0DD1AC}" dt="2023-03-12T19:12:52.378" v="4482"/>
          <ac:spMkLst>
            <pc:docMk/>
            <pc:sldMk cId="0" sldId="289"/>
            <ac:spMk id="36" creationId="{00000000-0000-0000-0000-000000000000}"/>
          </ac:spMkLst>
        </pc:spChg>
        <pc:spChg chg="mod">
          <ac:chgData name="Daniel Khashabi" userId="62390808-c838-45e6-be59-d6fd0d208bc8" providerId="ADAL" clId="{BC61CEE6-F72E-ED4A-95CA-C76EDF0DD1AC}" dt="2023-03-12T19:12:52.378" v="4482"/>
          <ac:spMkLst>
            <pc:docMk/>
            <pc:sldMk cId="0" sldId="289"/>
            <ac:spMk id="37" creationId="{00000000-0000-0000-0000-000000000000}"/>
          </ac:spMkLst>
        </pc:spChg>
        <pc:spChg chg="mod">
          <ac:chgData name="Daniel Khashabi" userId="62390808-c838-45e6-be59-d6fd0d208bc8" providerId="ADAL" clId="{BC61CEE6-F72E-ED4A-95CA-C76EDF0DD1AC}" dt="2023-03-12T19:12:52.378" v="4482"/>
          <ac:spMkLst>
            <pc:docMk/>
            <pc:sldMk cId="0" sldId="289"/>
            <ac:spMk id="39" creationId="{00000000-0000-0000-0000-000000000000}"/>
          </ac:spMkLst>
        </pc:spChg>
        <pc:spChg chg="mod">
          <ac:chgData name="Daniel Khashabi" userId="62390808-c838-45e6-be59-d6fd0d208bc8" providerId="ADAL" clId="{BC61CEE6-F72E-ED4A-95CA-C76EDF0DD1AC}" dt="2023-03-12T19:12:52.378" v="4482"/>
          <ac:spMkLst>
            <pc:docMk/>
            <pc:sldMk cId="0" sldId="289"/>
            <ac:spMk id="40" creationId="{00000000-0000-0000-0000-000000000000}"/>
          </ac:spMkLst>
        </pc:spChg>
        <pc:spChg chg="add del mod ord">
          <ac:chgData name="Daniel Khashabi" userId="62390808-c838-45e6-be59-d6fd0d208bc8" providerId="ADAL" clId="{BC61CEE6-F72E-ED4A-95CA-C76EDF0DD1AC}" dt="2023-03-12T18:17:33.781" v="3902" actId="700"/>
          <ac:spMkLst>
            <pc:docMk/>
            <pc:sldMk cId="0" sldId="289"/>
            <ac:spMk id="42" creationId="{EE8BE76C-D1F3-8349-EED7-66B7D565F20D}"/>
          </ac:spMkLst>
        </pc:spChg>
        <pc:spChg chg="add mod ord">
          <ac:chgData name="Daniel Khashabi" userId="62390808-c838-45e6-be59-d6fd0d208bc8" providerId="ADAL" clId="{BC61CEE6-F72E-ED4A-95CA-C76EDF0DD1AC}" dt="2023-03-12T18:17:33.781" v="3902" actId="700"/>
          <ac:spMkLst>
            <pc:docMk/>
            <pc:sldMk cId="0" sldId="289"/>
            <ac:spMk id="43" creationId="{4C39630E-C323-5EDC-E329-4C63722D4113}"/>
          </ac:spMkLst>
        </pc:spChg>
        <pc:spChg chg="add del mod">
          <ac:chgData name="Daniel Khashabi" userId="62390808-c838-45e6-be59-d6fd0d208bc8" providerId="ADAL" clId="{BC61CEE6-F72E-ED4A-95CA-C76EDF0DD1AC}" dt="2023-03-12T18:18:21.025" v="3931" actId="478"/>
          <ac:spMkLst>
            <pc:docMk/>
            <pc:sldMk cId="0" sldId="289"/>
            <ac:spMk id="45" creationId="{38512BE6-D371-951D-2469-A8D407155D3E}"/>
          </ac:spMkLst>
        </pc:spChg>
        <pc:spChg chg="add mod">
          <ac:chgData name="Daniel Khashabi" userId="62390808-c838-45e6-be59-d6fd0d208bc8" providerId="ADAL" clId="{BC61CEE6-F72E-ED4A-95CA-C76EDF0DD1AC}" dt="2023-03-12T18:18:21.412" v="3932"/>
          <ac:spMkLst>
            <pc:docMk/>
            <pc:sldMk cId="0" sldId="289"/>
            <ac:spMk id="46" creationId="{B26B0396-165C-6685-4F26-5165B75D1907}"/>
          </ac:spMkLst>
        </pc:spChg>
        <pc:spChg chg="add mod">
          <ac:chgData name="Daniel Khashabi" userId="62390808-c838-45e6-be59-d6fd0d208bc8" providerId="ADAL" clId="{BC61CEE6-F72E-ED4A-95CA-C76EDF0DD1AC}" dt="2023-03-12T18:23:14.951" v="4283"/>
          <ac:spMkLst>
            <pc:docMk/>
            <pc:sldMk cId="0" sldId="289"/>
            <ac:spMk id="47" creationId="{3BF18416-E0A9-816E-4AA2-B1F2F0D82146}"/>
          </ac:spMkLst>
        </pc:spChg>
        <pc:spChg chg="add mod">
          <ac:chgData name="Daniel Khashabi" userId="62390808-c838-45e6-be59-d6fd0d208bc8" providerId="ADAL" clId="{BC61CEE6-F72E-ED4A-95CA-C76EDF0DD1AC}" dt="2023-03-12T19:12:52.378" v="4482"/>
          <ac:spMkLst>
            <pc:docMk/>
            <pc:sldMk cId="0" sldId="289"/>
            <ac:spMk id="48" creationId="{766A8E5B-A82D-1F9F-9A5D-2A6A5E447105}"/>
          </ac:spMkLst>
        </pc:spChg>
        <pc:graphicFrameChg chg="mod">
          <ac:chgData name="Daniel Khashabi" userId="62390808-c838-45e6-be59-d6fd0d208bc8" providerId="ADAL" clId="{BC61CEE6-F72E-ED4A-95CA-C76EDF0DD1AC}" dt="2023-03-12T19:12:52.378" v="4482"/>
          <ac:graphicFrameMkLst>
            <pc:docMk/>
            <pc:sldMk cId="0" sldId="289"/>
            <ac:graphicFrameMk id="12"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89"/>
            <ac:graphicFrameMk id="17"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89"/>
            <ac:graphicFrameMk id="24"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89"/>
            <ac:graphicFrameMk id="41" creationId="{00000000-0000-0000-0000-000000000000}"/>
          </ac:graphicFrameMkLst>
        </pc:graphicFrameChg>
      </pc:sldChg>
      <pc:sldChg chg="addSp delSp modSp add mod chgLayout">
        <pc:chgData name="Daniel Khashabi" userId="62390808-c838-45e6-be59-d6fd0d208bc8" providerId="ADAL" clId="{BC61CEE6-F72E-ED4A-95CA-C76EDF0DD1AC}" dt="2023-03-12T19:12:52.378" v="4482"/>
        <pc:sldMkLst>
          <pc:docMk/>
          <pc:sldMk cId="0" sldId="290"/>
        </pc:sldMkLst>
        <pc:spChg chg="del mod ord">
          <ac:chgData name="Daniel Khashabi" userId="62390808-c838-45e6-be59-d6fd0d208bc8" providerId="ADAL" clId="{BC61CEE6-F72E-ED4A-95CA-C76EDF0DD1AC}" dt="2023-03-12T18:18:24.057" v="3933" actId="478"/>
          <ac:spMkLst>
            <pc:docMk/>
            <pc:sldMk cId="0" sldId="290"/>
            <ac:spMk id="2" creationId="{00000000-0000-0000-0000-000000000000}"/>
          </ac:spMkLst>
        </pc:spChg>
        <pc:spChg chg="mod">
          <ac:chgData name="Daniel Khashabi" userId="62390808-c838-45e6-be59-d6fd0d208bc8" providerId="ADAL" clId="{BC61CEE6-F72E-ED4A-95CA-C76EDF0DD1AC}" dt="2023-03-12T19:12:52.378" v="4482"/>
          <ac:spMkLst>
            <pc:docMk/>
            <pc:sldMk cId="0" sldId="290"/>
            <ac:spMk id="4" creationId="{00000000-0000-0000-0000-000000000000}"/>
          </ac:spMkLst>
        </pc:spChg>
        <pc:spChg chg="mod">
          <ac:chgData name="Daniel Khashabi" userId="62390808-c838-45e6-be59-d6fd0d208bc8" providerId="ADAL" clId="{BC61CEE6-F72E-ED4A-95CA-C76EDF0DD1AC}" dt="2023-03-12T19:12:52.378" v="4482"/>
          <ac:spMkLst>
            <pc:docMk/>
            <pc:sldMk cId="0" sldId="290"/>
            <ac:spMk id="5" creationId="{00000000-0000-0000-0000-000000000000}"/>
          </ac:spMkLst>
        </pc:spChg>
        <pc:spChg chg="mod">
          <ac:chgData name="Daniel Khashabi" userId="62390808-c838-45e6-be59-d6fd0d208bc8" providerId="ADAL" clId="{BC61CEE6-F72E-ED4A-95CA-C76EDF0DD1AC}" dt="2023-03-12T19:12:52.378" v="4482"/>
          <ac:spMkLst>
            <pc:docMk/>
            <pc:sldMk cId="0" sldId="290"/>
            <ac:spMk id="6" creationId="{00000000-0000-0000-0000-000000000000}"/>
          </ac:spMkLst>
        </pc:spChg>
        <pc:spChg chg="mod">
          <ac:chgData name="Daniel Khashabi" userId="62390808-c838-45e6-be59-d6fd0d208bc8" providerId="ADAL" clId="{BC61CEE6-F72E-ED4A-95CA-C76EDF0DD1AC}" dt="2023-03-12T19:12:52.378" v="4482"/>
          <ac:spMkLst>
            <pc:docMk/>
            <pc:sldMk cId="0" sldId="290"/>
            <ac:spMk id="8" creationId="{00000000-0000-0000-0000-000000000000}"/>
          </ac:spMkLst>
        </pc:spChg>
        <pc:spChg chg="mod">
          <ac:chgData name="Daniel Khashabi" userId="62390808-c838-45e6-be59-d6fd0d208bc8" providerId="ADAL" clId="{BC61CEE6-F72E-ED4A-95CA-C76EDF0DD1AC}" dt="2023-03-12T19:12:52.378" v="4482"/>
          <ac:spMkLst>
            <pc:docMk/>
            <pc:sldMk cId="0" sldId="290"/>
            <ac:spMk id="9" creationId="{00000000-0000-0000-0000-000000000000}"/>
          </ac:spMkLst>
        </pc:spChg>
        <pc:spChg chg="mod">
          <ac:chgData name="Daniel Khashabi" userId="62390808-c838-45e6-be59-d6fd0d208bc8" providerId="ADAL" clId="{BC61CEE6-F72E-ED4A-95CA-C76EDF0DD1AC}" dt="2023-03-12T19:12:52.378" v="4482"/>
          <ac:spMkLst>
            <pc:docMk/>
            <pc:sldMk cId="0" sldId="290"/>
            <ac:spMk id="10" creationId="{00000000-0000-0000-0000-000000000000}"/>
          </ac:spMkLst>
        </pc:spChg>
        <pc:spChg chg="mod">
          <ac:chgData name="Daniel Khashabi" userId="62390808-c838-45e6-be59-d6fd0d208bc8" providerId="ADAL" clId="{BC61CEE6-F72E-ED4A-95CA-C76EDF0DD1AC}" dt="2023-03-12T19:12:52.378" v="4482"/>
          <ac:spMkLst>
            <pc:docMk/>
            <pc:sldMk cId="0" sldId="290"/>
            <ac:spMk id="11" creationId="{00000000-0000-0000-0000-000000000000}"/>
          </ac:spMkLst>
        </pc:spChg>
        <pc:spChg chg="mod">
          <ac:chgData name="Daniel Khashabi" userId="62390808-c838-45e6-be59-d6fd0d208bc8" providerId="ADAL" clId="{BC61CEE6-F72E-ED4A-95CA-C76EDF0DD1AC}" dt="2023-03-12T19:12:52.378" v="4482"/>
          <ac:spMkLst>
            <pc:docMk/>
            <pc:sldMk cId="0" sldId="290"/>
            <ac:spMk id="13" creationId="{00000000-0000-0000-0000-000000000000}"/>
          </ac:spMkLst>
        </pc:spChg>
        <pc:spChg chg="mod">
          <ac:chgData name="Daniel Khashabi" userId="62390808-c838-45e6-be59-d6fd0d208bc8" providerId="ADAL" clId="{BC61CEE6-F72E-ED4A-95CA-C76EDF0DD1AC}" dt="2023-03-12T19:12:52.378" v="4482"/>
          <ac:spMkLst>
            <pc:docMk/>
            <pc:sldMk cId="0" sldId="290"/>
            <ac:spMk id="14" creationId="{00000000-0000-0000-0000-000000000000}"/>
          </ac:spMkLst>
        </pc:spChg>
        <pc:spChg chg="mod">
          <ac:chgData name="Daniel Khashabi" userId="62390808-c838-45e6-be59-d6fd0d208bc8" providerId="ADAL" clId="{BC61CEE6-F72E-ED4A-95CA-C76EDF0DD1AC}" dt="2023-03-12T19:12:52.378" v="4482"/>
          <ac:spMkLst>
            <pc:docMk/>
            <pc:sldMk cId="0" sldId="290"/>
            <ac:spMk id="15" creationId="{00000000-0000-0000-0000-000000000000}"/>
          </ac:spMkLst>
        </pc:spChg>
        <pc:spChg chg="mod">
          <ac:chgData name="Daniel Khashabi" userId="62390808-c838-45e6-be59-d6fd0d208bc8" providerId="ADAL" clId="{BC61CEE6-F72E-ED4A-95CA-C76EDF0DD1AC}" dt="2023-03-12T19:12:52.378" v="4482"/>
          <ac:spMkLst>
            <pc:docMk/>
            <pc:sldMk cId="0" sldId="290"/>
            <ac:spMk id="16" creationId="{00000000-0000-0000-0000-000000000000}"/>
          </ac:spMkLst>
        </pc:spChg>
        <pc:spChg chg="mod">
          <ac:chgData name="Daniel Khashabi" userId="62390808-c838-45e6-be59-d6fd0d208bc8" providerId="ADAL" clId="{BC61CEE6-F72E-ED4A-95CA-C76EDF0DD1AC}" dt="2023-03-12T19:12:52.378" v="4482"/>
          <ac:spMkLst>
            <pc:docMk/>
            <pc:sldMk cId="0" sldId="290"/>
            <ac:spMk id="18" creationId="{00000000-0000-0000-0000-000000000000}"/>
          </ac:spMkLst>
        </pc:spChg>
        <pc:spChg chg="mod">
          <ac:chgData name="Daniel Khashabi" userId="62390808-c838-45e6-be59-d6fd0d208bc8" providerId="ADAL" clId="{BC61CEE6-F72E-ED4A-95CA-C76EDF0DD1AC}" dt="2023-03-12T19:12:52.378" v="4482"/>
          <ac:spMkLst>
            <pc:docMk/>
            <pc:sldMk cId="0" sldId="290"/>
            <ac:spMk id="20" creationId="{00000000-0000-0000-0000-000000000000}"/>
          </ac:spMkLst>
        </pc:spChg>
        <pc:spChg chg="mod">
          <ac:chgData name="Daniel Khashabi" userId="62390808-c838-45e6-be59-d6fd0d208bc8" providerId="ADAL" clId="{BC61CEE6-F72E-ED4A-95CA-C76EDF0DD1AC}" dt="2023-03-12T19:12:52.378" v="4482"/>
          <ac:spMkLst>
            <pc:docMk/>
            <pc:sldMk cId="0" sldId="290"/>
            <ac:spMk id="21" creationId="{00000000-0000-0000-0000-000000000000}"/>
          </ac:spMkLst>
        </pc:spChg>
        <pc:spChg chg="mod">
          <ac:chgData name="Daniel Khashabi" userId="62390808-c838-45e6-be59-d6fd0d208bc8" providerId="ADAL" clId="{BC61CEE6-F72E-ED4A-95CA-C76EDF0DD1AC}" dt="2023-03-12T19:12:52.378" v="4482"/>
          <ac:spMkLst>
            <pc:docMk/>
            <pc:sldMk cId="0" sldId="290"/>
            <ac:spMk id="23" creationId="{00000000-0000-0000-0000-000000000000}"/>
          </ac:spMkLst>
        </pc:spChg>
        <pc:spChg chg="mod">
          <ac:chgData name="Daniel Khashabi" userId="62390808-c838-45e6-be59-d6fd0d208bc8" providerId="ADAL" clId="{BC61CEE6-F72E-ED4A-95CA-C76EDF0DD1AC}" dt="2023-03-12T19:12:52.378" v="4482"/>
          <ac:spMkLst>
            <pc:docMk/>
            <pc:sldMk cId="0" sldId="290"/>
            <ac:spMk id="24" creationId="{00000000-0000-0000-0000-000000000000}"/>
          </ac:spMkLst>
        </pc:spChg>
        <pc:spChg chg="mod">
          <ac:chgData name="Daniel Khashabi" userId="62390808-c838-45e6-be59-d6fd0d208bc8" providerId="ADAL" clId="{BC61CEE6-F72E-ED4A-95CA-C76EDF0DD1AC}" dt="2023-03-12T19:12:52.378" v="4482"/>
          <ac:spMkLst>
            <pc:docMk/>
            <pc:sldMk cId="0" sldId="290"/>
            <ac:spMk id="25" creationId="{00000000-0000-0000-0000-000000000000}"/>
          </ac:spMkLst>
        </pc:spChg>
        <pc:spChg chg="mod">
          <ac:chgData name="Daniel Khashabi" userId="62390808-c838-45e6-be59-d6fd0d208bc8" providerId="ADAL" clId="{BC61CEE6-F72E-ED4A-95CA-C76EDF0DD1AC}" dt="2023-03-12T19:12:52.378" v="4482"/>
          <ac:spMkLst>
            <pc:docMk/>
            <pc:sldMk cId="0" sldId="290"/>
            <ac:spMk id="27" creationId="{00000000-0000-0000-0000-000000000000}"/>
          </ac:spMkLst>
        </pc:spChg>
        <pc:spChg chg="mod">
          <ac:chgData name="Daniel Khashabi" userId="62390808-c838-45e6-be59-d6fd0d208bc8" providerId="ADAL" clId="{BC61CEE6-F72E-ED4A-95CA-C76EDF0DD1AC}" dt="2023-03-12T19:12:52.378" v="4482"/>
          <ac:spMkLst>
            <pc:docMk/>
            <pc:sldMk cId="0" sldId="290"/>
            <ac:spMk id="28" creationId="{00000000-0000-0000-0000-000000000000}"/>
          </ac:spMkLst>
        </pc:spChg>
        <pc:spChg chg="mod">
          <ac:chgData name="Daniel Khashabi" userId="62390808-c838-45e6-be59-d6fd0d208bc8" providerId="ADAL" clId="{BC61CEE6-F72E-ED4A-95CA-C76EDF0DD1AC}" dt="2023-03-12T19:12:52.378" v="4482"/>
          <ac:spMkLst>
            <pc:docMk/>
            <pc:sldMk cId="0" sldId="290"/>
            <ac:spMk id="30" creationId="{00000000-0000-0000-0000-000000000000}"/>
          </ac:spMkLst>
        </pc:spChg>
        <pc:spChg chg="mod">
          <ac:chgData name="Daniel Khashabi" userId="62390808-c838-45e6-be59-d6fd0d208bc8" providerId="ADAL" clId="{BC61CEE6-F72E-ED4A-95CA-C76EDF0DD1AC}" dt="2023-03-12T19:12:52.378" v="4482"/>
          <ac:spMkLst>
            <pc:docMk/>
            <pc:sldMk cId="0" sldId="290"/>
            <ac:spMk id="32" creationId="{00000000-0000-0000-0000-000000000000}"/>
          </ac:spMkLst>
        </pc:spChg>
        <pc:spChg chg="mod">
          <ac:chgData name="Daniel Khashabi" userId="62390808-c838-45e6-be59-d6fd0d208bc8" providerId="ADAL" clId="{BC61CEE6-F72E-ED4A-95CA-C76EDF0DD1AC}" dt="2023-03-12T19:12:52.378" v="4482"/>
          <ac:spMkLst>
            <pc:docMk/>
            <pc:sldMk cId="0" sldId="290"/>
            <ac:spMk id="33" creationId="{00000000-0000-0000-0000-000000000000}"/>
          </ac:spMkLst>
        </pc:spChg>
        <pc:spChg chg="mod">
          <ac:chgData name="Daniel Khashabi" userId="62390808-c838-45e6-be59-d6fd0d208bc8" providerId="ADAL" clId="{BC61CEE6-F72E-ED4A-95CA-C76EDF0DD1AC}" dt="2023-03-12T19:12:52.378" v="4482"/>
          <ac:spMkLst>
            <pc:docMk/>
            <pc:sldMk cId="0" sldId="290"/>
            <ac:spMk id="34" creationId="{00000000-0000-0000-0000-000000000000}"/>
          </ac:spMkLst>
        </pc:spChg>
        <pc:spChg chg="mod">
          <ac:chgData name="Daniel Khashabi" userId="62390808-c838-45e6-be59-d6fd0d208bc8" providerId="ADAL" clId="{BC61CEE6-F72E-ED4A-95CA-C76EDF0DD1AC}" dt="2023-03-12T19:12:52.378" v="4482"/>
          <ac:spMkLst>
            <pc:docMk/>
            <pc:sldMk cId="0" sldId="290"/>
            <ac:spMk id="35" creationId="{00000000-0000-0000-0000-000000000000}"/>
          </ac:spMkLst>
        </pc:spChg>
        <pc:spChg chg="mod">
          <ac:chgData name="Daniel Khashabi" userId="62390808-c838-45e6-be59-d6fd0d208bc8" providerId="ADAL" clId="{BC61CEE6-F72E-ED4A-95CA-C76EDF0DD1AC}" dt="2023-03-12T19:12:52.378" v="4482"/>
          <ac:spMkLst>
            <pc:docMk/>
            <pc:sldMk cId="0" sldId="290"/>
            <ac:spMk id="38" creationId="{00000000-0000-0000-0000-000000000000}"/>
          </ac:spMkLst>
        </pc:spChg>
        <pc:spChg chg="mod">
          <ac:chgData name="Daniel Khashabi" userId="62390808-c838-45e6-be59-d6fd0d208bc8" providerId="ADAL" clId="{BC61CEE6-F72E-ED4A-95CA-C76EDF0DD1AC}" dt="2023-03-12T19:12:52.378" v="4482"/>
          <ac:spMkLst>
            <pc:docMk/>
            <pc:sldMk cId="0" sldId="290"/>
            <ac:spMk id="40" creationId="{00000000-0000-0000-0000-000000000000}"/>
          </ac:spMkLst>
        </pc:spChg>
        <pc:spChg chg="mod">
          <ac:chgData name="Daniel Khashabi" userId="62390808-c838-45e6-be59-d6fd0d208bc8" providerId="ADAL" clId="{BC61CEE6-F72E-ED4A-95CA-C76EDF0DD1AC}" dt="2023-03-12T19:12:52.378" v="4482"/>
          <ac:spMkLst>
            <pc:docMk/>
            <pc:sldMk cId="0" sldId="290"/>
            <ac:spMk id="41" creationId="{00000000-0000-0000-0000-000000000000}"/>
          </ac:spMkLst>
        </pc:spChg>
        <pc:spChg chg="mod">
          <ac:chgData name="Daniel Khashabi" userId="62390808-c838-45e6-be59-d6fd0d208bc8" providerId="ADAL" clId="{BC61CEE6-F72E-ED4A-95CA-C76EDF0DD1AC}" dt="2023-03-12T19:12:52.378" v="4482"/>
          <ac:spMkLst>
            <pc:docMk/>
            <pc:sldMk cId="0" sldId="290"/>
            <ac:spMk id="43" creationId="{00000000-0000-0000-0000-000000000000}"/>
          </ac:spMkLst>
        </pc:spChg>
        <pc:spChg chg="mod">
          <ac:chgData name="Daniel Khashabi" userId="62390808-c838-45e6-be59-d6fd0d208bc8" providerId="ADAL" clId="{BC61CEE6-F72E-ED4A-95CA-C76EDF0DD1AC}" dt="2023-03-12T19:12:52.378" v="4482"/>
          <ac:spMkLst>
            <pc:docMk/>
            <pc:sldMk cId="0" sldId="290"/>
            <ac:spMk id="44" creationId="{00000000-0000-0000-0000-000000000000}"/>
          </ac:spMkLst>
        </pc:spChg>
        <pc:spChg chg="add mod ord">
          <ac:chgData name="Daniel Khashabi" userId="62390808-c838-45e6-be59-d6fd0d208bc8" providerId="ADAL" clId="{BC61CEE6-F72E-ED4A-95CA-C76EDF0DD1AC}" dt="2023-03-12T18:16:21.499" v="3885" actId="700"/>
          <ac:spMkLst>
            <pc:docMk/>
            <pc:sldMk cId="0" sldId="290"/>
            <ac:spMk id="46" creationId="{B48E8F92-9AA5-F637-A7CA-154511BD4467}"/>
          </ac:spMkLst>
        </pc:spChg>
        <pc:spChg chg="add del mod">
          <ac:chgData name="Daniel Khashabi" userId="62390808-c838-45e6-be59-d6fd0d208bc8" providerId="ADAL" clId="{BC61CEE6-F72E-ED4A-95CA-C76EDF0DD1AC}" dt="2023-03-12T18:18:25.064" v="3935" actId="478"/>
          <ac:spMkLst>
            <pc:docMk/>
            <pc:sldMk cId="0" sldId="290"/>
            <ac:spMk id="48" creationId="{6F4738AE-6103-7498-6DCE-B7132CD16E8C}"/>
          </ac:spMkLst>
        </pc:spChg>
        <pc:spChg chg="add mod">
          <ac:chgData name="Daniel Khashabi" userId="62390808-c838-45e6-be59-d6fd0d208bc8" providerId="ADAL" clId="{BC61CEE6-F72E-ED4A-95CA-C76EDF0DD1AC}" dt="2023-03-12T18:18:25.454" v="3936"/>
          <ac:spMkLst>
            <pc:docMk/>
            <pc:sldMk cId="0" sldId="290"/>
            <ac:spMk id="49" creationId="{B14D3631-72DB-C9DE-2083-44B9AF112215}"/>
          </ac:spMkLst>
        </pc:spChg>
        <pc:spChg chg="add mod">
          <ac:chgData name="Daniel Khashabi" userId="62390808-c838-45e6-be59-d6fd0d208bc8" providerId="ADAL" clId="{BC61CEE6-F72E-ED4A-95CA-C76EDF0DD1AC}" dt="2023-03-12T19:12:52.378" v="4482"/>
          <ac:spMkLst>
            <pc:docMk/>
            <pc:sldMk cId="0" sldId="290"/>
            <ac:spMk id="50" creationId="{CDC472FF-E1D6-FEFE-11DF-4B2F1188AE8A}"/>
          </ac:spMkLst>
        </pc:spChg>
        <pc:spChg chg="add mod">
          <ac:chgData name="Daniel Khashabi" userId="62390808-c838-45e6-be59-d6fd0d208bc8" providerId="ADAL" clId="{BC61CEE6-F72E-ED4A-95CA-C76EDF0DD1AC}" dt="2023-03-12T18:23:16.439" v="4284"/>
          <ac:spMkLst>
            <pc:docMk/>
            <pc:sldMk cId="0" sldId="290"/>
            <ac:spMk id="51" creationId="{34793971-5D80-4701-D29C-651BA389120E}"/>
          </ac:spMkLst>
        </pc:spChg>
        <pc:spChg chg="add mod">
          <ac:chgData name="Daniel Khashabi" userId="62390808-c838-45e6-be59-d6fd0d208bc8" providerId="ADAL" clId="{BC61CEE6-F72E-ED4A-95CA-C76EDF0DD1AC}" dt="2023-03-12T19:12:52.378" v="4482"/>
          <ac:spMkLst>
            <pc:docMk/>
            <pc:sldMk cId="0" sldId="290"/>
            <ac:spMk id="52" creationId="{F8A0DCEC-94A1-4829-F5F3-186FBE062154}"/>
          </ac:spMkLst>
        </pc:spChg>
        <pc:graphicFrameChg chg="mod">
          <ac:chgData name="Daniel Khashabi" userId="62390808-c838-45e6-be59-d6fd0d208bc8" providerId="ADAL" clId="{BC61CEE6-F72E-ED4A-95CA-C76EDF0DD1AC}" dt="2023-03-12T19:12:52.378" v="4482"/>
          <ac:graphicFrameMkLst>
            <pc:docMk/>
            <pc:sldMk cId="0" sldId="290"/>
            <ac:graphicFrameMk id="17"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90"/>
            <ac:graphicFrameMk id="22"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90"/>
            <ac:graphicFrameMk id="29"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90"/>
            <ac:graphicFrameMk id="45" creationId="{00000000-0000-0000-0000-000000000000}"/>
          </ac:graphicFrameMkLst>
        </pc:graphicFrameChg>
      </pc:sldChg>
      <pc:sldChg chg="addSp modSp add del mod chgLayout">
        <pc:chgData name="Daniel Khashabi" userId="62390808-c838-45e6-be59-d6fd0d208bc8" providerId="ADAL" clId="{BC61CEE6-F72E-ED4A-95CA-C76EDF0DD1AC}" dt="2023-03-12T18:16:40.269" v="3889" actId="2696"/>
        <pc:sldMkLst>
          <pc:docMk/>
          <pc:sldMk cId="0" sldId="291"/>
        </pc:sldMkLst>
        <pc:spChg chg="mod ord">
          <ac:chgData name="Daniel Khashabi" userId="62390808-c838-45e6-be59-d6fd0d208bc8" providerId="ADAL" clId="{BC61CEE6-F72E-ED4A-95CA-C76EDF0DD1AC}" dt="2023-03-12T18:16:21.499" v="3885" actId="700"/>
          <ac:spMkLst>
            <pc:docMk/>
            <pc:sldMk cId="0" sldId="291"/>
            <ac:spMk id="2" creationId="{00000000-0000-0000-0000-000000000000}"/>
          </ac:spMkLst>
        </pc:spChg>
        <pc:spChg chg="add mod ord">
          <ac:chgData name="Daniel Khashabi" userId="62390808-c838-45e6-be59-d6fd0d208bc8" providerId="ADAL" clId="{BC61CEE6-F72E-ED4A-95CA-C76EDF0DD1AC}" dt="2023-03-12T18:16:21.499" v="3885" actId="700"/>
          <ac:spMkLst>
            <pc:docMk/>
            <pc:sldMk cId="0" sldId="291"/>
            <ac:spMk id="47" creationId="{5F710D2C-EFA6-49EB-EE67-BC93D178463C}"/>
          </ac:spMkLst>
        </pc:spChg>
      </pc:sldChg>
      <pc:sldChg chg="delSp modSp del mod chgLayout">
        <pc:chgData name="Daniel Khashabi" userId="62390808-c838-45e6-be59-d6fd0d208bc8" providerId="ADAL" clId="{BC61CEE6-F72E-ED4A-95CA-C76EDF0DD1AC}" dt="2023-03-15T02:23:15.611" v="9572" actId="2696"/>
        <pc:sldMkLst>
          <pc:docMk/>
          <pc:sldMk cId="0" sldId="292"/>
        </pc:sldMkLst>
        <pc:spChg chg="mod">
          <ac:chgData name="Daniel Khashabi" userId="62390808-c838-45e6-be59-d6fd0d208bc8" providerId="ADAL" clId="{BC61CEE6-F72E-ED4A-95CA-C76EDF0DD1AC}" dt="2023-03-14T15:37:51.218" v="9028" actId="14100"/>
          <ac:spMkLst>
            <pc:docMk/>
            <pc:sldMk cId="0" sldId="292"/>
            <ac:spMk id="3" creationId="{00000000-0000-0000-0000-000000000000}"/>
          </ac:spMkLst>
        </pc:spChg>
        <pc:spChg chg="mod">
          <ac:chgData name="Daniel Khashabi" userId="62390808-c838-45e6-be59-d6fd0d208bc8" providerId="ADAL" clId="{BC61CEE6-F72E-ED4A-95CA-C76EDF0DD1AC}" dt="2023-03-14T15:37:33.339" v="9025" actId="14100"/>
          <ac:spMkLst>
            <pc:docMk/>
            <pc:sldMk cId="0" sldId="292"/>
            <ac:spMk id="4" creationId="{00000000-0000-0000-0000-000000000000}"/>
          </ac:spMkLst>
        </pc:spChg>
        <pc:spChg chg="mod">
          <ac:chgData name="Daniel Khashabi" userId="62390808-c838-45e6-be59-d6fd0d208bc8" providerId="ADAL" clId="{BC61CEE6-F72E-ED4A-95CA-C76EDF0DD1AC}" dt="2023-03-12T19:12:52.378" v="4482"/>
          <ac:spMkLst>
            <pc:docMk/>
            <pc:sldMk cId="0" sldId="292"/>
            <ac:spMk id="6" creationId="{00000000-0000-0000-0000-000000000000}"/>
          </ac:spMkLst>
        </pc:spChg>
        <pc:spChg chg="mod">
          <ac:chgData name="Daniel Khashabi" userId="62390808-c838-45e6-be59-d6fd0d208bc8" providerId="ADAL" clId="{BC61CEE6-F72E-ED4A-95CA-C76EDF0DD1AC}" dt="2023-03-12T19:12:52.378" v="4482"/>
          <ac:spMkLst>
            <pc:docMk/>
            <pc:sldMk cId="0" sldId="292"/>
            <ac:spMk id="7" creationId="{00000000-0000-0000-0000-000000000000}"/>
          </ac:spMkLst>
        </pc:spChg>
        <pc:spChg chg="mod">
          <ac:chgData name="Daniel Khashabi" userId="62390808-c838-45e6-be59-d6fd0d208bc8" providerId="ADAL" clId="{BC61CEE6-F72E-ED4A-95CA-C76EDF0DD1AC}" dt="2023-03-14T15:37:26.876" v="9022" actId="14100"/>
          <ac:spMkLst>
            <pc:docMk/>
            <pc:sldMk cId="0" sldId="292"/>
            <ac:spMk id="8" creationId="{00000000-0000-0000-0000-000000000000}"/>
          </ac:spMkLst>
        </pc:spChg>
        <pc:spChg chg="mod">
          <ac:chgData name="Daniel Khashabi" userId="62390808-c838-45e6-be59-d6fd0d208bc8" providerId="ADAL" clId="{BC61CEE6-F72E-ED4A-95CA-C76EDF0DD1AC}" dt="2023-03-12T19:12:52.378" v="4482"/>
          <ac:spMkLst>
            <pc:docMk/>
            <pc:sldMk cId="0" sldId="292"/>
            <ac:spMk id="9" creationId="{00000000-0000-0000-0000-000000000000}"/>
          </ac:spMkLst>
        </pc:spChg>
        <pc:spChg chg="mod">
          <ac:chgData name="Daniel Khashabi" userId="62390808-c838-45e6-be59-d6fd0d208bc8" providerId="ADAL" clId="{BC61CEE6-F72E-ED4A-95CA-C76EDF0DD1AC}" dt="2023-03-12T19:12:52.378" v="4482"/>
          <ac:spMkLst>
            <pc:docMk/>
            <pc:sldMk cId="0" sldId="292"/>
            <ac:spMk id="11" creationId="{00000000-0000-0000-0000-000000000000}"/>
          </ac:spMkLst>
        </pc:spChg>
        <pc:spChg chg="mod">
          <ac:chgData name="Daniel Khashabi" userId="62390808-c838-45e6-be59-d6fd0d208bc8" providerId="ADAL" clId="{BC61CEE6-F72E-ED4A-95CA-C76EDF0DD1AC}" dt="2023-03-12T19:12:52.378" v="4482"/>
          <ac:spMkLst>
            <pc:docMk/>
            <pc:sldMk cId="0" sldId="292"/>
            <ac:spMk id="12" creationId="{00000000-0000-0000-0000-000000000000}"/>
          </ac:spMkLst>
        </pc:spChg>
        <pc:spChg chg="mod">
          <ac:chgData name="Daniel Khashabi" userId="62390808-c838-45e6-be59-d6fd0d208bc8" providerId="ADAL" clId="{BC61CEE6-F72E-ED4A-95CA-C76EDF0DD1AC}" dt="2023-03-12T19:12:52.378" v="4482"/>
          <ac:spMkLst>
            <pc:docMk/>
            <pc:sldMk cId="0" sldId="292"/>
            <ac:spMk id="13" creationId="{00000000-0000-0000-0000-000000000000}"/>
          </ac:spMkLst>
        </pc:spChg>
        <pc:spChg chg="mod">
          <ac:chgData name="Daniel Khashabi" userId="62390808-c838-45e6-be59-d6fd0d208bc8" providerId="ADAL" clId="{BC61CEE6-F72E-ED4A-95CA-C76EDF0DD1AC}" dt="2023-03-12T19:12:52.378" v="4482"/>
          <ac:spMkLst>
            <pc:docMk/>
            <pc:sldMk cId="0" sldId="292"/>
            <ac:spMk id="14" creationId="{00000000-0000-0000-0000-000000000000}"/>
          </ac:spMkLst>
        </pc:spChg>
        <pc:spChg chg="mod">
          <ac:chgData name="Daniel Khashabi" userId="62390808-c838-45e6-be59-d6fd0d208bc8" providerId="ADAL" clId="{BC61CEE6-F72E-ED4A-95CA-C76EDF0DD1AC}" dt="2023-03-12T19:12:52.378" v="4482"/>
          <ac:spMkLst>
            <pc:docMk/>
            <pc:sldMk cId="0" sldId="292"/>
            <ac:spMk id="19" creationId="{00000000-0000-0000-0000-000000000000}"/>
          </ac:spMkLst>
        </pc:spChg>
        <pc:spChg chg="del mod">
          <ac:chgData name="Daniel Khashabi" userId="62390808-c838-45e6-be59-d6fd0d208bc8" providerId="ADAL" clId="{BC61CEE6-F72E-ED4A-95CA-C76EDF0DD1AC}" dt="2023-03-14T15:30:16.684" v="8974" actId="478"/>
          <ac:spMkLst>
            <pc:docMk/>
            <pc:sldMk cId="0" sldId="292"/>
            <ac:spMk id="20" creationId="{00000000-0000-0000-0000-000000000000}"/>
          </ac:spMkLst>
        </pc:spChg>
        <pc:spChg chg="mod ord">
          <ac:chgData name="Daniel Khashabi" userId="62390808-c838-45e6-be59-d6fd0d208bc8" providerId="ADAL" clId="{BC61CEE6-F72E-ED4A-95CA-C76EDF0DD1AC}" dt="2023-03-14T15:30:03.586" v="8973" actId="700"/>
          <ac:spMkLst>
            <pc:docMk/>
            <pc:sldMk cId="0" sldId="292"/>
            <ac:spMk id="22" creationId="{342508B4-BDD1-5ECF-B7EE-A81F6B1CE519}"/>
          </ac:spMkLst>
        </pc:spChg>
        <pc:spChg chg="mod ord">
          <ac:chgData name="Daniel Khashabi" userId="62390808-c838-45e6-be59-d6fd0d208bc8" providerId="ADAL" clId="{BC61CEE6-F72E-ED4A-95CA-C76EDF0DD1AC}" dt="2023-03-14T15:38:32.441" v="9048" actId="207"/>
          <ac:spMkLst>
            <pc:docMk/>
            <pc:sldMk cId="0" sldId="292"/>
            <ac:spMk id="24" creationId="{6F630B2D-36EE-C548-27C3-750915AB32A9}"/>
          </ac:spMkLst>
        </pc:spChg>
      </pc:sldChg>
      <pc:sldChg chg="del modNotes">
        <pc:chgData name="Daniel Khashabi" userId="62390808-c838-45e6-be59-d6fd0d208bc8" providerId="ADAL" clId="{BC61CEE6-F72E-ED4A-95CA-C76EDF0DD1AC}" dt="2023-03-15T02:23:15.776" v="9592" actId="2696"/>
        <pc:sldMkLst>
          <pc:docMk/>
          <pc:sldMk cId="614313666" sldId="299"/>
        </pc:sldMkLst>
      </pc:sldChg>
      <pc:sldChg chg="del">
        <pc:chgData name="Daniel Khashabi" userId="62390808-c838-45e6-be59-d6fd0d208bc8" providerId="ADAL" clId="{BC61CEE6-F72E-ED4A-95CA-C76EDF0DD1AC}" dt="2023-03-09T22:26:27.872" v="11" actId="18676"/>
        <pc:sldMkLst>
          <pc:docMk/>
          <pc:sldMk cId="0" sldId="301"/>
        </pc:sldMkLst>
      </pc:sldChg>
      <pc:sldChg chg="addSp modSp add mod modClrScheme chgLayout">
        <pc:chgData name="Daniel Khashabi" userId="62390808-c838-45e6-be59-d6fd0d208bc8" providerId="ADAL" clId="{BC61CEE6-F72E-ED4A-95CA-C76EDF0DD1AC}" dt="2023-03-12T18:52:12.713" v="4289" actId="700"/>
        <pc:sldMkLst>
          <pc:docMk/>
          <pc:sldMk cId="0" sldId="302"/>
        </pc:sldMkLst>
        <pc:spChg chg="mod ord">
          <ac:chgData name="Daniel Khashabi" userId="62390808-c838-45e6-be59-d6fd0d208bc8" providerId="ADAL" clId="{BC61CEE6-F72E-ED4A-95CA-C76EDF0DD1AC}" dt="2023-03-12T18:52:12.713" v="4289" actId="700"/>
          <ac:spMkLst>
            <pc:docMk/>
            <pc:sldMk cId="0" sldId="302"/>
            <ac:spMk id="2" creationId="{00000000-0000-0000-0000-000000000000}"/>
          </ac:spMkLst>
        </pc:spChg>
        <pc:spChg chg="add mod ord">
          <ac:chgData name="Daniel Khashabi" userId="62390808-c838-45e6-be59-d6fd0d208bc8" providerId="ADAL" clId="{BC61CEE6-F72E-ED4A-95CA-C76EDF0DD1AC}" dt="2023-03-12T18:52:12.713" v="4289" actId="700"/>
          <ac:spMkLst>
            <pc:docMk/>
            <pc:sldMk cId="0" sldId="302"/>
            <ac:spMk id="3" creationId="{803ADC2F-A9B3-9F91-588F-CCE108D24AEE}"/>
          </ac:spMkLst>
        </pc:spChg>
      </pc:sldChg>
      <pc:sldChg chg="addSp modSp add mod chgLayout">
        <pc:chgData name="Daniel Khashabi" userId="62390808-c838-45e6-be59-d6fd0d208bc8" providerId="ADAL" clId="{BC61CEE6-F72E-ED4A-95CA-C76EDF0DD1AC}" dt="2023-03-12T19:12:52.378" v="4482"/>
        <pc:sldMkLst>
          <pc:docMk/>
          <pc:sldMk cId="0" sldId="303"/>
        </pc:sldMkLst>
        <pc:spChg chg="mod ord">
          <ac:chgData name="Daniel Khashabi" userId="62390808-c838-45e6-be59-d6fd0d208bc8" providerId="ADAL" clId="{BC61CEE6-F72E-ED4A-95CA-C76EDF0DD1AC}" dt="2023-03-12T18:52:12.713" v="4289" actId="700"/>
          <ac:spMkLst>
            <pc:docMk/>
            <pc:sldMk cId="0" sldId="303"/>
            <ac:spMk id="2" creationId="{00000000-0000-0000-0000-000000000000}"/>
          </ac:spMkLst>
        </pc:spChg>
        <pc:spChg chg="mod">
          <ac:chgData name="Daniel Khashabi" userId="62390808-c838-45e6-be59-d6fd0d208bc8" providerId="ADAL" clId="{BC61CEE6-F72E-ED4A-95CA-C76EDF0DD1AC}" dt="2023-03-12T19:12:52.378" v="4482"/>
          <ac:spMkLst>
            <pc:docMk/>
            <pc:sldMk cId="0" sldId="303"/>
            <ac:spMk id="3" creationId="{00000000-0000-0000-0000-000000000000}"/>
          </ac:spMkLst>
        </pc:spChg>
        <pc:spChg chg="mod">
          <ac:chgData name="Daniel Khashabi" userId="62390808-c838-45e6-be59-d6fd0d208bc8" providerId="ADAL" clId="{BC61CEE6-F72E-ED4A-95CA-C76EDF0DD1AC}" dt="2023-03-12T19:12:52.378" v="4482"/>
          <ac:spMkLst>
            <pc:docMk/>
            <pc:sldMk cId="0" sldId="303"/>
            <ac:spMk id="4" creationId="{00000000-0000-0000-0000-000000000000}"/>
          </ac:spMkLst>
        </pc:spChg>
        <pc:spChg chg="mod">
          <ac:chgData name="Daniel Khashabi" userId="62390808-c838-45e6-be59-d6fd0d208bc8" providerId="ADAL" clId="{BC61CEE6-F72E-ED4A-95CA-C76EDF0DD1AC}" dt="2023-03-12T19:12:52.378" v="4482"/>
          <ac:spMkLst>
            <pc:docMk/>
            <pc:sldMk cId="0" sldId="303"/>
            <ac:spMk id="5" creationId="{00000000-0000-0000-0000-000000000000}"/>
          </ac:spMkLst>
        </pc:spChg>
        <pc:spChg chg="mod">
          <ac:chgData name="Daniel Khashabi" userId="62390808-c838-45e6-be59-d6fd0d208bc8" providerId="ADAL" clId="{BC61CEE6-F72E-ED4A-95CA-C76EDF0DD1AC}" dt="2023-03-12T19:12:52.378" v="4482"/>
          <ac:spMkLst>
            <pc:docMk/>
            <pc:sldMk cId="0" sldId="303"/>
            <ac:spMk id="6" creationId="{00000000-0000-0000-0000-000000000000}"/>
          </ac:spMkLst>
        </pc:spChg>
        <pc:spChg chg="mod">
          <ac:chgData name="Daniel Khashabi" userId="62390808-c838-45e6-be59-d6fd0d208bc8" providerId="ADAL" clId="{BC61CEE6-F72E-ED4A-95CA-C76EDF0DD1AC}" dt="2023-03-12T19:12:52.378" v="4482"/>
          <ac:spMkLst>
            <pc:docMk/>
            <pc:sldMk cId="0" sldId="303"/>
            <ac:spMk id="7" creationId="{00000000-0000-0000-0000-000000000000}"/>
          </ac:spMkLst>
        </pc:spChg>
        <pc:spChg chg="mod">
          <ac:chgData name="Daniel Khashabi" userId="62390808-c838-45e6-be59-d6fd0d208bc8" providerId="ADAL" clId="{BC61CEE6-F72E-ED4A-95CA-C76EDF0DD1AC}" dt="2023-03-12T19:12:52.378" v="4482"/>
          <ac:spMkLst>
            <pc:docMk/>
            <pc:sldMk cId="0" sldId="303"/>
            <ac:spMk id="8" creationId="{00000000-0000-0000-0000-000000000000}"/>
          </ac:spMkLst>
        </pc:spChg>
        <pc:spChg chg="mod">
          <ac:chgData name="Daniel Khashabi" userId="62390808-c838-45e6-be59-d6fd0d208bc8" providerId="ADAL" clId="{BC61CEE6-F72E-ED4A-95CA-C76EDF0DD1AC}" dt="2023-03-12T19:12:52.378" v="4482"/>
          <ac:spMkLst>
            <pc:docMk/>
            <pc:sldMk cId="0" sldId="303"/>
            <ac:spMk id="9" creationId="{00000000-0000-0000-0000-000000000000}"/>
          </ac:spMkLst>
        </pc:spChg>
        <pc:spChg chg="add mod ord">
          <ac:chgData name="Daniel Khashabi" userId="62390808-c838-45e6-be59-d6fd0d208bc8" providerId="ADAL" clId="{BC61CEE6-F72E-ED4A-95CA-C76EDF0DD1AC}" dt="2023-03-12T18:52:12.713" v="4289" actId="700"/>
          <ac:spMkLst>
            <pc:docMk/>
            <pc:sldMk cId="0" sldId="303"/>
            <ac:spMk id="10" creationId="{31878735-08A6-25AF-7704-0266D89E1797}"/>
          </ac:spMkLst>
        </pc:spChg>
        <pc:spChg chg="add mod">
          <ac:chgData name="Daniel Khashabi" userId="62390808-c838-45e6-be59-d6fd0d208bc8" providerId="ADAL" clId="{BC61CEE6-F72E-ED4A-95CA-C76EDF0DD1AC}" dt="2023-03-12T19:12:52.378" v="4482"/>
          <ac:spMkLst>
            <pc:docMk/>
            <pc:sldMk cId="0" sldId="303"/>
            <ac:spMk id="11" creationId="{7917D4A9-0E94-A8F7-F955-1F2DE4602C4F}"/>
          </ac:spMkLst>
        </pc:spChg>
      </pc:sldChg>
      <pc:sldChg chg="modSp del">
        <pc:chgData name="Daniel Khashabi" userId="62390808-c838-45e6-be59-d6fd0d208bc8" providerId="ADAL" clId="{BC61CEE6-F72E-ED4A-95CA-C76EDF0DD1AC}" dt="2023-03-15T02:23:15.804" v="9598" actId="2696"/>
        <pc:sldMkLst>
          <pc:docMk/>
          <pc:sldMk cId="3022393508" sldId="304"/>
        </pc:sldMkLst>
        <pc:spChg chg="mod">
          <ac:chgData name="Daniel Khashabi" userId="62390808-c838-45e6-be59-d6fd0d208bc8" providerId="ADAL" clId="{BC61CEE6-F72E-ED4A-95CA-C76EDF0DD1AC}" dt="2023-03-12T19:12:52.378" v="4482"/>
          <ac:spMkLst>
            <pc:docMk/>
            <pc:sldMk cId="3022393508" sldId="304"/>
            <ac:spMk id="4" creationId="{00000000-0000-0000-0000-000000000000}"/>
          </ac:spMkLst>
        </pc:spChg>
        <pc:spChg chg="mod">
          <ac:chgData name="Daniel Khashabi" userId="62390808-c838-45e6-be59-d6fd0d208bc8" providerId="ADAL" clId="{BC61CEE6-F72E-ED4A-95CA-C76EDF0DD1AC}" dt="2023-03-12T19:12:52.378" v="4482"/>
          <ac:spMkLst>
            <pc:docMk/>
            <pc:sldMk cId="3022393508" sldId="304"/>
            <ac:spMk id="5" creationId="{00000000-0000-0000-0000-000000000000}"/>
          </ac:spMkLst>
        </pc:spChg>
        <pc:spChg chg="mod">
          <ac:chgData name="Daniel Khashabi" userId="62390808-c838-45e6-be59-d6fd0d208bc8" providerId="ADAL" clId="{BC61CEE6-F72E-ED4A-95CA-C76EDF0DD1AC}" dt="2023-03-12T19:12:52.378" v="4482"/>
          <ac:spMkLst>
            <pc:docMk/>
            <pc:sldMk cId="3022393508" sldId="304"/>
            <ac:spMk id="6" creationId="{00000000-0000-0000-0000-000000000000}"/>
          </ac:spMkLst>
        </pc:spChg>
      </pc:sldChg>
      <pc:sldChg chg="addSp delSp modSp add mod chgLayout">
        <pc:chgData name="Daniel Khashabi" userId="62390808-c838-45e6-be59-d6fd0d208bc8" providerId="ADAL" clId="{BC61CEE6-F72E-ED4A-95CA-C76EDF0DD1AC}" dt="2023-03-12T19:12:52.378" v="4482"/>
        <pc:sldMkLst>
          <pc:docMk/>
          <pc:sldMk cId="0" sldId="305"/>
        </pc:sldMkLst>
        <pc:spChg chg="mod ord">
          <ac:chgData name="Daniel Khashabi" userId="62390808-c838-45e6-be59-d6fd0d208bc8" providerId="ADAL" clId="{BC61CEE6-F72E-ED4A-95CA-C76EDF0DD1AC}" dt="2023-03-12T18:52:12.713" v="4289" actId="700"/>
          <ac:spMkLst>
            <pc:docMk/>
            <pc:sldMk cId="0" sldId="305"/>
            <ac:spMk id="2" creationId="{00000000-0000-0000-0000-000000000000}"/>
          </ac:spMkLst>
        </pc:spChg>
        <pc:spChg chg="mod">
          <ac:chgData name="Daniel Khashabi" userId="62390808-c838-45e6-be59-d6fd0d208bc8" providerId="ADAL" clId="{BC61CEE6-F72E-ED4A-95CA-C76EDF0DD1AC}" dt="2023-03-12T19:12:52.378" v="4482"/>
          <ac:spMkLst>
            <pc:docMk/>
            <pc:sldMk cId="0" sldId="305"/>
            <ac:spMk id="3" creationId="{00000000-0000-0000-0000-000000000000}"/>
          </ac:spMkLst>
        </pc:spChg>
        <pc:spChg chg="mod">
          <ac:chgData name="Daniel Khashabi" userId="62390808-c838-45e6-be59-d6fd0d208bc8" providerId="ADAL" clId="{BC61CEE6-F72E-ED4A-95CA-C76EDF0DD1AC}" dt="2023-03-12T19:12:52.378" v="4482"/>
          <ac:spMkLst>
            <pc:docMk/>
            <pc:sldMk cId="0" sldId="305"/>
            <ac:spMk id="4" creationId="{00000000-0000-0000-0000-000000000000}"/>
          </ac:spMkLst>
        </pc:spChg>
        <pc:spChg chg="mod">
          <ac:chgData name="Daniel Khashabi" userId="62390808-c838-45e6-be59-d6fd0d208bc8" providerId="ADAL" clId="{BC61CEE6-F72E-ED4A-95CA-C76EDF0DD1AC}" dt="2023-03-12T19:12:52.378" v="4482"/>
          <ac:spMkLst>
            <pc:docMk/>
            <pc:sldMk cId="0" sldId="305"/>
            <ac:spMk id="6" creationId="{00000000-0000-0000-0000-000000000000}"/>
          </ac:spMkLst>
        </pc:spChg>
        <pc:spChg chg="mod">
          <ac:chgData name="Daniel Khashabi" userId="62390808-c838-45e6-be59-d6fd0d208bc8" providerId="ADAL" clId="{BC61CEE6-F72E-ED4A-95CA-C76EDF0DD1AC}" dt="2023-03-12T19:12:52.378" v="4482"/>
          <ac:spMkLst>
            <pc:docMk/>
            <pc:sldMk cId="0" sldId="305"/>
            <ac:spMk id="7" creationId="{00000000-0000-0000-0000-000000000000}"/>
          </ac:spMkLst>
        </pc:spChg>
        <pc:spChg chg="mod">
          <ac:chgData name="Daniel Khashabi" userId="62390808-c838-45e6-be59-d6fd0d208bc8" providerId="ADAL" clId="{BC61CEE6-F72E-ED4A-95CA-C76EDF0DD1AC}" dt="2023-03-12T19:12:52.378" v="4482"/>
          <ac:spMkLst>
            <pc:docMk/>
            <pc:sldMk cId="0" sldId="305"/>
            <ac:spMk id="8" creationId="{00000000-0000-0000-0000-000000000000}"/>
          </ac:spMkLst>
        </pc:spChg>
        <pc:spChg chg="mod">
          <ac:chgData name="Daniel Khashabi" userId="62390808-c838-45e6-be59-d6fd0d208bc8" providerId="ADAL" clId="{BC61CEE6-F72E-ED4A-95CA-C76EDF0DD1AC}" dt="2023-03-12T19:12:52.378" v="4482"/>
          <ac:spMkLst>
            <pc:docMk/>
            <pc:sldMk cId="0" sldId="305"/>
            <ac:spMk id="9" creationId="{00000000-0000-0000-0000-000000000000}"/>
          </ac:spMkLst>
        </pc:spChg>
        <pc:spChg chg="mod">
          <ac:chgData name="Daniel Khashabi" userId="62390808-c838-45e6-be59-d6fd0d208bc8" providerId="ADAL" clId="{BC61CEE6-F72E-ED4A-95CA-C76EDF0DD1AC}" dt="2023-03-12T19:12:52.378" v="4482"/>
          <ac:spMkLst>
            <pc:docMk/>
            <pc:sldMk cId="0" sldId="305"/>
            <ac:spMk id="10" creationId="{00000000-0000-0000-0000-000000000000}"/>
          </ac:spMkLst>
        </pc:spChg>
        <pc:spChg chg="mod">
          <ac:chgData name="Daniel Khashabi" userId="62390808-c838-45e6-be59-d6fd0d208bc8" providerId="ADAL" clId="{BC61CEE6-F72E-ED4A-95CA-C76EDF0DD1AC}" dt="2023-03-12T19:12:52.378" v="4482"/>
          <ac:spMkLst>
            <pc:docMk/>
            <pc:sldMk cId="0" sldId="305"/>
            <ac:spMk id="11" creationId="{00000000-0000-0000-0000-000000000000}"/>
          </ac:spMkLst>
        </pc:spChg>
        <pc:spChg chg="mod">
          <ac:chgData name="Daniel Khashabi" userId="62390808-c838-45e6-be59-d6fd0d208bc8" providerId="ADAL" clId="{BC61CEE6-F72E-ED4A-95CA-C76EDF0DD1AC}" dt="2023-03-12T19:12:52.378" v="4482"/>
          <ac:spMkLst>
            <pc:docMk/>
            <pc:sldMk cId="0" sldId="305"/>
            <ac:spMk id="12" creationId="{00000000-0000-0000-0000-000000000000}"/>
          </ac:spMkLst>
        </pc:spChg>
        <pc:spChg chg="mod">
          <ac:chgData name="Daniel Khashabi" userId="62390808-c838-45e6-be59-d6fd0d208bc8" providerId="ADAL" clId="{BC61CEE6-F72E-ED4A-95CA-C76EDF0DD1AC}" dt="2023-03-12T19:12:52.378" v="4482"/>
          <ac:spMkLst>
            <pc:docMk/>
            <pc:sldMk cId="0" sldId="305"/>
            <ac:spMk id="13" creationId="{00000000-0000-0000-0000-000000000000}"/>
          </ac:spMkLst>
        </pc:spChg>
        <pc:spChg chg="add mod ord">
          <ac:chgData name="Daniel Khashabi" userId="62390808-c838-45e6-be59-d6fd0d208bc8" providerId="ADAL" clId="{BC61CEE6-F72E-ED4A-95CA-C76EDF0DD1AC}" dt="2023-03-12T18:52:12.713" v="4289" actId="700"/>
          <ac:spMkLst>
            <pc:docMk/>
            <pc:sldMk cId="0" sldId="305"/>
            <ac:spMk id="14" creationId="{E47C1ED1-C23A-4E61-7438-EFB061720171}"/>
          </ac:spMkLst>
        </pc:spChg>
        <pc:spChg chg="add del mod">
          <ac:chgData name="Daniel Khashabi" userId="62390808-c838-45e6-be59-d6fd0d208bc8" providerId="ADAL" clId="{BC61CEE6-F72E-ED4A-95CA-C76EDF0DD1AC}" dt="2023-03-12T18:56:09.702" v="4386" actId="478"/>
          <ac:spMkLst>
            <pc:docMk/>
            <pc:sldMk cId="0" sldId="305"/>
            <ac:spMk id="15" creationId="{74569806-AB5B-57DF-87CB-9F76E3F83579}"/>
          </ac:spMkLst>
        </pc:spChg>
      </pc:sldChg>
      <pc:sldChg chg="addSp modSp add mod modClrScheme chgLayout">
        <pc:chgData name="Daniel Khashabi" userId="62390808-c838-45e6-be59-d6fd0d208bc8" providerId="ADAL" clId="{BC61CEE6-F72E-ED4A-95CA-C76EDF0DD1AC}" dt="2023-03-12T18:53:28.988" v="4337" actId="700"/>
        <pc:sldMkLst>
          <pc:docMk/>
          <pc:sldMk cId="0" sldId="306"/>
        </pc:sldMkLst>
        <pc:spChg chg="mod ord">
          <ac:chgData name="Daniel Khashabi" userId="62390808-c838-45e6-be59-d6fd0d208bc8" providerId="ADAL" clId="{BC61CEE6-F72E-ED4A-95CA-C76EDF0DD1AC}" dt="2023-03-12T18:53:28.988" v="4337" actId="700"/>
          <ac:spMkLst>
            <pc:docMk/>
            <pc:sldMk cId="0" sldId="306"/>
            <ac:spMk id="2" creationId="{00000000-0000-0000-0000-000000000000}"/>
          </ac:spMkLst>
        </pc:spChg>
        <pc:spChg chg="add mod ord">
          <ac:chgData name="Daniel Khashabi" userId="62390808-c838-45e6-be59-d6fd0d208bc8" providerId="ADAL" clId="{BC61CEE6-F72E-ED4A-95CA-C76EDF0DD1AC}" dt="2023-03-12T18:53:28.988" v="4337" actId="700"/>
          <ac:spMkLst>
            <pc:docMk/>
            <pc:sldMk cId="0" sldId="306"/>
            <ac:spMk id="3" creationId="{C754A5A8-6DC3-4304-A0CB-296DEF21DFD2}"/>
          </ac:spMkLst>
        </pc:spChg>
      </pc:sldChg>
      <pc:sldChg chg="addSp modSp add mod chgLayout">
        <pc:chgData name="Daniel Khashabi" userId="62390808-c838-45e6-be59-d6fd0d208bc8" providerId="ADAL" clId="{BC61CEE6-F72E-ED4A-95CA-C76EDF0DD1AC}" dt="2023-03-12T19:12:52.378" v="4482"/>
        <pc:sldMkLst>
          <pc:docMk/>
          <pc:sldMk cId="0" sldId="307"/>
        </pc:sldMkLst>
        <pc:spChg chg="mod ord">
          <ac:chgData name="Daniel Khashabi" userId="62390808-c838-45e6-be59-d6fd0d208bc8" providerId="ADAL" clId="{BC61CEE6-F72E-ED4A-95CA-C76EDF0DD1AC}" dt="2023-03-12T18:53:28.988" v="4337" actId="700"/>
          <ac:spMkLst>
            <pc:docMk/>
            <pc:sldMk cId="0" sldId="307"/>
            <ac:spMk id="2" creationId="{00000000-0000-0000-0000-000000000000}"/>
          </ac:spMkLst>
        </pc:spChg>
        <pc:spChg chg="mod">
          <ac:chgData name="Daniel Khashabi" userId="62390808-c838-45e6-be59-d6fd0d208bc8" providerId="ADAL" clId="{BC61CEE6-F72E-ED4A-95CA-C76EDF0DD1AC}" dt="2023-03-12T19:12:52.378" v="4482"/>
          <ac:spMkLst>
            <pc:docMk/>
            <pc:sldMk cId="0" sldId="307"/>
            <ac:spMk id="3" creationId="{00000000-0000-0000-0000-000000000000}"/>
          </ac:spMkLst>
        </pc:spChg>
        <pc:spChg chg="mod">
          <ac:chgData name="Daniel Khashabi" userId="62390808-c838-45e6-be59-d6fd0d208bc8" providerId="ADAL" clId="{BC61CEE6-F72E-ED4A-95CA-C76EDF0DD1AC}" dt="2023-03-12T19:12:52.378" v="4482"/>
          <ac:spMkLst>
            <pc:docMk/>
            <pc:sldMk cId="0" sldId="307"/>
            <ac:spMk id="4" creationId="{00000000-0000-0000-0000-000000000000}"/>
          </ac:spMkLst>
        </pc:spChg>
        <pc:spChg chg="mod">
          <ac:chgData name="Daniel Khashabi" userId="62390808-c838-45e6-be59-d6fd0d208bc8" providerId="ADAL" clId="{BC61CEE6-F72E-ED4A-95CA-C76EDF0DD1AC}" dt="2023-03-12T19:12:52.378" v="4482"/>
          <ac:spMkLst>
            <pc:docMk/>
            <pc:sldMk cId="0" sldId="307"/>
            <ac:spMk id="5" creationId="{00000000-0000-0000-0000-000000000000}"/>
          </ac:spMkLst>
        </pc:spChg>
        <pc:spChg chg="mod">
          <ac:chgData name="Daniel Khashabi" userId="62390808-c838-45e6-be59-d6fd0d208bc8" providerId="ADAL" clId="{BC61CEE6-F72E-ED4A-95CA-C76EDF0DD1AC}" dt="2023-03-12T19:12:52.378" v="4482"/>
          <ac:spMkLst>
            <pc:docMk/>
            <pc:sldMk cId="0" sldId="307"/>
            <ac:spMk id="6" creationId="{00000000-0000-0000-0000-000000000000}"/>
          </ac:spMkLst>
        </pc:spChg>
        <pc:spChg chg="mod">
          <ac:chgData name="Daniel Khashabi" userId="62390808-c838-45e6-be59-d6fd0d208bc8" providerId="ADAL" clId="{BC61CEE6-F72E-ED4A-95CA-C76EDF0DD1AC}" dt="2023-03-12T19:12:52.378" v="4482"/>
          <ac:spMkLst>
            <pc:docMk/>
            <pc:sldMk cId="0" sldId="307"/>
            <ac:spMk id="7" creationId="{00000000-0000-0000-0000-000000000000}"/>
          </ac:spMkLst>
        </pc:spChg>
        <pc:spChg chg="mod">
          <ac:chgData name="Daniel Khashabi" userId="62390808-c838-45e6-be59-d6fd0d208bc8" providerId="ADAL" clId="{BC61CEE6-F72E-ED4A-95CA-C76EDF0DD1AC}" dt="2023-03-12T19:12:52.378" v="4482"/>
          <ac:spMkLst>
            <pc:docMk/>
            <pc:sldMk cId="0" sldId="307"/>
            <ac:spMk id="8" creationId="{00000000-0000-0000-0000-000000000000}"/>
          </ac:spMkLst>
        </pc:spChg>
        <pc:spChg chg="add mod ord">
          <ac:chgData name="Daniel Khashabi" userId="62390808-c838-45e6-be59-d6fd0d208bc8" providerId="ADAL" clId="{BC61CEE6-F72E-ED4A-95CA-C76EDF0DD1AC}" dt="2023-03-12T18:53:28.988" v="4337" actId="700"/>
          <ac:spMkLst>
            <pc:docMk/>
            <pc:sldMk cId="0" sldId="307"/>
            <ac:spMk id="9" creationId="{4398FA82-3580-B1E7-B46D-65EFAA650F26}"/>
          </ac:spMkLst>
        </pc:spChg>
      </pc:sldChg>
      <pc:sldChg chg="addSp modSp add del mod chgLayout">
        <pc:chgData name="Daniel Khashabi" userId="62390808-c838-45e6-be59-d6fd0d208bc8" providerId="ADAL" clId="{BC61CEE6-F72E-ED4A-95CA-C76EDF0DD1AC}" dt="2023-03-12T18:53:55.201" v="4338" actId="2696"/>
        <pc:sldMkLst>
          <pc:docMk/>
          <pc:sldMk cId="0" sldId="308"/>
        </pc:sldMkLst>
        <pc:spChg chg="mod ord">
          <ac:chgData name="Daniel Khashabi" userId="62390808-c838-45e6-be59-d6fd0d208bc8" providerId="ADAL" clId="{BC61CEE6-F72E-ED4A-95CA-C76EDF0DD1AC}" dt="2023-03-12T18:53:28.988" v="4337" actId="700"/>
          <ac:spMkLst>
            <pc:docMk/>
            <pc:sldMk cId="0" sldId="308"/>
            <ac:spMk id="2" creationId="{00000000-0000-0000-0000-000000000000}"/>
          </ac:spMkLst>
        </pc:spChg>
        <pc:spChg chg="add mod ord">
          <ac:chgData name="Daniel Khashabi" userId="62390808-c838-45e6-be59-d6fd0d208bc8" providerId="ADAL" clId="{BC61CEE6-F72E-ED4A-95CA-C76EDF0DD1AC}" dt="2023-03-12T18:53:28.988" v="4337" actId="700"/>
          <ac:spMkLst>
            <pc:docMk/>
            <pc:sldMk cId="0" sldId="308"/>
            <ac:spMk id="25" creationId="{577F5EB7-0FC4-18E3-73E8-2298633D0648}"/>
          </ac:spMkLst>
        </pc:spChg>
      </pc:sldChg>
      <pc:sldChg chg="addSp modSp add mod chgLayout">
        <pc:chgData name="Daniel Khashabi" userId="62390808-c838-45e6-be59-d6fd0d208bc8" providerId="ADAL" clId="{BC61CEE6-F72E-ED4A-95CA-C76EDF0DD1AC}" dt="2023-03-12T19:12:52.378" v="4482"/>
        <pc:sldMkLst>
          <pc:docMk/>
          <pc:sldMk cId="0" sldId="309"/>
        </pc:sldMkLst>
        <pc:spChg chg="mod ord">
          <ac:chgData name="Daniel Khashabi" userId="62390808-c838-45e6-be59-d6fd0d208bc8" providerId="ADAL" clId="{BC61CEE6-F72E-ED4A-95CA-C76EDF0DD1AC}" dt="2023-03-12T18:53:28.988" v="4337" actId="700"/>
          <ac:spMkLst>
            <pc:docMk/>
            <pc:sldMk cId="0" sldId="309"/>
            <ac:spMk id="2" creationId="{00000000-0000-0000-0000-000000000000}"/>
          </ac:spMkLst>
        </pc:spChg>
        <pc:spChg chg="mod">
          <ac:chgData name="Daniel Khashabi" userId="62390808-c838-45e6-be59-d6fd0d208bc8" providerId="ADAL" clId="{BC61CEE6-F72E-ED4A-95CA-C76EDF0DD1AC}" dt="2023-03-12T19:12:52.378" v="4482"/>
          <ac:spMkLst>
            <pc:docMk/>
            <pc:sldMk cId="0" sldId="309"/>
            <ac:spMk id="3" creationId="{00000000-0000-0000-0000-000000000000}"/>
          </ac:spMkLst>
        </pc:spChg>
        <pc:spChg chg="mod">
          <ac:chgData name="Daniel Khashabi" userId="62390808-c838-45e6-be59-d6fd0d208bc8" providerId="ADAL" clId="{BC61CEE6-F72E-ED4A-95CA-C76EDF0DD1AC}" dt="2023-03-12T19:12:52.378" v="4482"/>
          <ac:spMkLst>
            <pc:docMk/>
            <pc:sldMk cId="0" sldId="309"/>
            <ac:spMk id="4" creationId="{00000000-0000-0000-0000-000000000000}"/>
          </ac:spMkLst>
        </pc:spChg>
        <pc:spChg chg="mod">
          <ac:chgData name="Daniel Khashabi" userId="62390808-c838-45e6-be59-d6fd0d208bc8" providerId="ADAL" clId="{BC61CEE6-F72E-ED4A-95CA-C76EDF0DD1AC}" dt="2023-03-12T19:12:52.378" v="4482"/>
          <ac:spMkLst>
            <pc:docMk/>
            <pc:sldMk cId="0" sldId="309"/>
            <ac:spMk id="6" creationId="{00000000-0000-0000-0000-000000000000}"/>
          </ac:spMkLst>
        </pc:spChg>
        <pc:spChg chg="mod">
          <ac:chgData name="Daniel Khashabi" userId="62390808-c838-45e6-be59-d6fd0d208bc8" providerId="ADAL" clId="{BC61CEE6-F72E-ED4A-95CA-C76EDF0DD1AC}" dt="2023-03-12T19:12:52.378" v="4482"/>
          <ac:spMkLst>
            <pc:docMk/>
            <pc:sldMk cId="0" sldId="309"/>
            <ac:spMk id="7" creationId="{00000000-0000-0000-0000-000000000000}"/>
          </ac:spMkLst>
        </pc:spChg>
        <pc:spChg chg="mod">
          <ac:chgData name="Daniel Khashabi" userId="62390808-c838-45e6-be59-d6fd0d208bc8" providerId="ADAL" clId="{BC61CEE6-F72E-ED4A-95CA-C76EDF0DD1AC}" dt="2023-03-12T19:12:52.378" v="4482"/>
          <ac:spMkLst>
            <pc:docMk/>
            <pc:sldMk cId="0" sldId="309"/>
            <ac:spMk id="8" creationId="{00000000-0000-0000-0000-000000000000}"/>
          </ac:spMkLst>
        </pc:spChg>
        <pc:spChg chg="mod">
          <ac:chgData name="Daniel Khashabi" userId="62390808-c838-45e6-be59-d6fd0d208bc8" providerId="ADAL" clId="{BC61CEE6-F72E-ED4A-95CA-C76EDF0DD1AC}" dt="2023-03-12T19:12:52.378" v="4482"/>
          <ac:spMkLst>
            <pc:docMk/>
            <pc:sldMk cId="0" sldId="309"/>
            <ac:spMk id="9" creationId="{00000000-0000-0000-0000-000000000000}"/>
          </ac:spMkLst>
        </pc:spChg>
        <pc:spChg chg="mod">
          <ac:chgData name="Daniel Khashabi" userId="62390808-c838-45e6-be59-d6fd0d208bc8" providerId="ADAL" clId="{BC61CEE6-F72E-ED4A-95CA-C76EDF0DD1AC}" dt="2023-03-12T19:12:52.378" v="4482"/>
          <ac:spMkLst>
            <pc:docMk/>
            <pc:sldMk cId="0" sldId="309"/>
            <ac:spMk id="10" creationId="{00000000-0000-0000-0000-000000000000}"/>
          </ac:spMkLst>
        </pc:spChg>
        <pc:spChg chg="mod">
          <ac:chgData name="Daniel Khashabi" userId="62390808-c838-45e6-be59-d6fd0d208bc8" providerId="ADAL" clId="{BC61CEE6-F72E-ED4A-95CA-C76EDF0DD1AC}" dt="2023-03-12T19:12:52.378" v="4482"/>
          <ac:spMkLst>
            <pc:docMk/>
            <pc:sldMk cId="0" sldId="309"/>
            <ac:spMk id="11" creationId="{00000000-0000-0000-0000-000000000000}"/>
          </ac:spMkLst>
        </pc:spChg>
        <pc:spChg chg="mod">
          <ac:chgData name="Daniel Khashabi" userId="62390808-c838-45e6-be59-d6fd0d208bc8" providerId="ADAL" clId="{BC61CEE6-F72E-ED4A-95CA-C76EDF0DD1AC}" dt="2023-03-12T19:12:52.378" v="4482"/>
          <ac:spMkLst>
            <pc:docMk/>
            <pc:sldMk cId="0" sldId="309"/>
            <ac:spMk id="12" creationId="{00000000-0000-0000-0000-000000000000}"/>
          </ac:spMkLst>
        </pc:spChg>
        <pc:spChg chg="mod">
          <ac:chgData name="Daniel Khashabi" userId="62390808-c838-45e6-be59-d6fd0d208bc8" providerId="ADAL" clId="{BC61CEE6-F72E-ED4A-95CA-C76EDF0DD1AC}" dt="2023-03-12T19:12:52.378" v="4482"/>
          <ac:spMkLst>
            <pc:docMk/>
            <pc:sldMk cId="0" sldId="309"/>
            <ac:spMk id="13" creationId="{00000000-0000-0000-0000-000000000000}"/>
          </ac:spMkLst>
        </pc:spChg>
        <pc:spChg chg="add mod ord">
          <ac:chgData name="Daniel Khashabi" userId="62390808-c838-45e6-be59-d6fd0d208bc8" providerId="ADAL" clId="{BC61CEE6-F72E-ED4A-95CA-C76EDF0DD1AC}" dt="2023-03-12T18:53:28.988" v="4337" actId="700"/>
          <ac:spMkLst>
            <pc:docMk/>
            <pc:sldMk cId="0" sldId="309"/>
            <ac:spMk id="14" creationId="{07B9435C-18EC-FCF0-BB2E-68DC6EDC80AF}"/>
          </ac:spMkLst>
        </pc:spChg>
        <pc:spChg chg="add mod">
          <ac:chgData name="Daniel Khashabi" userId="62390808-c838-45e6-be59-d6fd0d208bc8" providerId="ADAL" clId="{BC61CEE6-F72E-ED4A-95CA-C76EDF0DD1AC}" dt="2023-03-12T19:12:52.378" v="4482"/>
          <ac:spMkLst>
            <pc:docMk/>
            <pc:sldMk cId="0" sldId="309"/>
            <ac:spMk id="15" creationId="{C34E61B5-34D4-0826-A398-53C86188E3CC}"/>
          </ac:spMkLst>
        </pc:spChg>
      </pc:sldChg>
      <pc:sldChg chg="addSp modSp add mod chgLayout">
        <pc:chgData name="Daniel Khashabi" userId="62390808-c838-45e6-be59-d6fd0d208bc8" providerId="ADAL" clId="{BC61CEE6-F72E-ED4A-95CA-C76EDF0DD1AC}" dt="2023-03-12T19:12:52.378" v="4482"/>
        <pc:sldMkLst>
          <pc:docMk/>
          <pc:sldMk cId="0" sldId="310"/>
        </pc:sldMkLst>
        <pc:spChg chg="mod ord">
          <ac:chgData name="Daniel Khashabi" userId="62390808-c838-45e6-be59-d6fd0d208bc8" providerId="ADAL" clId="{BC61CEE6-F72E-ED4A-95CA-C76EDF0DD1AC}" dt="2023-03-12T18:53:28.988" v="4337" actId="700"/>
          <ac:spMkLst>
            <pc:docMk/>
            <pc:sldMk cId="0" sldId="310"/>
            <ac:spMk id="2" creationId="{00000000-0000-0000-0000-000000000000}"/>
          </ac:spMkLst>
        </pc:spChg>
        <pc:spChg chg="mod">
          <ac:chgData name="Daniel Khashabi" userId="62390808-c838-45e6-be59-d6fd0d208bc8" providerId="ADAL" clId="{BC61CEE6-F72E-ED4A-95CA-C76EDF0DD1AC}" dt="2023-03-12T19:12:52.378" v="4482"/>
          <ac:spMkLst>
            <pc:docMk/>
            <pc:sldMk cId="0" sldId="310"/>
            <ac:spMk id="3" creationId="{00000000-0000-0000-0000-000000000000}"/>
          </ac:spMkLst>
        </pc:spChg>
        <pc:spChg chg="mod">
          <ac:chgData name="Daniel Khashabi" userId="62390808-c838-45e6-be59-d6fd0d208bc8" providerId="ADAL" clId="{BC61CEE6-F72E-ED4A-95CA-C76EDF0DD1AC}" dt="2023-03-12T19:12:52.378" v="4482"/>
          <ac:spMkLst>
            <pc:docMk/>
            <pc:sldMk cId="0" sldId="310"/>
            <ac:spMk id="4" creationId="{00000000-0000-0000-0000-000000000000}"/>
          </ac:spMkLst>
        </pc:spChg>
        <pc:spChg chg="mod">
          <ac:chgData name="Daniel Khashabi" userId="62390808-c838-45e6-be59-d6fd0d208bc8" providerId="ADAL" clId="{BC61CEE6-F72E-ED4A-95CA-C76EDF0DD1AC}" dt="2023-03-12T19:12:52.378" v="4482"/>
          <ac:spMkLst>
            <pc:docMk/>
            <pc:sldMk cId="0" sldId="310"/>
            <ac:spMk id="6" creationId="{00000000-0000-0000-0000-000000000000}"/>
          </ac:spMkLst>
        </pc:spChg>
        <pc:spChg chg="mod">
          <ac:chgData name="Daniel Khashabi" userId="62390808-c838-45e6-be59-d6fd0d208bc8" providerId="ADAL" clId="{BC61CEE6-F72E-ED4A-95CA-C76EDF0DD1AC}" dt="2023-03-12T19:12:52.378" v="4482"/>
          <ac:spMkLst>
            <pc:docMk/>
            <pc:sldMk cId="0" sldId="310"/>
            <ac:spMk id="7" creationId="{00000000-0000-0000-0000-000000000000}"/>
          </ac:spMkLst>
        </pc:spChg>
        <pc:spChg chg="mod">
          <ac:chgData name="Daniel Khashabi" userId="62390808-c838-45e6-be59-d6fd0d208bc8" providerId="ADAL" clId="{BC61CEE6-F72E-ED4A-95CA-C76EDF0DD1AC}" dt="2023-03-12T19:12:52.378" v="4482"/>
          <ac:spMkLst>
            <pc:docMk/>
            <pc:sldMk cId="0" sldId="310"/>
            <ac:spMk id="8" creationId="{00000000-0000-0000-0000-000000000000}"/>
          </ac:spMkLst>
        </pc:spChg>
        <pc:spChg chg="mod">
          <ac:chgData name="Daniel Khashabi" userId="62390808-c838-45e6-be59-d6fd0d208bc8" providerId="ADAL" clId="{BC61CEE6-F72E-ED4A-95CA-C76EDF0DD1AC}" dt="2023-03-12T19:12:52.378" v="4482"/>
          <ac:spMkLst>
            <pc:docMk/>
            <pc:sldMk cId="0" sldId="310"/>
            <ac:spMk id="9" creationId="{00000000-0000-0000-0000-000000000000}"/>
          </ac:spMkLst>
        </pc:spChg>
        <pc:spChg chg="mod">
          <ac:chgData name="Daniel Khashabi" userId="62390808-c838-45e6-be59-d6fd0d208bc8" providerId="ADAL" clId="{BC61CEE6-F72E-ED4A-95CA-C76EDF0DD1AC}" dt="2023-03-12T19:12:52.378" v="4482"/>
          <ac:spMkLst>
            <pc:docMk/>
            <pc:sldMk cId="0" sldId="310"/>
            <ac:spMk id="10" creationId="{00000000-0000-0000-0000-000000000000}"/>
          </ac:spMkLst>
        </pc:spChg>
        <pc:spChg chg="mod">
          <ac:chgData name="Daniel Khashabi" userId="62390808-c838-45e6-be59-d6fd0d208bc8" providerId="ADAL" clId="{BC61CEE6-F72E-ED4A-95CA-C76EDF0DD1AC}" dt="2023-03-12T19:12:52.378" v="4482"/>
          <ac:spMkLst>
            <pc:docMk/>
            <pc:sldMk cId="0" sldId="310"/>
            <ac:spMk id="11" creationId="{00000000-0000-0000-0000-000000000000}"/>
          </ac:spMkLst>
        </pc:spChg>
        <pc:spChg chg="mod">
          <ac:chgData name="Daniel Khashabi" userId="62390808-c838-45e6-be59-d6fd0d208bc8" providerId="ADAL" clId="{BC61CEE6-F72E-ED4A-95CA-C76EDF0DD1AC}" dt="2023-03-12T19:12:52.378" v="4482"/>
          <ac:spMkLst>
            <pc:docMk/>
            <pc:sldMk cId="0" sldId="310"/>
            <ac:spMk id="12" creationId="{00000000-0000-0000-0000-000000000000}"/>
          </ac:spMkLst>
        </pc:spChg>
        <pc:spChg chg="mod">
          <ac:chgData name="Daniel Khashabi" userId="62390808-c838-45e6-be59-d6fd0d208bc8" providerId="ADAL" clId="{BC61CEE6-F72E-ED4A-95CA-C76EDF0DD1AC}" dt="2023-03-12T19:12:52.378" v="4482"/>
          <ac:spMkLst>
            <pc:docMk/>
            <pc:sldMk cId="0" sldId="310"/>
            <ac:spMk id="13" creationId="{00000000-0000-0000-0000-000000000000}"/>
          </ac:spMkLst>
        </pc:spChg>
        <pc:spChg chg="mod">
          <ac:chgData name="Daniel Khashabi" userId="62390808-c838-45e6-be59-d6fd0d208bc8" providerId="ADAL" clId="{BC61CEE6-F72E-ED4A-95CA-C76EDF0DD1AC}" dt="2023-03-12T19:12:52.378" v="4482"/>
          <ac:spMkLst>
            <pc:docMk/>
            <pc:sldMk cId="0" sldId="310"/>
            <ac:spMk id="14" creationId="{00000000-0000-0000-0000-000000000000}"/>
          </ac:spMkLst>
        </pc:spChg>
        <pc:spChg chg="add mod ord">
          <ac:chgData name="Daniel Khashabi" userId="62390808-c838-45e6-be59-d6fd0d208bc8" providerId="ADAL" clId="{BC61CEE6-F72E-ED4A-95CA-C76EDF0DD1AC}" dt="2023-03-12T18:53:28.988" v="4337" actId="700"/>
          <ac:spMkLst>
            <pc:docMk/>
            <pc:sldMk cId="0" sldId="310"/>
            <ac:spMk id="15" creationId="{74AD400C-BBB4-909C-8050-63F05B171694}"/>
          </ac:spMkLst>
        </pc:spChg>
      </pc:sldChg>
      <pc:sldChg chg="addSp modSp add mod modClrScheme chgLayout">
        <pc:chgData name="Daniel Khashabi" userId="62390808-c838-45e6-be59-d6fd0d208bc8" providerId="ADAL" clId="{BC61CEE6-F72E-ED4A-95CA-C76EDF0DD1AC}" dt="2023-03-12T18:57:19.632" v="4397" actId="700"/>
        <pc:sldMkLst>
          <pc:docMk/>
          <pc:sldMk cId="0" sldId="311"/>
        </pc:sldMkLst>
        <pc:spChg chg="mod ord">
          <ac:chgData name="Daniel Khashabi" userId="62390808-c838-45e6-be59-d6fd0d208bc8" providerId="ADAL" clId="{BC61CEE6-F72E-ED4A-95CA-C76EDF0DD1AC}" dt="2023-03-12T18:57:19.632" v="4397" actId="700"/>
          <ac:spMkLst>
            <pc:docMk/>
            <pc:sldMk cId="0" sldId="311"/>
            <ac:spMk id="2" creationId="{00000000-0000-0000-0000-000000000000}"/>
          </ac:spMkLst>
        </pc:spChg>
        <pc:spChg chg="add mod ord">
          <ac:chgData name="Daniel Khashabi" userId="62390808-c838-45e6-be59-d6fd0d208bc8" providerId="ADAL" clId="{BC61CEE6-F72E-ED4A-95CA-C76EDF0DD1AC}" dt="2023-03-12T18:57:19.632" v="4397" actId="700"/>
          <ac:spMkLst>
            <pc:docMk/>
            <pc:sldMk cId="0" sldId="311"/>
            <ac:spMk id="3" creationId="{E3485394-E0B8-4456-834A-8FCEF17F8A26}"/>
          </ac:spMkLst>
        </pc:spChg>
      </pc:sldChg>
      <pc:sldChg chg="addSp modSp add mod chgLayout">
        <pc:chgData name="Daniel Khashabi" userId="62390808-c838-45e6-be59-d6fd0d208bc8" providerId="ADAL" clId="{BC61CEE6-F72E-ED4A-95CA-C76EDF0DD1AC}" dt="2023-03-12T19:12:52.378" v="4482"/>
        <pc:sldMkLst>
          <pc:docMk/>
          <pc:sldMk cId="0" sldId="312"/>
        </pc:sldMkLst>
        <pc:spChg chg="mod ord">
          <ac:chgData name="Daniel Khashabi" userId="62390808-c838-45e6-be59-d6fd0d208bc8" providerId="ADAL" clId="{BC61CEE6-F72E-ED4A-95CA-C76EDF0DD1AC}" dt="2023-03-12T18:57:19.632" v="4397" actId="700"/>
          <ac:spMkLst>
            <pc:docMk/>
            <pc:sldMk cId="0" sldId="312"/>
            <ac:spMk id="2" creationId="{00000000-0000-0000-0000-000000000000}"/>
          </ac:spMkLst>
        </pc:spChg>
        <pc:spChg chg="mod">
          <ac:chgData name="Daniel Khashabi" userId="62390808-c838-45e6-be59-d6fd0d208bc8" providerId="ADAL" clId="{BC61CEE6-F72E-ED4A-95CA-C76EDF0DD1AC}" dt="2023-03-12T19:12:52.378" v="4482"/>
          <ac:spMkLst>
            <pc:docMk/>
            <pc:sldMk cId="0" sldId="312"/>
            <ac:spMk id="4" creationId="{00000000-0000-0000-0000-000000000000}"/>
          </ac:spMkLst>
        </pc:spChg>
        <pc:spChg chg="mod">
          <ac:chgData name="Daniel Khashabi" userId="62390808-c838-45e6-be59-d6fd0d208bc8" providerId="ADAL" clId="{BC61CEE6-F72E-ED4A-95CA-C76EDF0DD1AC}" dt="2023-03-12T19:12:52.378" v="4482"/>
          <ac:spMkLst>
            <pc:docMk/>
            <pc:sldMk cId="0" sldId="312"/>
            <ac:spMk id="5" creationId="{00000000-0000-0000-0000-000000000000}"/>
          </ac:spMkLst>
        </pc:spChg>
        <pc:spChg chg="mod">
          <ac:chgData name="Daniel Khashabi" userId="62390808-c838-45e6-be59-d6fd0d208bc8" providerId="ADAL" clId="{BC61CEE6-F72E-ED4A-95CA-C76EDF0DD1AC}" dt="2023-03-12T19:12:52.378" v="4482"/>
          <ac:spMkLst>
            <pc:docMk/>
            <pc:sldMk cId="0" sldId="312"/>
            <ac:spMk id="6" creationId="{00000000-0000-0000-0000-000000000000}"/>
          </ac:spMkLst>
        </pc:spChg>
        <pc:spChg chg="mod">
          <ac:chgData name="Daniel Khashabi" userId="62390808-c838-45e6-be59-d6fd0d208bc8" providerId="ADAL" clId="{BC61CEE6-F72E-ED4A-95CA-C76EDF0DD1AC}" dt="2023-03-12T19:12:52.378" v="4482"/>
          <ac:spMkLst>
            <pc:docMk/>
            <pc:sldMk cId="0" sldId="312"/>
            <ac:spMk id="7" creationId="{00000000-0000-0000-0000-000000000000}"/>
          </ac:spMkLst>
        </pc:spChg>
        <pc:spChg chg="mod">
          <ac:chgData name="Daniel Khashabi" userId="62390808-c838-45e6-be59-d6fd0d208bc8" providerId="ADAL" clId="{BC61CEE6-F72E-ED4A-95CA-C76EDF0DD1AC}" dt="2023-03-12T19:12:52.378" v="4482"/>
          <ac:spMkLst>
            <pc:docMk/>
            <pc:sldMk cId="0" sldId="312"/>
            <ac:spMk id="9" creationId="{00000000-0000-0000-0000-000000000000}"/>
          </ac:spMkLst>
        </pc:spChg>
        <pc:spChg chg="add mod ord">
          <ac:chgData name="Daniel Khashabi" userId="62390808-c838-45e6-be59-d6fd0d208bc8" providerId="ADAL" clId="{BC61CEE6-F72E-ED4A-95CA-C76EDF0DD1AC}" dt="2023-03-12T18:57:19.632" v="4397" actId="700"/>
          <ac:spMkLst>
            <pc:docMk/>
            <pc:sldMk cId="0" sldId="312"/>
            <ac:spMk id="10" creationId="{C9234E21-1AC3-C35A-0CA1-3C2770AAD6BB}"/>
          </ac:spMkLst>
        </pc:spChg>
      </pc:sldChg>
      <pc:sldChg chg="addSp delSp modSp add mod chgLayout">
        <pc:chgData name="Daniel Khashabi" userId="62390808-c838-45e6-be59-d6fd0d208bc8" providerId="ADAL" clId="{BC61CEE6-F72E-ED4A-95CA-C76EDF0DD1AC}" dt="2023-03-12T19:32:18.821" v="4834"/>
        <pc:sldMkLst>
          <pc:docMk/>
          <pc:sldMk cId="0" sldId="313"/>
        </pc:sldMkLst>
        <pc:spChg chg="mod ord">
          <ac:chgData name="Daniel Khashabi" userId="62390808-c838-45e6-be59-d6fd0d208bc8" providerId="ADAL" clId="{BC61CEE6-F72E-ED4A-95CA-C76EDF0DD1AC}" dt="2023-03-12T18:57:19.632" v="4397" actId="700"/>
          <ac:spMkLst>
            <pc:docMk/>
            <pc:sldMk cId="0" sldId="313"/>
            <ac:spMk id="2" creationId="{00000000-0000-0000-0000-000000000000}"/>
          </ac:spMkLst>
        </pc:spChg>
        <pc:spChg chg="mod">
          <ac:chgData name="Daniel Khashabi" userId="62390808-c838-45e6-be59-d6fd0d208bc8" providerId="ADAL" clId="{BC61CEE6-F72E-ED4A-95CA-C76EDF0DD1AC}" dt="2023-03-12T19:12:52.378" v="4482"/>
          <ac:spMkLst>
            <pc:docMk/>
            <pc:sldMk cId="0" sldId="313"/>
            <ac:spMk id="4" creationId="{00000000-0000-0000-0000-000000000000}"/>
          </ac:spMkLst>
        </pc:spChg>
        <pc:spChg chg="mod">
          <ac:chgData name="Daniel Khashabi" userId="62390808-c838-45e6-be59-d6fd0d208bc8" providerId="ADAL" clId="{BC61CEE6-F72E-ED4A-95CA-C76EDF0DD1AC}" dt="2023-03-12T19:12:52.378" v="4482"/>
          <ac:spMkLst>
            <pc:docMk/>
            <pc:sldMk cId="0" sldId="313"/>
            <ac:spMk id="5" creationId="{00000000-0000-0000-0000-000000000000}"/>
          </ac:spMkLst>
        </pc:spChg>
        <pc:spChg chg="mod">
          <ac:chgData name="Daniel Khashabi" userId="62390808-c838-45e6-be59-d6fd0d208bc8" providerId="ADAL" clId="{BC61CEE6-F72E-ED4A-95CA-C76EDF0DD1AC}" dt="2023-03-12T19:12:52.378" v="4482"/>
          <ac:spMkLst>
            <pc:docMk/>
            <pc:sldMk cId="0" sldId="313"/>
            <ac:spMk id="6" creationId="{00000000-0000-0000-0000-000000000000}"/>
          </ac:spMkLst>
        </pc:spChg>
        <pc:spChg chg="mod">
          <ac:chgData name="Daniel Khashabi" userId="62390808-c838-45e6-be59-d6fd0d208bc8" providerId="ADAL" clId="{BC61CEE6-F72E-ED4A-95CA-C76EDF0DD1AC}" dt="2023-03-12T19:12:52.378" v="4482"/>
          <ac:spMkLst>
            <pc:docMk/>
            <pc:sldMk cId="0" sldId="313"/>
            <ac:spMk id="7" creationId="{00000000-0000-0000-0000-000000000000}"/>
          </ac:spMkLst>
        </pc:spChg>
        <pc:spChg chg="mod">
          <ac:chgData name="Daniel Khashabi" userId="62390808-c838-45e6-be59-d6fd0d208bc8" providerId="ADAL" clId="{BC61CEE6-F72E-ED4A-95CA-C76EDF0DD1AC}" dt="2023-03-12T19:12:52.378" v="4482"/>
          <ac:spMkLst>
            <pc:docMk/>
            <pc:sldMk cId="0" sldId="313"/>
            <ac:spMk id="8" creationId="{00000000-0000-0000-0000-000000000000}"/>
          </ac:spMkLst>
        </pc:spChg>
        <pc:spChg chg="mod">
          <ac:chgData name="Daniel Khashabi" userId="62390808-c838-45e6-be59-d6fd0d208bc8" providerId="ADAL" clId="{BC61CEE6-F72E-ED4A-95CA-C76EDF0DD1AC}" dt="2023-03-12T19:12:52.378" v="4482"/>
          <ac:spMkLst>
            <pc:docMk/>
            <pc:sldMk cId="0" sldId="313"/>
            <ac:spMk id="10" creationId="{00000000-0000-0000-0000-000000000000}"/>
          </ac:spMkLst>
        </pc:spChg>
        <pc:spChg chg="mod">
          <ac:chgData name="Daniel Khashabi" userId="62390808-c838-45e6-be59-d6fd0d208bc8" providerId="ADAL" clId="{BC61CEE6-F72E-ED4A-95CA-C76EDF0DD1AC}" dt="2023-03-12T19:12:52.378" v="4482"/>
          <ac:spMkLst>
            <pc:docMk/>
            <pc:sldMk cId="0" sldId="313"/>
            <ac:spMk id="12" creationId="{00000000-0000-0000-0000-000000000000}"/>
          </ac:spMkLst>
        </pc:spChg>
        <pc:spChg chg="mod">
          <ac:chgData name="Daniel Khashabi" userId="62390808-c838-45e6-be59-d6fd0d208bc8" providerId="ADAL" clId="{BC61CEE6-F72E-ED4A-95CA-C76EDF0DD1AC}" dt="2023-03-12T19:12:52.378" v="4482"/>
          <ac:spMkLst>
            <pc:docMk/>
            <pc:sldMk cId="0" sldId="313"/>
            <ac:spMk id="14" creationId="{00000000-0000-0000-0000-000000000000}"/>
          </ac:spMkLst>
        </pc:spChg>
        <pc:spChg chg="mod">
          <ac:chgData name="Daniel Khashabi" userId="62390808-c838-45e6-be59-d6fd0d208bc8" providerId="ADAL" clId="{BC61CEE6-F72E-ED4A-95CA-C76EDF0DD1AC}" dt="2023-03-12T19:12:52.378" v="4482"/>
          <ac:spMkLst>
            <pc:docMk/>
            <pc:sldMk cId="0" sldId="313"/>
            <ac:spMk id="16" creationId="{00000000-0000-0000-0000-000000000000}"/>
          </ac:spMkLst>
        </pc:spChg>
        <pc:spChg chg="add del mod ord">
          <ac:chgData name="Daniel Khashabi" userId="62390808-c838-45e6-be59-d6fd0d208bc8" providerId="ADAL" clId="{BC61CEE6-F72E-ED4A-95CA-C76EDF0DD1AC}" dt="2023-03-12T19:31:14.058" v="4799"/>
          <ac:spMkLst>
            <pc:docMk/>
            <pc:sldMk cId="0" sldId="313"/>
            <ac:spMk id="17" creationId="{9804C4D8-1C32-91E8-CE1C-FB6DFD166854}"/>
          </ac:spMkLst>
        </pc:spChg>
        <pc:spChg chg="add mod">
          <ac:chgData name="Daniel Khashabi" userId="62390808-c838-45e6-be59-d6fd0d208bc8" providerId="ADAL" clId="{BC61CEE6-F72E-ED4A-95CA-C76EDF0DD1AC}" dt="2023-03-12T19:32:10.744" v="4833" actId="1037"/>
          <ac:spMkLst>
            <pc:docMk/>
            <pc:sldMk cId="0" sldId="313"/>
            <ac:spMk id="21" creationId="{427FDC11-872F-A753-5A92-6BFE323A6F9B}"/>
          </ac:spMkLst>
        </pc:spChg>
        <pc:spChg chg="add mod">
          <ac:chgData name="Daniel Khashabi" userId="62390808-c838-45e6-be59-d6fd0d208bc8" providerId="ADAL" clId="{BC61CEE6-F72E-ED4A-95CA-C76EDF0DD1AC}" dt="2023-03-12T19:32:18.821" v="4834"/>
          <ac:spMkLst>
            <pc:docMk/>
            <pc:sldMk cId="0" sldId="313"/>
            <ac:spMk id="22" creationId="{6F25CB95-6840-4076-726C-B7233112955C}"/>
          </ac:spMkLst>
        </pc:spChg>
        <pc:picChg chg="add mod">
          <ac:chgData name="Daniel Khashabi" userId="62390808-c838-45e6-be59-d6fd0d208bc8" providerId="ADAL" clId="{BC61CEE6-F72E-ED4A-95CA-C76EDF0DD1AC}" dt="2023-03-12T19:31:51.616" v="4814" actId="1076"/>
          <ac:picMkLst>
            <pc:docMk/>
            <pc:sldMk cId="0" sldId="313"/>
            <ac:picMk id="19" creationId="{23AA0B81-15CA-6761-3159-DE27B5AD31EB}"/>
          </ac:picMkLst>
        </pc:picChg>
      </pc:sldChg>
      <pc:sldChg chg="modSp del">
        <pc:chgData name="Daniel Khashabi" userId="62390808-c838-45e6-be59-d6fd0d208bc8" providerId="ADAL" clId="{BC61CEE6-F72E-ED4A-95CA-C76EDF0DD1AC}" dt="2023-03-15T02:23:16.926" v="9741" actId="2696"/>
        <pc:sldMkLst>
          <pc:docMk/>
          <pc:sldMk cId="0" sldId="314"/>
        </pc:sldMkLst>
        <pc:spChg chg="mod">
          <ac:chgData name="Daniel Khashabi" userId="62390808-c838-45e6-be59-d6fd0d208bc8" providerId="ADAL" clId="{BC61CEE6-F72E-ED4A-95CA-C76EDF0DD1AC}" dt="2023-03-12T19:12:52.378" v="4482"/>
          <ac:spMkLst>
            <pc:docMk/>
            <pc:sldMk cId="0" sldId="314"/>
            <ac:spMk id="3" creationId="{00000000-0000-0000-0000-000000000000}"/>
          </ac:spMkLst>
        </pc:spChg>
        <pc:spChg chg="mod">
          <ac:chgData name="Daniel Khashabi" userId="62390808-c838-45e6-be59-d6fd0d208bc8" providerId="ADAL" clId="{BC61CEE6-F72E-ED4A-95CA-C76EDF0DD1AC}" dt="2023-03-12T19:12:52.378" v="4482"/>
          <ac:spMkLst>
            <pc:docMk/>
            <pc:sldMk cId="0" sldId="314"/>
            <ac:spMk id="5" creationId="{00000000-0000-0000-0000-000000000000}"/>
          </ac:spMkLst>
        </pc:spChg>
        <pc:spChg chg="mod">
          <ac:chgData name="Daniel Khashabi" userId="62390808-c838-45e6-be59-d6fd0d208bc8" providerId="ADAL" clId="{BC61CEE6-F72E-ED4A-95CA-C76EDF0DD1AC}" dt="2023-03-12T19:12:52.378" v="4482"/>
          <ac:spMkLst>
            <pc:docMk/>
            <pc:sldMk cId="0" sldId="314"/>
            <ac:spMk id="6" creationId="{00000000-0000-0000-0000-000000000000}"/>
          </ac:spMkLst>
        </pc:spChg>
        <pc:spChg chg="mod">
          <ac:chgData name="Daniel Khashabi" userId="62390808-c838-45e6-be59-d6fd0d208bc8" providerId="ADAL" clId="{BC61CEE6-F72E-ED4A-95CA-C76EDF0DD1AC}" dt="2023-03-12T19:12:52.378" v="4482"/>
          <ac:spMkLst>
            <pc:docMk/>
            <pc:sldMk cId="0" sldId="314"/>
            <ac:spMk id="7" creationId="{00000000-0000-0000-0000-000000000000}"/>
          </ac:spMkLst>
        </pc:spChg>
        <pc:spChg chg="mod">
          <ac:chgData name="Daniel Khashabi" userId="62390808-c838-45e6-be59-d6fd0d208bc8" providerId="ADAL" clId="{BC61CEE6-F72E-ED4A-95CA-C76EDF0DD1AC}" dt="2023-03-12T19:12:52.378" v="4482"/>
          <ac:spMkLst>
            <pc:docMk/>
            <pc:sldMk cId="0" sldId="314"/>
            <ac:spMk id="10" creationId="{00000000-0000-0000-0000-000000000000}"/>
          </ac:spMkLst>
        </pc:spChg>
        <pc:spChg chg="mod">
          <ac:chgData name="Daniel Khashabi" userId="62390808-c838-45e6-be59-d6fd0d208bc8" providerId="ADAL" clId="{BC61CEE6-F72E-ED4A-95CA-C76EDF0DD1AC}" dt="2023-03-12T19:12:52.378" v="4482"/>
          <ac:spMkLst>
            <pc:docMk/>
            <pc:sldMk cId="0" sldId="314"/>
            <ac:spMk id="12" creationId="{00000000-0000-0000-0000-000000000000}"/>
          </ac:spMkLst>
        </pc:spChg>
        <pc:spChg chg="mod">
          <ac:chgData name="Daniel Khashabi" userId="62390808-c838-45e6-be59-d6fd0d208bc8" providerId="ADAL" clId="{BC61CEE6-F72E-ED4A-95CA-C76EDF0DD1AC}" dt="2023-03-12T19:12:52.378" v="4482"/>
          <ac:spMkLst>
            <pc:docMk/>
            <pc:sldMk cId="0" sldId="314"/>
            <ac:spMk id="14" creationId="{00000000-0000-0000-0000-000000000000}"/>
          </ac:spMkLst>
        </pc:spChg>
      </pc:sldChg>
      <pc:sldChg chg="modSp del modNotes">
        <pc:chgData name="Daniel Khashabi" userId="62390808-c838-45e6-be59-d6fd0d208bc8" providerId="ADAL" clId="{BC61CEE6-F72E-ED4A-95CA-C76EDF0DD1AC}" dt="2023-03-15T02:23:16.073" v="9635" actId="2696"/>
        <pc:sldMkLst>
          <pc:docMk/>
          <pc:sldMk cId="0" sldId="315"/>
        </pc:sldMkLst>
        <pc:spChg chg="mod">
          <ac:chgData name="Daniel Khashabi" userId="62390808-c838-45e6-be59-d6fd0d208bc8" providerId="ADAL" clId="{BC61CEE6-F72E-ED4A-95CA-C76EDF0DD1AC}" dt="2023-03-12T19:12:52.378" v="4482"/>
          <ac:spMkLst>
            <pc:docMk/>
            <pc:sldMk cId="0" sldId="315"/>
            <ac:spMk id="121" creationId="{00000000-0000-0000-0000-000000000000}"/>
          </ac:spMkLst>
        </pc:spChg>
      </pc:sldChg>
      <pc:sldChg chg="modSp del modNotes">
        <pc:chgData name="Daniel Khashabi" userId="62390808-c838-45e6-be59-d6fd0d208bc8" providerId="ADAL" clId="{BC61CEE6-F72E-ED4A-95CA-C76EDF0DD1AC}" dt="2023-03-15T02:23:16.080" v="9636" actId="2696"/>
        <pc:sldMkLst>
          <pc:docMk/>
          <pc:sldMk cId="0" sldId="316"/>
        </pc:sldMkLst>
        <pc:spChg chg="mod">
          <ac:chgData name="Daniel Khashabi" userId="62390808-c838-45e6-be59-d6fd0d208bc8" providerId="ADAL" clId="{BC61CEE6-F72E-ED4A-95CA-C76EDF0DD1AC}" dt="2023-03-12T19:12:52.378" v="4482"/>
          <ac:spMkLst>
            <pc:docMk/>
            <pc:sldMk cId="0" sldId="316"/>
            <ac:spMk id="130" creationId="{00000000-0000-0000-0000-000000000000}"/>
          </ac:spMkLst>
        </pc:spChg>
      </pc:sldChg>
      <pc:sldChg chg="del">
        <pc:chgData name="Daniel Khashabi" userId="62390808-c838-45e6-be59-d6fd0d208bc8" providerId="ADAL" clId="{BC61CEE6-F72E-ED4A-95CA-C76EDF0DD1AC}" dt="2023-03-15T02:23:16.086" v="9637" actId="2696"/>
        <pc:sldMkLst>
          <pc:docMk/>
          <pc:sldMk cId="0" sldId="317"/>
        </pc:sldMkLst>
      </pc:sldChg>
      <pc:sldChg chg="del">
        <pc:chgData name="Daniel Khashabi" userId="62390808-c838-45e6-be59-d6fd0d208bc8" providerId="ADAL" clId="{BC61CEE6-F72E-ED4A-95CA-C76EDF0DD1AC}" dt="2023-03-12T18:55:32.622" v="4368" actId="2696"/>
        <pc:sldMkLst>
          <pc:docMk/>
          <pc:sldMk cId="2770273199" sldId="318"/>
        </pc:sldMkLst>
      </pc:sldChg>
      <pc:sldChg chg="add del">
        <pc:chgData name="Daniel Khashabi" userId="62390808-c838-45e6-be59-d6fd0d208bc8" providerId="ADAL" clId="{BC61CEE6-F72E-ED4A-95CA-C76EDF0DD1AC}" dt="2023-03-12T17:48:51.731" v="3756" actId="2696"/>
        <pc:sldMkLst>
          <pc:docMk/>
          <pc:sldMk cId="3429003378" sldId="319"/>
        </pc:sldMkLst>
      </pc:sldChg>
      <pc:sldChg chg="delSp modSp add del mod chgLayout">
        <pc:chgData name="Daniel Khashabi" userId="62390808-c838-45e6-be59-d6fd0d208bc8" providerId="ADAL" clId="{BC61CEE6-F72E-ED4A-95CA-C76EDF0DD1AC}" dt="2023-03-12T17:37:47.379" v="3530" actId="2696"/>
        <pc:sldMkLst>
          <pc:docMk/>
          <pc:sldMk cId="357214156" sldId="321"/>
        </pc:sldMkLst>
        <pc:spChg chg="mod ord">
          <ac:chgData name="Daniel Khashabi" userId="62390808-c838-45e6-be59-d6fd0d208bc8" providerId="ADAL" clId="{BC61CEE6-F72E-ED4A-95CA-C76EDF0DD1AC}" dt="2023-03-12T17:18:13.163" v="3005" actId="700"/>
          <ac:spMkLst>
            <pc:docMk/>
            <pc:sldMk cId="357214156" sldId="321"/>
            <ac:spMk id="3" creationId="{00000000-0000-0000-0000-000000000000}"/>
          </ac:spMkLst>
        </pc:spChg>
        <pc:spChg chg="mod ord">
          <ac:chgData name="Daniel Khashabi" userId="62390808-c838-45e6-be59-d6fd0d208bc8" providerId="ADAL" clId="{BC61CEE6-F72E-ED4A-95CA-C76EDF0DD1AC}" dt="2023-03-12T17:36:43.396" v="3500" actId="27636"/>
          <ac:spMkLst>
            <pc:docMk/>
            <pc:sldMk cId="357214156" sldId="321"/>
            <ac:spMk id="5" creationId="{C9833472-4CAC-AAB4-C6B6-E25F63A23E4C}"/>
          </ac:spMkLst>
        </pc:spChg>
        <pc:spChg chg="del">
          <ac:chgData name="Daniel Khashabi" userId="62390808-c838-45e6-be59-d6fd0d208bc8" providerId="ADAL" clId="{BC61CEE6-F72E-ED4A-95CA-C76EDF0DD1AC}" dt="2023-03-12T17:16:14.403" v="2863" actId="478"/>
          <ac:spMkLst>
            <pc:docMk/>
            <pc:sldMk cId="357214156" sldId="321"/>
            <ac:spMk id="6" creationId="{3445F26A-DC42-0B56-4EC8-722414F2536A}"/>
          </ac:spMkLst>
        </pc:spChg>
      </pc:sldChg>
      <pc:sldChg chg="del">
        <pc:chgData name="Daniel Khashabi" userId="62390808-c838-45e6-be59-d6fd0d208bc8" providerId="ADAL" clId="{BC61CEE6-F72E-ED4A-95CA-C76EDF0DD1AC}" dt="2023-03-12T17:15:51.940" v="2844" actId="2696"/>
        <pc:sldMkLst>
          <pc:docMk/>
          <pc:sldMk cId="4174653646" sldId="321"/>
        </pc:sldMkLst>
      </pc:sldChg>
      <pc:sldChg chg="del mod modShow">
        <pc:chgData name="Daniel Khashabi" userId="62390808-c838-45e6-be59-d6fd0d208bc8" providerId="ADAL" clId="{BC61CEE6-F72E-ED4A-95CA-C76EDF0DD1AC}" dt="2023-03-12T17:33:51.663" v="3378" actId="2696"/>
        <pc:sldMkLst>
          <pc:docMk/>
          <pc:sldMk cId="3990693390" sldId="322"/>
        </pc:sldMkLst>
      </pc:sldChg>
      <pc:sldChg chg="addSp delSp modSp mod modClrScheme modShow chgLayout">
        <pc:chgData name="Daniel Khashabi" userId="62390808-c838-45e6-be59-d6fd0d208bc8" providerId="ADAL" clId="{BC61CEE6-F72E-ED4A-95CA-C76EDF0DD1AC}" dt="2023-03-12T19:12:52.378" v="4482"/>
        <pc:sldMkLst>
          <pc:docMk/>
          <pc:sldMk cId="4081051651" sldId="323"/>
        </pc:sldMkLst>
        <pc:spChg chg="del">
          <ac:chgData name="Daniel Khashabi" userId="62390808-c838-45e6-be59-d6fd0d208bc8" providerId="ADAL" clId="{BC61CEE6-F72E-ED4A-95CA-C76EDF0DD1AC}" dt="2023-03-12T17:26:58.431" v="3198" actId="478"/>
          <ac:spMkLst>
            <pc:docMk/>
            <pc:sldMk cId="4081051651" sldId="323"/>
            <ac:spMk id="2" creationId="{00000000-0000-0000-0000-000000000000}"/>
          </ac:spMkLst>
        </pc:spChg>
        <pc:spChg chg="add del">
          <ac:chgData name="Daniel Khashabi" userId="62390808-c838-45e6-be59-d6fd0d208bc8" providerId="ADAL" clId="{BC61CEE6-F72E-ED4A-95CA-C76EDF0DD1AC}" dt="2023-03-12T17:27:14.472" v="3202" actId="478"/>
          <ac:spMkLst>
            <pc:docMk/>
            <pc:sldMk cId="4081051651" sldId="323"/>
            <ac:spMk id="6" creationId="{00000000-0000-0000-0000-000000000000}"/>
          </ac:spMkLst>
        </pc:spChg>
        <pc:spChg chg="mod ord">
          <ac:chgData name="Daniel Khashabi" userId="62390808-c838-45e6-be59-d6fd0d208bc8" providerId="ADAL" clId="{BC61CEE6-F72E-ED4A-95CA-C76EDF0DD1AC}" dt="2023-03-12T17:27:27.114" v="3204" actId="700"/>
          <ac:spMkLst>
            <pc:docMk/>
            <pc:sldMk cId="4081051651" sldId="323"/>
            <ac:spMk id="7" creationId="{00000000-0000-0000-0000-000000000000}"/>
          </ac:spMkLst>
        </pc:spChg>
        <pc:spChg chg="del">
          <ac:chgData name="Daniel Khashabi" userId="62390808-c838-45e6-be59-d6fd0d208bc8" providerId="ADAL" clId="{BC61CEE6-F72E-ED4A-95CA-C76EDF0DD1AC}" dt="2023-03-12T17:26:58.431" v="3198" actId="478"/>
          <ac:spMkLst>
            <pc:docMk/>
            <pc:sldMk cId="4081051651" sldId="323"/>
            <ac:spMk id="11" creationId="{00000000-0000-0000-0000-000000000000}"/>
          </ac:spMkLst>
        </pc:spChg>
        <pc:spChg chg="add del">
          <ac:chgData name="Daniel Khashabi" userId="62390808-c838-45e6-be59-d6fd0d208bc8" providerId="ADAL" clId="{BC61CEE6-F72E-ED4A-95CA-C76EDF0DD1AC}" dt="2023-03-12T17:27:12.615" v="3201" actId="478"/>
          <ac:spMkLst>
            <pc:docMk/>
            <pc:sldMk cId="4081051651" sldId="323"/>
            <ac:spMk id="12" creationId="{00000000-0000-0000-0000-000000000000}"/>
          </ac:spMkLst>
        </pc:spChg>
        <pc:spChg chg="del">
          <ac:chgData name="Daniel Khashabi" userId="62390808-c838-45e6-be59-d6fd0d208bc8" providerId="ADAL" clId="{BC61CEE6-F72E-ED4A-95CA-C76EDF0DD1AC}" dt="2023-03-12T17:27:12.615" v="3201" actId="478"/>
          <ac:spMkLst>
            <pc:docMk/>
            <pc:sldMk cId="4081051651" sldId="323"/>
            <ac:spMk id="13" creationId="{00000000-0000-0000-0000-000000000000}"/>
          </ac:spMkLst>
        </pc:spChg>
        <pc:spChg chg="add del">
          <ac:chgData name="Daniel Khashabi" userId="62390808-c838-45e6-be59-d6fd0d208bc8" providerId="ADAL" clId="{BC61CEE6-F72E-ED4A-95CA-C76EDF0DD1AC}" dt="2023-03-12T17:27:12.615" v="3201" actId="478"/>
          <ac:spMkLst>
            <pc:docMk/>
            <pc:sldMk cId="4081051651" sldId="323"/>
            <ac:spMk id="14" creationId="{00000000-0000-0000-0000-000000000000}"/>
          </ac:spMkLst>
        </pc:spChg>
        <pc:spChg chg="del mod">
          <ac:chgData name="Daniel Khashabi" userId="62390808-c838-45e6-be59-d6fd0d208bc8" providerId="ADAL" clId="{BC61CEE6-F72E-ED4A-95CA-C76EDF0DD1AC}" dt="2023-03-12T17:27:30.671" v="3206" actId="478"/>
          <ac:spMkLst>
            <pc:docMk/>
            <pc:sldMk cId="4081051651" sldId="323"/>
            <ac:spMk id="15" creationId="{00000000-0000-0000-0000-000000000000}"/>
          </ac:spMkLst>
        </pc:spChg>
        <pc:spChg chg="del">
          <ac:chgData name="Daniel Khashabi" userId="62390808-c838-45e6-be59-d6fd0d208bc8" providerId="ADAL" clId="{BC61CEE6-F72E-ED4A-95CA-C76EDF0DD1AC}" dt="2023-03-12T17:27:18.351" v="3203" actId="478"/>
          <ac:spMkLst>
            <pc:docMk/>
            <pc:sldMk cId="4081051651" sldId="323"/>
            <ac:spMk id="16" creationId="{00000000-0000-0000-0000-000000000000}"/>
          </ac:spMkLst>
        </pc:spChg>
        <pc:spChg chg="del">
          <ac:chgData name="Daniel Khashabi" userId="62390808-c838-45e6-be59-d6fd0d208bc8" providerId="ADAL" clId="{BC61CEE6-F72E-ED4A-95CA-C76EDF0DD1AC}" dt="2023-03-12T17:27:18.351" v="3203" actId="478"/>
          <ac:spMkLst>
            <pc:docMk/>
            <pc:sldMk cId="4081051651" sldId="323"/>
            <ac:spMk id="17" creationId="{00000000-0000-0000-0000-000000000000}"/>
          </ac:spMkLst>
        </pc:spChg>
        <pc:spChg chg="del">
          <ac:chgData name="Daniel Khashabi" userId="62390808-c838-45e6-be59-d6fd0d208bc8" providerId="ADAL" clId="{BC61CEE6-F72E-ED4A-95CA-C76EDF0DD1AC}" dt="2023-03-12T17:39:04.150" v="3569" actId="478"/>
          <ac:spMkLst>
            <pc:docMk/>
            <pc:sldMk cId="4081051651" sldId="323"/>
            <ac:spMk id="18" creationId="{67416993-D1DE-EF0F-ECAD-DF9291FE5E56}"/>
          </ac:spMkLst>
        </pc:spChg>
        <pc:spChg chg="add mod ord">
          <ac:chgData name="Daniel Khashabi" userId="62390808-c838-45e6-be59-d6fd0d208bc8" providerId="ADAL" clId="{BC61CEE6-F72E-ED4A-95CA-C76EDF0DD1AC}" dt="2023-03-12T17:29:54.568" v="3278" actId="14100"/>
          <ac:spMkLst>
            <pc:docMk/>
            <pc:sldMk cId="4081051651" sldId="323"/>
            <ac:spMk id="21" creationId="{E4F524EE-48E3-C445-E456-B0E6A16B085E}"/>
          </ac:spMkLst>
        </pc:spChg>
        <pc:spChg chg="add mod">
          <ac:chgData name="Daniel Khashabi" userId="62390808-c838-45e6-be59-d6fd0d208bc8" providerId="ADAL" clId="{BC61CEE6-F72E-ED4A-95CA-C76EDF0DD1AC}" dt="2023-03-12T19:12:52.378" v="4482"/>
          <ac:spMkLst>
            <pc:docMk/>
            <pc:sldMk cId="4081051651" sldId="323"/>
            <ac:spMk id="22" creationId="{49E5945D-6980-F6D4-B7E0-B76AADCEA13F}"/>
          </ac:spMkLst>
        </pc:spChg>
        <pc:spChg chg="add mod">
          <ac:chgData name="Daniel Khashabi" userId="62390808-c838-45e6-be59-d6fd0d208bc8" providerId="ADAL" clId="{BC61CEE6-F72E-ED4A-95CA-C76EDF0DD1AC}" dt="2023-03-12T19:12:52.378" v="4482"/>
          <ac:spMkLst>
            <pc:docMk/>
            <pc:sldMk cId="4081051651" sldId="323"/>
            <ac:spMk id="23" creationId="{329462A1-8CC1-F4EE-5D04-946A61D41DC4}"/>
          </ac:spMkLst>
        </pc:spChg>
        <pc:spChg chg="add mod">
          <ac:chgData name="Daniel Khashabi" userId="62390808-c838-45e6-be59-d6fd0d208bc8" providerId="ADAL" clId="{BC61CEE6-F72E-ED4A-95CA-C76EDF0DD1AC}" dt="2023-03-12T17:48:45.692" v="3755" actId="20577"/>
          <ac:spMkLst>
            <pc:docMk/>
            <pc:sldMk cId="4081051651" sldId="323"/>
            <ac:spMk id="24" creationId="{38F677AD-DC56-1BE3-40D4-FF8372A80331}"/>
          </ac:spMkLst>
        </pc:spChg>
        <pc:grpChg chg="del">
          <ac:chgData name="Daniel Khashabi" userId="62390808-c838-45e6-be59-d6fd0d208bc8" providerId="ADAL" clId="{BC61CEE6-F72E-ED4A-95CA-C76EDF0DD1AC}" dt="2023-03-12T17:27:18.351" v="3203" actId="478"/>
          <ac:grpSpMkLst>
            <pc:docMk/>
            <pc:sldMk cId="4081051651" sldId="323"/>
            <ac:grpSpMk id="3" creationId="{00000000-0000-0000-0000-000000000000}"/>
          </ac:grpSpMkLst>
        </pc:grpChg>
        <pc:grpChg chg="del">
          <ac:chgData name="Daniel Khashabi" userId="62390808-c838-45e6-be59-d6fd0d208bc8" providerId="ADAL" clId="{BC61CEE6-F72E-ED4A-95CA-C76EDF0DD1AC}" dt="2023-03-12T17:26:58.431" v="3198" actId="478"/>
          <ac:grpSpMkLst>
            <pc:docMk/>
            <pc:sldMk cId="4081051651" sldId="323"/>
            <ac:grpSpMk id="8" creationId="{00000000-0000-0000-0000-000000000000}"/>
          </ac:grpSpMkLst>
        </pc:grpChg>
        <pc:picChg chg="add mod">
          <ac:chgData name="Daniel Khashabi" userId="62390808-c838-45e6-be59-d6fd0d208bc8" providerId="ADAL" clId="{BC61CEE6-F72E-ED4A-95CA-C76EDF0DD1AC}" dt="2023-03-12T17:33:40.008" v="3376" actId="1076"/>
          <ac:picMkLst>
            <pc:docMk/>
            <pc:sldMk cId="4081051651" sldId="323"/>
            <ac:picMk id="20" creationId="{79AC2E0C-96F8-56CD-74E3-51C2B915FF31}"/>
          </ac:picMkLst>
        </pc:picChg>
      </pc:sldChg>
      <pc:sldChg chg="addSp delSp modSp add mod chgLayout">
        <pc:chgData name="Daniel Khashabi" userId="62390808-c838-45e6-be59-d6fd0d208bc8" providerId="ADAL" clId="{BC61CEE6-F72E-ED4A-95CA-C76EDF0DD1AC}" dt="2023-03-12T19:28:07.247" v="4760"/>
        <pc:sldMkLst>
          <pc:docMk/>
          <pc:sldMk cId="0" sldId="324"/>
        </pc:sldMkLst>
        <pc:spChg chg="del mod ord">
          <ac:chgData name="Daniel Khashabi" userId="62390808-c838-45e6-be59-d6fd0d208bc8" providerId="ADAL" clId="{BC61CEE6-F72E-ED4A-95CA-C76EDF0DD1AC}" dt="2023-03-12T19:10:38" v="4449" actId="478"/>
          <ac:spMkLst>
            <pc:docMk/>
            <pc:sldMk cId="0" sldId="324"/>
            <ac:spMk id="2" creationId="{00000000-0000-0000-0000-000000000000}"/>
          </ac:spMkLst>
        </pc:spChg>
        <pc:spChg chg="mod">
          <ac:chgData name="Daniel Khashabi" userId="62390808-c838-45e6-be59-d6fd0d208bc8" providerId="ADAL" clId="{BC61CEE6-F72E-ED4A-95CA-C76EDF0DD1AC}" dt="2023-03-12T19:28:06.182" v="4759" actId="20577"/>
          <ac:spMkLst>
            <pc:docMk/>
            <pc:sldMk cId="0" sldId="324"/>
            <ac:spMk id="3" creationId="{00000000-0000-0000-0000-000000000000}"/>
          </ac:spMkLst>
        </pc:spChg>
        <pc:spChg chg="mod">
          <ac:chgData name="Daniel Khashabi" userId="62390808-c838-45e6-be59-d6fd0d208bc8" providerId="ADAL" clId="{BC61CEE6-F72E-ED4A-95CA-C76EDF0DD1AC}" dt="2023-03-12T19:12:52.378" v="4482"/>
          <ac:spMkLst>
            <pc:docMk/>
            <pc:sldMk cId="0" sldId="324"/>
            <ac:spMk id="4" creationId="{00000000-0000-0000-0000-000000000000}"/>
          </ac:spMkLst>
        </pc:spChg>
        <pc:spChg chg="mod">
          <ac:chgData name="Daniel Khashabi" userId="62390808-c838-45e6-be59-d6fd0d208bc8" providerId="ADAL" clId="{BC61CEE6-F72E-ED4A-95CA-C76EDF0DD1AC}" dt="2023-03-12T19:12:52.378" v="4482"/>
          <ac:spMkLst>
            <pc:docMk/>
            <pc:sldMk cId="0" sldId="324"/>
            <ac:spMk id="5" creationId="{00000000-0000-0000-0000-000000000000}"/>
          </ac:spMkLst>
        </pc:spChg>
        <pc:spChg chg="add mod ord">
          <ac:chgData name="Daniel Khashabi" userId="62390808-c838-45e6-be59-d6fd0d208bc8" providerId="ADAL" clId="{BC61CEE6-F72E-ED4A-95CA-C76EDF0DD1AC}" dt="2023-03-12T19:10:18.229" v="4416" actId="700"/>
          <ac:spMkLst>
            <pc:docMk/>
            <pc:sldMk cId="0" sldId="324"/>
            <ac:spMk id="6" creationId="{F52924CC-8D88-EDAC-596F-24F038DC080F}"/>
          </ac:spMkLst>
        </pc:spChg>
        <pc:spChg chg="add del mod">
          <ac:chgData name="Daniel Khashabi" userId="62390808-c838-45e6-be59-d6fd0d208bc8" providerId="ADAL" clId="{BC61CEE6-F72E-ED4A-95CA-C76EDF0DD1AC}" dt="2023-03-12T19:10:39.883" v="4453" actId="478"/>
          <ac:spMkLst>
            <pc:docMk/>
            <pc:sldMk cId="0" sldId="324"/>
            <ac:spMk id="8" creationId="{1D4D4B07-CB77-03D3-5030-8D3F0D2D6FAA}"/>
          </ac:spMkLst>
        </pc:spChg>
        <pc:spChg chg="add del mod">
          <ac:chgData name="Daniel Khashabi" userId="62390808-c838-45e6-be59-d6fd0d208bc8" providerId="ADAL" clId="{BC61CEE6-F72E-ED4A-95CA-C76EDF0DD1AC}" dt="2023-03-12T19:12:14.001" v="4480" actId="478"/>
          <ac:spMkLst>
            <pc:docMk/>
            <pc:sldMk cId="0" sldId="324"/>
            <ac:spMk id="9" creationId="{987B8F14-0FCC-46E0-43F8-F8461D25D96B}"/>
          </ac:spMkLst>
        </pc:spChg>
        <pc:spChg chg="add mod">
          <ac:chgData name="Daniel Khashabi" userId="62390808-c838-45e6-be59-d6fd0d208bc8" providerId="ADAL" clId="{BC61CEE6-F72E-ED4A-95CA-C76EDF0DD1AC}" dt="2023-03-12T19:12:14.466" v="4481"/>
          <ac:spMkLst>
            <pc:docMk/>
            <pc:sldMk cId="0" sldId="324"/>
            <ac:spMk id="10" creationId="{5852E296-09B7-3F77-282B-CF72D4861944}"/>
          </ac:spMkLst>
        </pc:spChg>
        <pc:spChg chg="add mod">
          <ac:chgData name="Daniel Khashabi" userId="62390808-c838-45e6-be59-d6fd0d208bc8" providerId="ADAL" clId="{BC61CEE6-F72E-ED4A-95CA-C76EDF0DD1AC}" dt="2023-03-12T19:28:07.247" v="4760"/>
          <ac:spMkLst>
            <pc:docMk/>
            <pc:sldMk cId="0" sldId="324"/>
            <ac:spMk id="11" creationId="{4183D5BB-C3E8-510E-CD9E-692A0A76C70C}"/>
          </ac:spMkLst>
        </pc:spChg>
      </pc:sldChg>
      <pc:sldChg chg="del">
        <pc:chgData name="Daniel Khashabi" userId="62390808-c838-45e6-be59-d6fd0d208bc8" providerId="ADAL" clId="{BC61CEE6-F72E-ED4A-95CA-C76EDF0DD1AC}" dt="2023-03-09T22:26:35.348" v="15" actId="2696"/>
        <pc:sldMkLst>
          <pc:docMk/>
          <pc:sldMk cId="1402425247" sldId="324"/>
        </pc:sldMkLst>
      </pc:sldChg>
      <pc:sldChg chg="addSp delSp modSp del mod chgLayout">
        <pc:chgData name="Daniel Khashabi" userId="62390808-c838-45e6-be59-d6fd0d208bc8" providerId="ADAL" clId="{BC61CEE6-F72E-ED4A-95CA-C76EDF0DD1AC}" dt="2023-03-14T15:41:24.268" v="9124" actId="2696"/>
        <pc:sldMkLst>
          <pc:docMk/>
          <pc:sldMk cId="0" sldId="325"/>
        </pc:sldMkLst>
        <pc:spChg chg="mod">
          <ac:chgData name="Daniel Khashabi" userId="62390808-c838-45e6-be59-d6fd0d208bc8" providerId="ADAL" clId="{BC61CEE6-F72E-ED4A-95CA-C76EDF0DD1AC}" dt="2023-03-12T19:12:52.378" v="4482"/>
          <ac:spMkLst>
            <pc:docMk/>
            <pc:sldMk cId="0" sldId="325"/>
            <ac:spMk id="2" creationId="{00000000-0000-0000-0000-000000000000}"/>
          </ac:spMkLst>
        </pc:spChg>
        <pc:spChg chg="mod">
          <ac:chgData name="Daniel Khashabi" userId="62390808-c838-45e6-be59-d6fd0d208bc8" providerId="ADAL" clId="{BC61CEE6-F72E-ED4A-95CA-C76EDF0DD1AC}" dt="2023-03-12T19:12:52.378" v="4482"/>
          <ac:spMkLst>
            <pc:docMk/>
            <pc:sldMk cId="0" sldId="325"/>
            <ac:spMk id="3" creationId="{00000000-0000-0000-0000-000000000000}"/>
          </ac:spMkLst>
        </pc:spChg>
        <pc:spChg chg="mod ord">
          <ac:chgData name="Daniel Khashabi" userId="62390808-c838-45e6-be59-d6fd0d208bc8" providerId="ADAL" clId="{BC61CEE6-F72E-ED4A-95CA-C76EDF0DD1AC}" dt="2023-03-14T15:30:03.586" v="8973" actId="700"/>
          <ac:spMkLst>
            <pc:docMk/>
            <pc:sldMk cId="0" sldId="325"/>
            <ac:spMk id="4" creationId="{00000000-0000-0000-0000-000000000000}"/>
          </ac:spMkLst>
        </pc:spChg>
        <pc:spChg chg="add del mod ord">
          <ac:chgData name="Daniel Khashabi" userId="62390808-c838-45e6-be59-d6fd0d208bc8" providerId="ADAL" clId="{BC61CEE6-F72E-ED4A-95CA-C76EDF0DD1AC}" dt="2023-03-14T05:30:55.528" v="8891" actId="478"/>
          <ac:spMkLst>
            <pc:docMk/>
            <pc:sldMk cId="0" sldId="325"/>
            <ac:spMk id="6" creationId="{1A0CD985-AA25-E206-605A-A02C20B1F5A9}"/>
          </ac:spMkLst>
        </pc:spChg>
        <pc:spChg chg="add del mod ord">
          <ac:chgData name="Daniel Khashabi" userId="62390808-c838-45e6-be59-d6fd0d208bc8" providerId="ADAL" clId="{BC61CEE6-F72E-ED4A-95CA-C76EDF0DD1AC}" dt="2023-03-14T15:30:03.586" v="8973" actId="700"/>
          <ac:spMkLst>
            <pc:docMk/>
            <pc:sldMk cId="0" sldId="325"/>
            <ac:spMk id="7" creationId="{5DE4AB0C-52E4-4509-5C40-EF81EB0CC8A7}"/>
          </ac:spMkLst>
        </pc:spChg>
      </pc:sldChg>
      <pc:sldChg chg="addSp modSp del mod chgLayout">
        <pc:chgData name="Daniel Khashabi" userId="62390808-c838-45e6-be59-d6fd0d208bc8" providerId="ADAL" clId="{BC61CEE6-F72E-ED4A-95CA-C76EDF0DD1AC}" dt="2023-03-14T05:31:07.213" v="8894" actId="2696"/>
        <pc:sldMkLst>
          <pc:docMk/>
          <pc:sldMk cId="0" sldId="326"/>
        </pc:sldMkLst>
        <pc:spChg chg="mod">
          <ac:chgData name="Daniel Khashabi" userId="62390808-c838-45e6-be59-d6fd0d208bc8" providerId="ADAL" clId="{BC61CEE6-F72E-ED4A-95CA-C76EDF0DD1AC}" dt="2023-03-12T19:12:52.378" v="4482"/>
          <ac:spMkLst>
            <pc:docMk/>
            <pc:sldMk cId="0" sldId="326"/>
            <ac:spMk id="2" creationId="{00000000-0000-0000-0000-000000000000}"/>
          </ac:spMkLst>
        </pc:spChg>
        <pc:spChg chg="mod">
          <ac:chgData name="Daniel Khashabi" userId="62390808-c838-45e6-be59-d6fd0d208bc8" providerId="ADAL" clId="{BC61CEE6-F72E-ED4A-95CA-C76EDF0DD1AC}" dt="2023-03-12T19:12:52.378" v="4482"/>
          <ac:spMkLst>
            <pc:docMk/>
            <pc:sldMk cId="0" sldId="326"/>
            <ac:spMk id="3" creationId="{00000000-0000-0000-0000-000000000000}"/>
          </ac:spMkLst>
        </pc:spChg>
        <pc:spChg chg="mod">
          <ac:chgData name="Daniel Khashabi" userId="62390808-c838-45e6-be59-d6fd0d208bc8" providerId="ADAL" clId="{BC61CEE6-F72E-ED4A-95CA-C76EDF0DD1AC}" dt="2023-03-12T19:12:52.378" v="4482"/>
          <ac:spMkLst>
            <pc:docMk/>
            <pc:sldMk cId="0" sldId="326"/>
            <ac:spMk id="4" creationId="{00000000-0000-0000-0000-000000000000}"/>
          </ac:spMkLst>
        </pc:spChg>
        <pc:spChg chg="mod">
          <ac:chgData name="Daniel Khashabi" userId="62390808-c838-45e6-be59-d6fd0d208bc8" providerId="ADAL" clId="{BC61CEE6-F72E-ED4A-95CA-C76EDF0DD1AC}" dt="2023-03-12T19:12:52.378" v="4482"/>
          <ac:spMkLst>
            <pc:docMk/>
            <pc:sldMk cId="0" sldId="326"/>
            <ac:spMk id="5" creationId="{00000000-0000-0000-0000-000000000000}"/>
          </ac:spMkLst>
        </pc:spChg>
        <pc:spChg chg="mod ord">
          <ac:chgData name="Daniel Khashabi" userId="62390808-c838-45e6-be59-d6fd0d208bc8" providerId="ADAL" clId="{BC61CEE6-F72E-ED4A-95CA-C76EDF0DD1AC}" dt="2023-03-13T05:13:59.192" v="8282" actId="700"/>
          <ac:spMkLst>
            <pc:docMk/>
            <pc:sldMk cId="0" sldId="326"/>
            <ac:spMk id="6" creationId="{00000000-0000-0000-0000-000000000000}"/>
          </ac:spMkLst>
        </pc:spChg>
        <pc:spChg chg="mod">
          <ac:chgData name="Daniel Khashabi" userId="62390808-c838-45e6-be59-d6fd0d208bc8" providerId="ADAL" clId="{BC61CEE6-F72E-ED4A-95CA-C76EDF0DD1AC}" dt="2023-03-12T19:12:52.378" v="4482"/>
          <ac:spMkLst>
            <pc:docMk/>
            <pc:sldMk cId="0" sldId="326"/>
            <ac:spMk id="7" creationId="{00000000-0000-0000-0000-000000000000}"/>
          </ac:spMkLst>
        </pc:spChg>
        <pc:spChg chg="mod">
          <ac:chgData name="Daniel Khashabi" userId="62390808-c838-45e6-be59-d6fd0d208bc8" providerId="ADAL" clId="{BC61CEE6-F72E-ED4A-95CA-C76EDF0DD1AC}" dt="2023-03-12T19:12:52.378" v="4482"/>
          <ac:spMkLst>
            <pc:docMk/>
            <pc:sldMk cId="0" sldId="326"/>
            <ac:spMk id="8" creationId="{00000000-0000-0000-0000-000000000000}"/>
          </ac:spMkLst>
        </pc:spChg>
        <pc:spChg chg="mod">
          <ac:chgData name="Daniel Khashabi" userId="62390808-c838-45e6-be59-d6fd0d208bc8" providerId="ADAL" clId="{BC61CEE6-F72E-ED4A-95CA-C76EDF0DD1AC}" dt="2023-03-14T05:31:06.125" v="8893" actId="1076"/>
          <ac:spMkLst>
            <pc:docMk/>
            <pc:sldMk cId="0" sldId="326"/>
            <ac:spMk id="9" creationId="{00000000-0000-0000-0000-000000000000}"/>
          </ac:spMkLst>
        </pc:spChg>
        <pc:spChg chg="add mod ord">
          <ac:chgData name="Daniel Khashabi" userId="62390808-c838-45e6-be59-d6fd0d208bc8" providerId="ADAL" clId="{BC61CEE6-F72E-ED4A-95CA-C76EDF0DD1AC}" dt="2023-03-13T05:13:59.192" v="8282" actId="700"/>
          <ac:spMkLst>
            <pc:docMk/>
            <pc:sldMk cId="0" sldId="326"/>
            <ac:spMk id="11" creationId="{CDF392A5-2755-B4E5-D1F2-519778788771}"/>
          </ac:spMkLst>
        </pc:spChg>
      </pc:sldChg>
      <pc:sldChg chg="addSp modSp del mod chgLayout">
        <pc:chgData name="Daniel Khashabi" userId="62390808-c838-45e6-be59-d6fd0d208bc8" providerId="ADAL" clId="{BC61CEE6-F72E-ED4A-95CA-C76EDF0DD1AC}" dt="2023-03-14T05:31:22.476" v="8895" actId="2696"/>
        <pc:sldMkLst>
          <pc:docMk/>
          <pc:sldMk cId="0" sldId="327"/>
        </pc:sldMkLst>
        <pc:spChg chg="mod ord">
          <ac:chgData name="Daniel Khashabi" userId="62390808-c838-45e6-be59-d6fd0d208bc8" providerId="ADAL" clId="{BC61CEE6-F72E-ED4A-95CA-C76EDF0DD1AC}" dt="2023-03-13T05:13:59.192" v="8282" actId="700"/>
          <ac:spMkLst>
            <pc:docMk/>
            <pc:sldMk cId="0" sldId="327"/>
            <ac:spMk id="2" creationId="{00000000-0000-0000-0000-000000000000}"/>
          </ac:spMkLst>
        </pc:spChg>
        <pc:spChg chg="mod">
          <ac:chgData name="Daniel Khashabi" userId="62390808-c838-45e6-be59-d6fd0d208bc8" providerId="ADAL" clId="{BC61CEE6-F72E-ED4A-95CA-C76EDF0DD1AC}" dt="2023-03-12T19:12:52.378" v="4482"/>
          <ac:spMkLst>
            <pc:docMk/>
            <pc:sldMk cId="0" sldId="327"/>
            <ac:spMk id="4" creationId="{00000000-0000-0000-0000-000000000000}"/>
          </ac:spMkLst>
        </pc:spChg>
        <pc:spChg chg="add mod ord">
          <ac:chgData name="Daniel Khashabi" userId="62390808-c838-45e6-be59-d6fd0d208bc8" providerId="ADAL" clId="{BC61CEE6-F72E-ED4A-95CA-C76EDF0DD1AC}" dt="2023-03-13T05:13:59.192" v="8282" actId="700"/>
          <ac:spMkLst>
            <pc:docMk/>
            <pc:sldMk cId="0" sldId="327"/>
            <ac:spMk id="6" creationId="{DC005580-1BD7-4A7B-116F-676EB57D61DF}"/>
          </ac:spMkLst>
        </pc:spChg>
      </pc:sldChg>
      <pc:sldChg chg="addSp delSp modSp del mod chgLayout">
        <pc:chgData name="Daniel Khashabi" userId="62390808-c838-45e6-be59-d6fd0d208bc8" providerId="ADAL" clId="{BC61CEE6-F72E-ED4A-95CA-C76EDF0DD1AC}" dt="2023-03-14T05:31:34.539" v="8897" actId="2696"/>
        <pc:sldMkLst>
          <pc:docMk/>
          <pc:sldMk cId="0" sldId="328"/>
        </pc:sldMkLst>
        <pc:spChg chg="mod ord">
          <ac:chgData name="Daniel Khashabi" userId="62390808-c838-45e6-be59-d6fd0d208bc8" providerId="ADAL" clId="{BC61CEE6-F72E-ED4A-95CA-C76EDF0DD1AC}" dt="2023-03-13T05:13:59.192" v="8282" actId="700"/>
          <ac:spMkLst>
            <pc:docMk/>
            <pc:sldMk cId="0" sldId="328"/>
            <ac:spMk id="2" creationId="{00000000-0000-0000-0000-000000000000}"/>
          </ac:spMkLst>
        </pc:spChg>
        <pc:spChg chg="mod">
          <ac:chgData name="Daniel Khashabi" userId="62390808-c838-45e6-be59-d6fd0d208bc8" providerId="ADAL" clId="{BC61CEE6-F72E-ED4A-95CA-C76EDF0DD1AC}" dt="2023-03-12T19:12:52.378" v="4482"/>
          <ac:spMkLst>
            <pc:docMk/>
            <pc:sldMk cId="0" sldId="328"/>
            <ac:spMk id="3" creationId="{00000000-0000-0000-0000-000000000000}"/>
          </ac:spMkLst>
        </pc:spChg>
        <pc:spChg chg="mod">
          <ac:chgData name="Daniel Khashabi" userId="62390808-c838-45e6-be59-d6fd0d208bc8" providerId="ADAL" clId="{BC61CEE6-F72E-ED4A-95CA-C76EDF0DD1AC}" dt="2023-03-12T19:12:52.378" v="4482"/>
          <ac:spMkLst>
            <pc:docMk/>
            <pc:sldMk cId="0" sldId="328"/>
            <ac:spMk id="4" creationId="{00000000-0000-0000-0000-000000000000}"/>
          </ac:spMkLst>
        </pc:spChg>
        <pc:spChg chg="mod">
          <ac:chgData name="Daniel Khashabi" userId="62390808-c838-45e6-be59-d6fd0d208bc8" providerId="ADAL" clId="{BC61CEE6-F72E-ED4A-95CA-C76EDF0DD1AC}" dt="2023-03-12T19:12:52.378" v="4482"/>
          <ac:spMkLst>
            <pc:docMk/>
            <pc:sldMk cId="0" sldId="328"/>
            <ac:spMk id="6" creationId="{00000000-0000-0000-0000-000000000000}"/>
          </ac:spMkLst>
        </pc:spChg>
        <pc:spChg chg="mod">
          <ac:chgData name="Daniel Khashabi" userId="62390808-c838-45e6-be59-d6fd0d208bc8" providerId="ADAL" clId="{BC61CEE6-F72E-ED4A-95CA-C76EDF0DD1AC}" dt="2023-03-12T19:12:52.378" v="4482"/>
          <ac:spMkLst>
            <pc:docMk/>
            <pc:sldMk cId="0" sldId="328"/>
            <ac:spMk id="7" creationId="{00000000-0000-0000-0000-000000000000}"/>
          </ac:spMkLst>
        </pc:spChg>
        <pc:spChg chg="mod">
          <ac:chgData name="Daniel Khashabi" userId="62390808-c838-45e6-be59-d6fd0d208bc8" providerId="ADAL" clId="{BC61CEE6-F72E-ED4A-95CA-C76EDF0DD1AC}" dt="2023-03-12T19:12:52.378" v="4482"/>
          <ac:spMkLst>
            <pc:docMk/>
            <pc:sldMk cId="0" sldId="328"/>
            <ac:spMk id="8" creationId="{00000000-0000-0000-0000-000000000000}"/>
          </ac:spMkLst>
        </pc:spChg>
        <pc:spChg chg="mod">
          <ac:chgData name="Daniel Khashabi" userId="62390808-c838-45e6-be59-d6fd0d208bc8" providerId="ADAL" clId="{BC61CEE6-F72E-ED4A-95CA-C76EDF0DD1AC}" dt="2023-03-12T19:12:52.378" v="4482"/>
          <ac:spMkLst>
            <pc:docMk/>
            <pc:sldMk cId="0" sldId="328"/>
            <ac:spMk id="9" creationId="{00000000-0000-0000-0000-000000000000}"/>
          </ac:spMkLst>
        </pc:spChg>
        <pc:spChg chg="mod">
          <ac:chgData name="Daniel Khashabi" userId="62390808-c838-45e6-be59-d6fd0d208bc8" providerId="ADAL" clId="{BC61CEE6-F72E-ED4A-95CA-C76EDF0DD1AC}" dt="2023-03-12T19:12:52.378" v="4482"/>
          <ac:spMkLst>
            <pc:docMk/>
            <pc:sldMk cId="0" sldId="328"/>
            <ac:spMk id="10" creationId="{00000000-0000-0000-0000-000000000000}"/>
          </ac:spMkLst>
        </pc:spChg>
        <pc:spChg chg="mod">
          <ac:chgData name="Daniel Khashabi" userId="62390808-c838-45e6-be59-d6fd0d208bc8" providerId="ADAL" clId="{BC61CEE6-F72E-ED4A-95CA-C76EDF0DD1AC}" dt="2023-03-12T19:12:52.378" v="4482"/>
          <ac:spMkLst>
            <pc:docMk/>
            <pc:sldMk cId="0" sldId="328"/>
            <ac:spMk id="12" creationId="{00000000-0000-0000-0000-000000000000}"/>
          </ac:spMkLst>
        </pc:spChg>
        <pc:spChg chg="mod">
          <ac:chgData name="Daniel Khashabi" userId="62390808-c838-45e6-be59-d6fd0d208bc8" providerId="ADAL" clId="{BC61CEE6-F72E-ED4A-95CA-C76EDF0DD1AC}" dt="2023-03-12T19:12:52.378" v="4482"/>
          <ac:spMkLst>
            <pc:docMk/>
            <pc:sldMk cId="0" sldId="328"/>
            <ac:spMk id="13" creationId="{00000000-0000-0000-0000-000000000000}"/>
          </ac:spMkLst>
        </pc:spChg>
        <pc:spChg chg="mod">
          <ac:chgData name="Daniel Khashabi" userId="62390808-c838-45e6-be59-d6fd0d208bc8" providerId="ADAL" clId="{BC61CEE6-F72E-ED4A-95CA-C76EDF0DD1AC}" dt="2023-03-12T19:12:52.378" v="4482"/>
          <ac:spMkLst>
            <pc:docMk/>
            <pc:sldMk cId="0" sldId="328"/>
            <ac:spMk id="14" creationId="{00000000-0000-0000-0000-000000000000}"/>
          </ac:spMkLst>
        </pc:spChg>
        <pc:spChg chg="mod">
          <ac:chgData name="Daniel Khashabi" userId="62390808-c838-45e6-be59-d6fd0d208bc8" providerId="ADAL" clId="{BC61CEE6-F72E-ED4A-95CA-C76EDF0DD1AC}" dt="2023-03-12T19:12:52.378" v="4482"/>
          <ac:spMkLst>
            <pc:docMk/>
            <pc:sldMk cId="0" sldId="328"/>
            <ac:spMk id="15" creationId="{00000000-0000-0000-0000-000000000000}"/>
          </ac:spMkLst>
        </pc:spChg>
        <pc:spChg chg="mod">
          <ac:chgData name="Daniel Khashabi" userId="62390808-c838-45e6-be59-d6fd0d208bc8" providerId="ADAL" clId="{BC61CEE6-F72E-ED4A-95CA-C76EDF0DD1AC}" dt="2023-03-12T19:12:52.378" v="4482"/>
          <ac:spMkLst>
            <pc:docMk/>
            <pc:sldMk cId="0" sldId="328"/>
            <ac:spMk id="20" creationId="{00000000-0000-0000-0000-000000000000}"/>
          </ac:spMkLst>
        </pc:spChg>
        <pc:spChg chg="mod">
          <ac:chgData name="Daniel Khashabi" userId="62390808-c838-45e6-be59-d6fd0d208bc8" providerId="ADAL" clId="{BC61CEE6-F72E-ED4A-95CA-C76EDF0DD1AC}" dt="2023-03-12T19:12:52.378" v="4482"/>
          <ac:spMkLst>
            <pc:docMk/>
            <pc:sldMk cId="0" sldId="328"/>
            <ac:spMk id="21" creationId="{00000000-0000-0000-0000-000000000000}"/>
          </ac:spMkLst>
        </pc:spChg>
        <pc:spChg chg="mod">
          <ac:chgData name="Daniel Khashabi" userId="62390808-c838-45e6-be59-d6fd0d208bc8" providerId="ADAL" clId="{BC61CEE6-F72E-ED4A-95CA-C76EDF0DD1AC}" dt="2023-03-12T19:12:52.378" v="4482"/>
          <ac:spMkLst>
            <pc:docMk/>
            <pc:sldMk cId="0" sldId="328"/>
            <ac:spMk id="22" creationId="{00000000-0000-0000-0000-000000000000}"/>
          </ac:spMkLst>
        </pc:spChg>
        <pc:spChg chg="mod">
          <ac:chgData name="Daniel Khashabi" userId="62390808-c838-45e6-be59-d6fd0d208bc8" providerId="ADAL" clId="{BC61CEE6-F72E-ED4A-95CA-C76EDF0DD1AC}" dt="2023-03-12T19:12:52.378" v="4482"/>
          <ac:spMkLst>
            <pc:docMk/>
            <pc:sldMk cId="0" sldId="328"/>
            <ac:spMk id="23" creationId="{00000000-0000-0000-0000-000000000000}"/>
          </ac:spMkLst>
        </pc:spChg>
        <pc:spChg chg="mod">
          <ac:chgData name="Daniel Khashabi" userId="62390808-c838-45e6-be59-d6fd0d208bc8" providerId="ADAL" clId="{BC61CEE6-F72E-ED4A-95CA-C76EDF0DD1AC}" dt="2023-03-12T19:12:52.378" v="4482"/>
          <ac:spMkLst>
            <pc:docMk/>
            <pc:sldMk cId="0" sldId="328"/>
            <ac:spMk id="24" creationId="{00000000-0000-0000-0000-000000000000}"/>
          </ac:spMkLst>
        </pc:spChg>
        <pc:spChg chg="mod">
          <ac:chgData name="Daniel Khashabi" userId="62390808-c838-45e6-be59-d6fd0d208bc8" providerId="ADAL" clId="{BC61CEE6-F72E-ED4A-95CA-C76EDF0DD1AC}" dt="2023-03-12T19:12:52.378" v="4482"/>
          <ac:spMkLst>
            <pc:docMk/>
            <pc:sldMk cId="0" sldId="328"/>
            <ac:spMk id="25" creationId="{00000000-0000-0000-0000-000000000000}"/>
          </ac:spMkLst>
        </pc:spChg>
        <pc:spChg chg="add del mod ord">
          <ac:chgData name="Daniel Khashabi" userId="62390808-c838-45e6-be59-d6fd0d208bc8" providerId="ADAL" clId="{BC61CEE6-F72E-ED4A-95CA-C76EDF0DD1AC}" dt="2023-03-14T05:31:26.512" v="8896" actId="478"/>
          <ac:spMkLst>
            <pc:docMk/>
            <pc:sldMk cId="0" sldId="328"/>
            <ac:spMk id="27" creationId="{A1BEFCB4-1FDF-9C36-D0AE-0780C9F4724B}"/>
          </ac:spMkLst>
        </pc:spChg>
      </pc:sldChg>
      <pc:sldChg chg="addSp modSp del mod modClrScheme chgLayout">
        <pc:chgData name="Daniel Khashabi" userId="62390808-c838-45e6-be59-d6fd0d208bc8" providerId="ADAL" clId="{BC61CEE6-F72E-ED4A-95CA-C76EDF0DD1AC}" dt="2023-03-14T05:31:59.327" v="8899" actId="2696"/>
        <pc:sldMkLst>
          <pc:docMk/>
          <pc:sldMk cId="0" sldId="329"/>
        </pc:sldMkLst>
        <pc:spChg chg="mod ord">
          <ac:chgData name="Daniel Khashabi" userId="62390808-c838-45e6-be59-d6fd0d208bc8" providerId="ADAL" clId="{BC61CEE6-F72E-ED4A-95CA-C76EDF0DD1AC}" dt="2023-03-13T05:13:59.192" v="8282" actId="700"/>
          <ac:spMkLst>
            <pc:docMk/>
            <pc:sldMk cId="0" sldId="329"/>
            <ac:spMk id="2" creationId="{00000000-0000-0000-0000-000000000000}"/>
          </ac:spMkLst>
        </pc:spChg>
        <pc:spChg chg="mod">
          <ac:chgData name="Daniel Khashabi" userId="62390808-c838-45e6-be59-d6fd0d208bc8" providerId="ADAL" clId="{BC61CEE6-F72E-ED4A-95CA-C76EDF0DD1AC}" dt="2023-03-12T19:12:52.378" v="4482"/>
          <ac:spMkLst>
            <pc:docMk/>
            <pc:sldMk cId="0" sldId="329"/>
            <ac:spMk id="3" creationId="{00000000-0000-0000-0000-000000000000}"/>
          </ac:spMkLst>
        </pc:spChg>
        <pc:spChg chg="mod">
          <ac:chgData name="Daniel Khashabi" userId="62390808-c838-45e6-be59-d6fd0d208bc8" providerId="ADAL" clId="{BC61CEE6-F72E-ED4A-95CA-C76EDF0DD1AC}" dt="2023-03-12T19:12:52.378" v="4482"/>
          <ac:spMkLst>
            <pc:docMk/>
            <pc:sldMk cId="0" sldId="329"/>
            <ac:spMk id="4" creationId="{00000000-0000-0000-0000-000000000000}"/>
          </ac:spMkLst>
        </pc:spChg>
        <pc:spChg chg="mod">
          <ac:chgData name="Daniel Khashabi" userId="62390808-c838-45e6-be59-d6fd0d208bc8" providerId="ADAL" clId="{BC61CEE6-F72E-ED4A-95CA-C76EDF0DD1AC}" dt="2023-03-12T19:12:52.378" v="4482"/>
          <ac:spMkLst>
            <pc:docMk/>
            <pc:sldMk cId="0" sldId="329"/>
            <ac:spMk id="5" creationId="{00000000-0000-0000-0000-000000000000}"/>
          </ac:spMkLst>
        </pc:spChg>
        <pc:spChg chg="add mod ord">
          <ac:chgData name="Daniel Khashabi" userId="62390808-c838-45e6-be59-d6fd0d208bc8" providerId="ADAL" clId="{BC61CEE6-F72E-ED4A-95CA-C76EDF0DD1AC}" dt="2023-03-13T05:13:59.192" v="8282" actId="700"/>
          <ac:spMkLst>
            <pc:docMk/>
            <pc:sldMk cId="0" sldId="329"/>
            <ac:spMk id="7" creationId="{696FA40A-8228-D7E2-DBB9-DF1AFCDB24FF}"/>
          </ac:spMkLst>
        </pc:spChg>
      </pc:sldChg>
      <pc:sldChg chg="addSp delSp modSp add mod chgLayout">
        <pc:chgData name="Daniel Khashabi" userId="62390808-c838-45e6-be59-d6fd0d208bc8" providerId="ADAL" clId="{BC61CEE6-F72E-ED4A-95CA-C76EDF0DD1AC}" dt="2023-03-12T20:38:45.986" v="4942" actId="1037"/>
        <pc:sldMkLst>
          <pc:docMk/>
          <pc:sldMk cId="0" sldId="330"/>
        </pc:sldMkLst>
        <pc:spChg chg="del mod ord">
          <ac:chgData name="Daniel Khashabi" userId="62390808-c838-45e6-be59-d6fd0d208bc8" providerId="ADAL" clId="{BC61CEE6-F72E-ED4A-95CA-C76EDF0DD1AC}" dt="2023-03-12T19:11:01.547" v="4474" actId="478"/>
          <ac:spMkLst>
            <pc:docMk/>
            <pc:sldMk cId="0" sldId="330"/>
            <ac:spMk id="2" creationId="{00000000-0000-0000-0000-000000000000}"/>
          </ac:spMkLst>
        </pc:spChg>
        <pc:spChg chg="mod">
          <ac:chgData name="Daniel Khashabi" userId="62390808-c838-45e6-be59-d6fd0d208bc8" providerId="ADAL" clId="{BC61CEE6-F72E-ED4A-95CA-C76EDF0DD1AC}" dt="2023-03-12T19:12:52.378" v="4482"/>
          <ac:spMkLst>
            <pc:docMk/>
            <pc:sldMk cId="0" sldId="330"/>
            <ac:spMk id="3" creationId="{00000000-0000-0000-0000-000000000000}"/>
          </ac:spMkLst>
        </pc:spChg>
        <pc:spChg chg="mod">
          <ac:chgData name="Daniel Khashabi" userId="62390808-c838-45e6-be59-d6fd0d208bc8" providerId="ADAL" clId="{BC61CEE6-F72E-ED4A-95CA-C76EDF0DD1AC}" dt="2023-03-12T19:12:52.378" v="4482"/>
          <ac:spMkLst>
            <pc:docMk/>
            <pc:sldMk cId="0" sldId="330"/>
            <ac:spMk id="4" creationId="{00000000-0000-0000-0000-000000000000}"/>
          </ac:spMkLst>
        </pc:spChg>
        <pc:spChg chg="mod">
          <ac:chgData name="Daniel Khashabi" userId="62390808-c838-45e6-be59-d6fd0d208bc8" providerId="ADAL" clId="{BC61CEE6-F72E-ED4A-95CA-C76EDF0DD1AC}" dt="2023-03-12T19:12:52.378" v="4482"/>
          <ac:spMkLst>
            <pc:docMk/>
            <pc:sldMk cId="0" sldId="330"/>
            <ac:spMk id="5" creationId="{00000000-0000-0000-0000-000000000000}"/>
          </ac:spMkLst>
        </pc:spChg>
        <pc:spChg chg="mod">
          <ac:chgData name="Daniel Khashabi" userId="62390808-c838-45e6-be59-d6fd0d208bc8" providerId="ADAL" clId="{BC61CEE6-F72E-ED4A-95CA-C76EDF0DD1AC}" dt="2023-03-12T19:12:52.378" v="4482"/>
          <ac:spMkLst>
            <pc:docMk/>
            <pc:sldMk cId="0" sldId="330"/>
            <ac:spMk id="6" creationId="{00000000-0000-0000-0000-000000000000}"/>
          </ac:spMkLst>
        </pc:spChg>
        <pc:spChg chg="mod">
          <ac:chgData name="Daniel Khashabi" userId="62390808-c838-45e6-be59-d6fd0d208bc8" providerId="ADAL" clId="{BC61CEE6-F72E-ED4A-95CA-C76EDF0DD1AC}" dt="2023-03-12T19:12:52.378" v="4482"/>
          <ac:spMkLst>
            <pc:docMk/>
            <pc:sldMk cId="0" sldId="330"/>
            <ac:spMk id="7" creationId="{00000000-0000-0000-0000-000000000000}"/>
          </ac:spMkLst>
        </pc:spChg>
        <pc:spChg chg="mod">
          <ac:chgData name="Daniel Khashabi" userId="62390808-c838-45e6-be59-d6fd0d208bc8" providerId="ADAL" clId="{BC61CEE6-F72E-ED4A-95CA-C76EDF0DD1AC}" dt="2023-03-12T19:12:52.378" v="4482"/>
          <ac:spMkLst>
            <pc:docMk/>
            <pc:sldMk cId="0" sldId="330"/>
            <ac:spMk id="8" creationId="{00000000-0000-0000-0000-000000000000}"/>
          </ac:spMkLst>
        </pc:spChg>
        <pc:spChg chg="mod">
          <ac:chgData name="Daniel Khashabi" userId="62390808-c838-45e6-be59-d6fd0d208bc8" providerId="ADAL" clId="{BC61CEE6-F72E-ED4A-95CA-C76EDF0DD1AC}" dt="2023-03-12T19:12:52.378" v="4482"/>
          <ac:spMkLst>
            <pc:docMk/>
            <pc:sldMk cId="0" sldId="330"/>
            <ac:spMk id="10" creationId="{00000000-0000-0000-0000-000000000000}"/>
          </ac:spMkLst>
        </pc:spChg>
        <pc:spChg chg="mod">
          <ac:chgData name="Daniel Khashabi" userId="62390808-c838-45e6-be59-d6fd0d208bc8" providerId="ADAL" clId="{BC61CEE6-F72E-ED4A-95CA-C76EDF0DD1AC}" dt="2023-03-12T19:12:52.378" v="4482"/>
          <ac:spMkLst>
            <pc:docMk/>
            <pc:sldMk cId="0" sldId="330"/>
            <ac:spMk id="11"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15"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16" creationId="{00000000-0000-0000-0000-000000000000}"/>
          </ac:spMkLst>
        </pc:spChg>
        <pc:spChg chg="mod">
          <ac:chgData name="Daniel Khashabi" userId="62390808-c838-45e6-be59-d6fd0d208bc8" providerId="ADAL" clId="{BC61CEE6-F72E-ED4A-95CA-C76EDF0DD1AC}" dt="2023-03-12T19:12:52.378" v="4482"/>
          <ac:spMkLst>
            <pc:docMk/>
            <pc:sldMk cId="0" sldId="330"/>
            <ac:spMk id="17" creationId="{00000000-0000-0000-0000-000000000000}"/>
          </ac:spMkLst>
        </pc:spChg>
        <pc:spChg chg="mod">
          <ac:chgData name="Daniel Khashabi" userId="62390808-c838-45e6-be59-d6fd0d208bc8" providerId="ADAL" clId="{BC61CEE6-F72E-ED4A-95CA-C76EDF0DD1AC}" dt="2023-03-12T19:12:52.378" v="4482"/>
          <ac:spMkLst>
            <pc:docMk/>
            <pc:sldMk cId="0" sldId="330"/>
            <ac:spMk id="19"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21" creationId="{00000000-0000-0000-0000-000000000000}"/>
          </ac:spMkLst>
        </pc:spChg>
        <pc:spChg chg="del mod">
          <ac:chgData name="Daniel Khashabi" userId="62390808-c838-45e6-be59-d6fd0d208bc8" providerId="ADAL" clId="{BC61CEE6-F72E-ED4A-95CA-C76EDF0DD1AC}" dt="2023-03-12T19:23:01.108" v="4707" actId="478"/>
          <ac:spMkLst>
            <pc:docMk/>
            <pc:sldMk cId="0" sldId="330"/>
            <ac:spMk id="22"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25"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26"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29"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30"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31" creationId="{00000000-0000-0000-0000-000000000000}"/>
          </ac:spMkLst>
        </pc:spChg>
        <pc:spChg chg="del mod">
          <ac:chgData name="Daniel Khashabi" userId="62390808-c838-45e6-be59-d6fd0d208bc8" providerId="ADAL" clId="{BC61CEE6-F72E-ED4A-95CA-C76EDF0DD1AC}" dt="2023-03-12T19:33:51.260" v="4841" actId="478"/>
          <ac:spMkLst>
            <pc:docMk/>
            <pc:sldMk cId="0" sldId="330"/>
            <ac:spMk id="32" creationId="{00000000-0000-0000-0000-000000000000}"/>
          </ac:spMkLst>
        </pc:spChg>
        <pc:spChg chg="add del mod ord">
          <ac:chgData name="Daniel Khashabi" userId="62390808-c838-45e6-be59-d6fd0d208bc8" providerId="ADAL" clId="{BC61CEE6-F72E-ED4A-95CA-C76EDF0DD1AC}" dt="2023-03-12T19:11:09.258" v="4479" actId="478"/>
          <ac:spMkLst>
            <pc:docMk/>
            <pc:sldMk cId="0" sldId="330"/>
            <ac:spMk id="33" creationId="{4EDEDFBC-8E87-F822-95E9-EF78A8E2090E}"/>
          </ac:spMkLst>
        </pc:spChg>
        <pc:spChg chg="add del mod">
          <ac:chgData name="Daniel Khashabi" userId="62390808-c838-45e6-be59-d6fd0d208bc8" providerId="ADAL" clId="{BC61CEE6-F72E-ED4A-95CA-C76EDF0DD1AC}" dt="2023-03-12T19:11:02.487" v="4476" actId="478"/>
          <ac:spMkLst>
            <pc:docMk/>
            <pc:sldMk cId="0" sldId="330"/>
            <ac:spMk id="35" creationId="{3938C818-7011-F074-97A0-909FD8293647}"/>
          </ac:spMkLst>
        </pc:spChg>
        <pc:spChg chg="add mod">
          <ac:chgData name="Daniel Khashabi" userId="62390808-c838-45e6-be59-d6fd0d208bc8" providerId="ADAL" clId="{BC61CEE6-F72E-ED4A-95CA-C76EDF0DD1AC}" dt="2023-03-12T19:11:02.858" v="4477"/>
          <ac:spMkLst>
            <pc:docMk/>
            <pc:sldMk cId="0" sldId="330"/>
            <ac:spMk id="36" creationId="{FA3AAB72-8010-D8F8-5F7E-948CAB9689B7}"/>
          </ac:spMkLst>
        </pc:spChg>
        <pc:spChg chg="add del mod">
          <ac:chgData name="Daniel Khashabi" userId="62390808-c838-45e6-be59-d6fd0d208bc8" providerId="ADAL" clId="{BC61CEE6-F72E-ED4A-95CA-C76EDF0DD1AC}" dt="2023-03-12T19:22:59.696" v="4706" actId="478"/>
          <ac:spMkLst>
            <pc:docMk/>
            <pc:sldMk cId="0" sldId="330"/>
            <ac:spMk id="38" creationId="{985CC5B4-83F5-C473-E52B-79B501AAC57C}"/>
          </ac:spMkLst>
        </pc:spChg>
        <pc:spChg chg="add mod">
          <ac:chgData name="Daniel Khashabi" userId="62390808-c838-45e6-be59-d6fd0d208bc8" providerId="ADAL" clId="{BC61CEE6-F72E-ED4A-95CA-C76EDF0DD1AC}" dt="2023-03-12T19:14:16.744" v="4533"/>
          <ac:spMkLst>
            <pc:docMk/>
            <pc:sldMk cId="0" sldId="330"/>
            <ac:spMk id="39" creationId="{CA1E6F7E-D011-CA77-2C47-8B2B51EF4E07}"/>
          </ac:spMkLst>
        </pc:spChg>
        <pc:spChg chg="add del mod">
          <ac:chgData name="Daniel Khashabi" userId="62390808-c838-45e6-be59-d6fd0d208bc8" providerId="ADAL" clId="{BC61CEE6-F72E-ED4A-95CA-C76EDF0DD1AC}" dt="2023-03-12T19:35:09.772" v="4881" actId="478"/>
          <ac:spMkLst>
            <pc:docMk/>
            <pc:sldMk cId="0" sldId="330"/>
            <ac:spMk id="40" creationId="{BBD38DB6-C3A4-F896-5A0F-3157C8A0B535}"/>
          </ac:spMkLst>
        </pc:spChg>
        <pc:spChg chg="add del mod">
          <ac:chgData name="Daniel Khashabi" userId="62390808-c838-45e6-be59-d6fd0d208bc8" providerId="ADAL" clId="{BC61CEE6-F72E-ED4A-95CA-C76EDF0DD1AC}" dt="2023-03-12T19:21:12.422" v="4565"/>
          <ac:spMkLst>
            <pc:docMk/>
            <pc:sldMk cId="0" sldId="330"/>
            <ac:spMk id="41" creationId="{C49B91AA-DF20-6846-F8EF-2B0F9067903F}"/>
          </ac:spMkLst>
        </pc:spChg>
        <pc:spChg chg="add mod">
          <ac:chgData name="Daniel Khashabi" userId="62390808-c838-45e6-be59-d6fd0d208bc8" providerId="ADAL" clId="{BC61CEE6-F72E-ED4A-95CA-C76EDF0DD1AC}" dt="2023-03-12T19:26:42.751" v="4737" actId="1035"/>
          <ac:spMkLst>
            <pc:docMk/>
            <pc:sldMk cId="0" sldId="330"/>
            <ac:spMk id="42" creationId="{66901D47-AB43-1226-C237-1BE0A4E46AA4}"/>
          </ac:spMkLst>
        </pc:spChg>
        <pc:spChg chg="add mod">
          <ac:chgData name="Daniel Khashabi" userId="62390808-c838-45e6-be59-d6fd0d208bc8" providerId="ADAL" clId="{BC61CEE6-F72E-ED4A-95CA-C76EDF0DD1AC}" dt="2023-03-12T19:26:58.923" v="4745" actId="1036"/>
          <ac:spMkLst>
            <pc:docMk/>
            <pc:sldMk cId="0" sldId="330"/>
            <ac:spMk id="43" creationId="{5B4DEA1E-A0BB-3CD3-F5A4-F966CCFBAD06}"/>
          </ac:spMkLst>
        </pc:spChg>
        <pc:spChg chg="add mod">
          <ac:chgData name="Daniel Khashabi" userId="62390808-c838-45e6-be59-d6fd0d208bc8" providerId="ADAL" clId="{BC61CEE6-F72E-ED4A-95CA-C76EDF0DD1AC}" dt="2023-03-12T20:38:45.986" v="4942" actId="1037"/>
          <ac:spMkLst>
            <pc:docMk/>
            <pc:sldMk cId="0" sldId="330"/>
            <ac:spMk id="46" creationId="{1773CEB3-BFB6-5A43-DA77-494D14C679CC}"/>
          </ac:spMkLst>
        </pc:spChg>
        <pc:picChg chg="del">
          <ac:chgData name="Daniel Khashabi" userId="62390808-c838-45e6-be59-d6fd0d208bc8" providerId="ADAL" clId="{BC61CEE6-F72E-ED4A-95CA-C76EDF0DD1AC}" dt="2023-03-12T19:33:51.260" v="4841" actId="478"/>
          <ac:picMkLst>
            <pc:docMk/>
            <pc:sldMk cId="0" sldId="330"/>
            <ac:picMk id="13" creationId="{00000000-0000-0000-0000-000000000000}"/>
          </ac:picMkLst>
        </pc:picChg>
        <pc:picChg chg="del">
          <ac:chgData name="Daniel Khashabi" userId="62390808-c838-45e6-be59-d6fd0d208bc8" providerId="ADAL" clId="{BC61CEE6-F72E-ED4A-95CA-C76EDF0DD1AC}" dt="2023-03-12T19:33:51.260" v="4841" actId="478"/>
          <ac:picMkLst>
            <pc:docMk/>
            <pc:sldMk cId="0" sldId="330"/>
            <ac:picMk id="14" creationId="{00000000-0000-0000-0000-000000000000}"/>
          </ac:picMkLst>
        </pc:picChg>
        <pc:picChg chg="mod">
          <ac:chgData name="Daniel Khashabi" userId="62390808-c838-45e6-be59-d6fd0d208bc8" providerId="ADAL" clId="{BC61CEE6-F72E-ED4A-95CA-C76EDF0DD1AC}" dt="2023-03-12T19:26:42.751" v="4737" actId="1035"/>
          <ac:picMkLst>
            <pc:docMk/>
            <pc:sldMk cId="0" sldId="330"/>
            <ac:picMk id="23" creationId="{00000000-0000-0000-0000-000000000000}"/>
          </ac:picMkLst>
        </pc:picChg>
        <pc:picChg chg="mod">
          <ac:chgData name="Daniel Khashabi" userId="62390808-c838-45e6-be59-d6fd0d208bc8" providerId="ADAL" clId="{BC61CEE6-F72E-ED4A-95CA-C76EDF0DD1AC}" dt="2023-03-12T19:26:42.751" v="4737" actId="1035"/>
          <ac:picMkLst>
            <pc:docMk/>
            <pc:sldMk cId="0" sldId="330"/>
            <ac:picMk id="24" creationId="{00000000-0000-0000-0000-000000000000}"/>
          </ac:picMkLst>
        </pc:picChg>
        <pc:picChg chg="del">
          <ac:chgData name="Daniel Khashabi" userId="62390808-c838-45e6-be59-d6fd0d208bc8" providerId="ADAL" clId="{BC61CEE6-F72E-ED4A-95CA-C76EDF0DD1AC}" dt="2023-03-12T19:33:51.260" v="4841" actId="478"/>
          <ac:picMkLst>
            <pc:docMk/>
            <pc:sldMk cId="0" sldId="330"/>
            <ac:picMk id="27" creationId="{00000000-0000-0000-0000-000000000000}"/>
          </ac:picMkLst>
        </pc:picChg>
        <pc:picChg chg="del">
          <ac:chgData name="Daniel Khashabi" userId="62390808-c838-45e6-be59-d6fd0d208bc8" providerId="ADAL" clId="{BC61CEE6-F72E-ED4A-95CA-C76EDF0DD1AC}" dt="2023-03-12T19:33:51.260" v="4841" actId="478"/>
          <ac:picMkLst>
            <pc:docMk/>
            <pc:sldMk cId="0" sldId="330"/>
            <ac:picMk id="28" creationId="{00000000-0000-0000-0000-000000000000}"/>
          </ac:picMkLst>
        </pc:picChg>
        <pc:picChg chg="add mod">
          <ac:chgData name="Daniel Khashabi" userId="62390808-c838-45e6-be59-d6fd0d208bc8" providerId="ADAL" clId="{BC61CEE6-F72E-ED4A-95CA-C76EDF0DD1AC}" dt="2023-03-12T19:34:01.842" v="4857" actId="1038"/>
          <ac:picMkLst>
            <pc:docMk/>
            <pc:sldMk cId="0" sldId="330"/>
            <ac:picMk id="45" creationId="{ECAD154A-D1DC-5F14-733B-F4A092AF0A77}"/>
          </ac:picMkLst>
        </pc:picChg>
      </pc:sldChg>
      <pc:sldChg chg="addSp delSp modSp del mod modClrScheme chgLayout modNotes">
        <pc:chgData name="Daniel Khashabi" userId="62390808-c838-45e6-be59-d6fd0d208bc8" providerId="ADAL" clId="{BC61CEE6-F72E-ED4A-95CA-C76EDF0DD1AC}" dt="2023-03-15T02:23:15.646" v="9575" actId="2696"/>
        <pc:sldMkLst>
          <pc:docMk/>
          <pc:sldMk cId="0" sldId="331"/>
        </pc:sldMkLst>
        <pc:spChg chg="del mod">
          <ac:chgData name="Daniel Khashabi" userId="62390808-c838-45e6-be59-d6fd0d208bc8" providerId="ADAL" clId="{BC61CEE6-F72E-ED4A-95CA-C76EDF0DD1AC}" dt="2023-03-14T05:32:30.637" v="8914" actId="478"/>
          <ac:spMkLst>
            <pc:docMk/>
            <pc:sldMk cId="0" sldId="331"/>
            <ac:spMk id="2" creationId="{00000000-0000-0000-0000-000000000000}"/>
          </ac:spMkLst>
        </pc:spChg>
        <pc:spChg chg="del mod">
          <ac:chgData name="Daniel Khashabi" userId="62390808-c838-45e6-be59-d6fd0d208bc8" providerId="ADAL" clId="{BC61CEE6-F72E-ED4A-95CA-C76EDF0DD1AC}" dt="2023-03-14T05:32:21.122" v="8911" actId="478"/>
          <ac:spMkLst>
            <pc:docMk/>
            <pc:sldMk cId="0" sldId="331"/>
            <ac:spMk id="3" creationId="{00000000-0000-0000-0000-000000000000}"/>
          </ac:spMkLst>
        </pc:spChg>
        <pc:spChg chg="mod">
          <ac:chgData name="Daniel Khashabi" userId="62390808-c838-45e6-be59-d6fd0d208bc8" providerId="ADAL" clId="{BC61CEE6-F72E-ED4A-95CA-C76EDF0DD1AC}" dt="2023-03-12T19:12:52.378" v="4482"/>
          <ac:spMkLst>
            <pc:docMk/>
            <pc:sldMk cId="0" sldId="331"/>
            <ac:spMk id="4" creationId="{00000000-0000-0000-0000-000000000000}"/>
          </ac:spMkLst>
        </pc:spChg>
        <pc:spChg chg="mod">
          <ac:chgData name="Daniel Khashabi" userId="62390808-c838-45e6-be59-d6fd0d208bc8" providerId="ADAL" clId="{BC61CEE6-F72E-ED4A-95CA-C76EDF0DD1AC}" dt="2023-03-14T15:44:32.498" v="9203" actId="1076"/>
          <ac:spMkLst>
            <pc:docMk/>
            <pc:sldMk cId="0" sldId="331"/>
            <ac:spMk id="5" creationId="{00000000-0000-0000-0000-000000000000}"/>
          </ac:spMkLst>
        </pc:spChg>
        <pc:spChg chg="mod">
          <ac:chgData name="Daniel Khashabi" userId="62390808-c838-45e6-be59-d6fd0d208bc8" providerId="ADAL" clId="{BC61CEE6-F72E-ED4A-95CA-C76EDF0DD1AC}" dt="2023-03-12T19:12:52.378" v="4482"/>
          <ac:spMkLst>
            <pc:docMk/>
            <pc:sldMk cId="0" sldId="331"/>
            <ac:spMk id="6" creationId="{00000000-0000-0000-0000-000000000000}"/>
          </ac:spMkLst>
        </pc:spChg>
        <pc:spChg chg="mod">
          <ac:chgData name="Daniel Khashabi" userId="62390808-c838-45e6-be59-d6fd0d208bc8" providerId="ADAL" clId="{BC61CEE6-F72E-ED4A-95CA-C76EDF0DD1AC}" dt="2023-03-14T15:45:06.007" v="9262" actId="1035"/>
          <ac:spMkLst>
            <pc:docMk/>
            <pc:sldMk cId="0" sldId="331"/>
            <ac:spMk id="7" creationId="{00000000-0000-0000-0000-000000000000}"/>
          </ac:spMkLst>
        </pc:spChg>
        <pc:spChg chg="del">
          <ac:chgData name="Daniel Khashabi" userId="62390808-c838-45e6-be59-d6fd0d208bc8" providerId="ADAL" clId="{BC61CEE6-F72E-ED4A-95CA-C76EDF0DD1AC}" dt="2023-03-14T15:45:02.449" v="9250" actId="478"/>
          <ac:spMkLst>
            <pc:docMk/>
            <pc:sldMk cId="0" sldId="331"/>
            <ac:spMk id="8" creationId="{295FC36D-A673-9C30-6FFF-A1336D81CCD7}"/>
          </ac:spMkLst>
        </pc:spChg>
        <pc:spChg chg="add mod ord">
          <ac:chgData name="Daniel Khashabi" userId="62390808-c838-45e6-be59-d6fd0d208bc8" providerId="ADAL" clId="{BC61CEE6-F72E-ED4A-95CA-C76EDF0DD1AC}" dt="2023-03-14T15:30:03.586" v="8973" actId="700"/>
          <ac:spMkLst>
            <pc:docMk/>
            <pc:sldMk cId="0" sldId="331"/>
            <ac:spMk id="9" creationId="{87830D91-732B-20FA-12A3-3B24E0823FC4}"/>
          </ac:spMkLst>
        </pc:spChg>
        <pc:spChg chg="add mod ord">
          <ac:chgData name="Daniel Khashabi" userId="62390808-c838-45e6-be59-d6fd0d208bc8" providerId="ADAL" clId="{BC61CEE6-F72E-ED4A-95CA-C76EDF0DD1AC}" dt="2023-03-14T15:44:54.421" v="9249" actId="20577"/>
          <ac:spMkLst>
            <pc:docMk/>
            <pc:sldMk cId="0" sldId="331"/>
            <ac:spMk id="10" creationId="{663273C7-569C-3D78-B9CB-8A04AB143520}"/>
          </ac:spMkLst>
        </pc:spChg>
      </pc:sldChg>
      <pc:sldChg chg="addSp delSp modSp del mod chgLayout">
        <pc:chgData name="Daniel Khashabi" userId="62390808-c838-45e6-be59-d6fd0d208bc8" providerId="ADAL" clId="{BC61CEE6-F72E-ED4A-95CA-C76EDF0DD1AC}" dt="2023-03-14T05:38:54.180" v="8920" actId="2696"/>
        <pc:sldMkLst>
          <pc:docMk/>
          <pc:sldMk cId="0" sldId="332"/>
        </pc:sldMkLst>
        <pc:spChg chg="mod ord">
          <ac:chgData name="Daniel Khashabi" userId="62390808-c838-45e6-be59-d6fd0d208bc8" providerId="ADAL" clId="{BC61CEE6-F72E-ED4A-95CA-C76EDF0DD1AC}" dt="2023-03-13T05:13:59.192" v="8282" actId="700"/>
          <ac:spMkLst>
            <pc:docMk/>
            <pc:sldMk cId="0" sldId="332"/>
            <ac:spMk id="2" creationId="{00000000-0000-0000-0000-000000000000}"/>
          </ac:spMkLst>
        </pc:spChg>
        <pc:spChg chg="del mod">
          <ac:chgData name="Daniel Khashabi" userId="62390808-c838-45e6-be59-d6fd0d208bc8" providerId="ADAL" clId="{BC61CEE6-F72E-ED4A-95CA-C76EDF0DD1AC}" dt="2023-03-14T05:38:32.988" v="8918" actId="478"/>
          <ac:spMkLst>
            <pc:docMk/>
            <pc:sldMk cId="0" sldId="332"/>
            <ac:spMk id="3" creationId="{00000000-0000-0000-0000-000000000000}"/>
          </ac:spMkLst>
        </pc:spChg>
        <pc:spChg chg="mod">
          <ac:chgData name="Daniel Khashabi" userId="62390808-c838-45e6-be59-d6fd0d208bc8" providerId="ADAL" clId="{BC61CEE6-F72E-ED4A-95CA-C76EDF0DD1AC}" dt="2023-03-12T19:12:52.378" v="4482"/>
          <ac:spMkLst>
            <pc:docMk/>
            <pc:sldMk cId="0" sldId="332"/>
            <ac:spMk id="4" creationId="{00000000-0000-0000-0000-000000000000}"/>
          </ac:spMkLst>
        </pc:spChg>
        <pc:spChg chg="mod">
          <ac:chgData name="Daniel Khashabi" userId="62390808-c838-45e6-be59-d6fd0d208bc8" providerId="ADAL" clId="{BC61CEE6-F72E-ED4A-95CA-C76EDF0DD1AC}" dt="2023-03-12T19:12:52.378" v="4482"/>
          <ac:spMkLst>
            <pc:docMk/>
            <pc:sldMk cId="0" sldId="332"/>
            <ac:spMk id="5" creationId="{00000000-0000-0000-0000-000000000000}"/>
          </ac:spMkLst>
        </pc:spChg>
        <pc:spChg chg="add mod ord">
          <ac:chgData name="Daniel Khashabi" userId="62390808-c838-45e6-be59-d6fd0d208bc8" providerId="ADAL" clId="{BC61CEE6-F72E-ED4A-95CA-C76EDF0DD1AC}" dt="2023-03-14T05:38:33.697" v="8919"/>
          <ac:spMkLst>
            <pc:docMk/>
            <pc:sldMk cId="0" sldId="332"/>
            <ac:spMk id="7" creationId="{494AFBD9-F7E3-F6C7-ED6F-2AB958C66114}"/>
          </ac:spMkLst>
        </pc:spChg>
      </pc:sldChg>
      <pc:sldChg chg="addSp modSp add del mod chgLayout">
        <pc:chgData name="Daniel Khashabi" userId="62390808-c838-45e6-be59-d6fd0d208bc8" providerId="ADAL" clId="{BC61CEE6-F72E-ED4A-95CA-C76EDF0DD1AC}" dt="2023-03-12T19:29:32.836" v="4774" actId="2696"/>
        <pc:sldMkLst>
          <pc:docMk/>
          <pc:sldMk cId="0" sldId="333"/>
        </pc:sldMkLst>
        <pc:spChg chg="mod ord">
          <ac:chgData name="Daniel Khashabi" userId="62390808-c838-45e6-be59-d6fd0d208bc8" providerId="ADAL" clId="{BC61CEE6-F72E-ED4A-95CA-C76EDF0DD1AC}" dt="2023-03-12T19:29:11.508" v="4763" actId="700"/>
          <ac:spMkLst>
            <pc:docMk/>
            <pc:sldMk cId="0" sldId="333"/>
            <ac:spMk id="5" creationId="{00000000-0000-0000-0000-000000000000}"/>
          </ac:spMkLst>
        </pc:spChg>
        <pc:spChg chg="add mod ord">
          <ac:chgData name="Daniel Khashabi" userId="62390808-c838-45e6-be59-d6fd0d208bc8" providerId="ADAL" clId="{BC61CEE6-F72E-ED4A-95CA-C76EDF0DD1AC}" dt="2023-03-12T19:29:11.508" v="4763" actId="700"/>
          <ac:spMkLst>
            <pc:docMk/>
            <pc:sldMk cId="0" sldId="333"/>
            <ac:spMk id="7" creationId="{4874E516-6CFC-2AB0-4FE7-A0EA80A38EE8}"/>
          </ac:spMkLst>
        </pc:spChg>
      </pc:sldChg>
      <pc:sldChg chg="del">
        <pc:chgData name="Daniel Khashabi" userId="62390808-c838-45e6-be59-d6fd0d208bc8" providerId="ADAL" clId="{BC61CEE6-F72E-ED4A-95CA-C76EDF0DD1AC}" dt="2023-03-09T22:26:42.147" v="24" actId="2696"/>
        <pc:sldMkLst>
          <pc:docMk/>
          <pc:sldMk cId="2751063562" sldId="333"/>
        </pc:sldMkLst>
      </pc:sldChg>
      <pc:sldChg chg="del">
        <pc:chgData name="Daniel Khashabi" userId="62390808-c838-45e6-be59-d6fd0d208bc8" providerId="ADAL" clId="{BC61CEE6-F72E-ED4A-95CA-C76EDF0DD1AC}" dt="2023-03-09T22:26:41.895" v="23" actId="2696"/>
        <pc:sldMkLst>
          <pc:docMk/>
          <pc:sldMk cId="271212921" sldId="335"/>
        </pc:sldMkLst>
      </pc:sldChg>
      <pc:sldChg chg="del">
        <pc:chgData name="Daniel Khashabi" userId="62390808-c838-45e6-be59-d6fd0d208bc8" providerId="ADAL" clId="{BC61CEE6-F72E-ED4A-95CA-C76EDF0DD1AC}" dt="2023-03-09T22:26:41.664" v="22" actId="2696"/>
        <pc:sldMkLst>
          <pc:docMk/>
          <pc:sldMk cId="1976287159" sldId="337"/>
        </pc:sldMkLst>
      </pc:sldChg>
      <pc:sldChg chg="del">
        <pc:chgData name="Daniel Khashabi" userId="62390808-c838-45e6-be59-d6fd0d208bc8" providerId="ADAL" clId="{BC61CEE6-F72E-ED4A-95CA-C76EDF0DD1AC}" dt="2023-03-09T22:26:41.214" v="21" actId="2696"/>
        <pc:sldMkLst>
          <pc:docMk/>
          <pc:sldMk cId="1900096374" sldId="338"/>
        </pc:sldMkLst>
      </pc:sldChg>
      <pc:sldChg chg="modSp mod ord modShow">
        <pc:chgData name="Daniel Khashabi" userId="62390808-c838-45e6-be59-d6fd0d208bc8" providerId="ADAL" clId="{BC61CEE6-F72E-ED4A-95CA-C76EDF0DD1AC}" dt="2023-03-12T19:12:52.378" v="4482"/>
        <pc:sldMkLst>
          <pc:docMk/>
          <pc:sldMk cId="1326424812" sldId="339"/>
        </pc:sldMkLst>
        <pc:spChg chg="mod">
          <ac:chgData name="Daniel Khashabi" userId="62390808-c838-45e6-be59-d6fd0d208bc8" providerId="ADAL" clId="{BC61CEE6-F72E-ED4A-95CA-C76EDF0DD1AC}" dt="2023-03-12T17:09:32.759" v="2643" actId="20577"/>
          <ac:spMkLst>
            <pc:docMk/>
            <pc:sldMk cId="1326424812" sldId="339"/>
            <ac:spMk id="2"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3"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5"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6"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7"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8"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9"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10"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11" creationId="{00000000-0000-0000-0000-000000000000}"/>
          </ac:spMkLst>
        </pc:spChg>
        <pc:spChg chg="mod">
          <ac:chgData name="Daniel Khashabi" userId="62390808-c838-45e6-be59-d6fd0d208bc8" providerId="ADAL" clId="{BC61CEE6-F72E-ED4A-95CA-C76EDF0DD1AC}" dt="2023-03-12T19:12:52.378" v="4482"/>
          <ac:spMkLst>
            <pc:docMk/>
            <pc:sldMk cId="1326424812" sldId="339"/>
            <ac:spMk id="12" creationId="{00000000-0000-0000-0000-000000000000}"/>
          </ac:spMkLst>
        </pc:spChg>
        <pc:spChg chg="mod">
          <ac:chgData name="Daniel Khashabi" userId="62390808-c838-45e6-be59-d6fd0d208bc8" providerId="ADAL" clId="{BC61CEE6-F72E-ED4A-95CA-C76EDF0DD1AC}" dt="2023-03-12T17:15:01.214" v="2843" actId="1076"/>
          <ac:spMkLst>
            <pc:docMk/>
            <pc:sldMk cId="1326424812" sldId="339"/>
            <ac:spMk id="14" creationId="{4BEDF37F-D73F-3A53-10FF-D6E6C453953D}"/>
          </ac:spMkLst>
        </pc:spChg>
      </pc:sldChg>
      <pc:sldChg chg="addSp delSp modSp del mod ord modShow">
        <pc:chgData name="Daniel Khashabi" userId="62390808-c838-45e6-be59-d6fd0d208bc8" providerId="ADAL" clId="{BC61CEE6-F72E-ED4A-95CA-C76EDF0DD1AC}" dt="2023-03-12T17:38:03.911" v="3536" actId="2696"/>
        <pc:sldMkLst>
          <pc:docMk/>
          <pc:sldMk cId="4015921167" sldId="340"/>
        </pc:sldMkLst>
        <pc:spChg chg="mod">
          <ac:chgData name="Daniel Khashabi" userId="62390808-c838-45e6-be59-d6fd0d208bc8" providerId="ADAL" clId="{BC61CEE6-F72E-ED4A-95CA-C76EDF0DD1AC}" dt="2023-03-12T01:30:02.520" v="271" actId="113"/>
          <ac:spMkLst>
            <pc:docMk/>
            <pc:sldMk cId="4015921167" sldId="340"/>
            <ac:spMk id="5" creationId="{00000000-0000-0000-0000-000000000000}"/>
          </ac:spMkLst>
        </pc:spChg>
        <pc:spChg chg="mod">
          <ac:chgData name="Daniel Khashabi" userId="62390808-c838-45e6-be59-d6fd0d208bc8" providerId="ADAL" clId="{BC61CEE6-F72E-ED4A-95CA-C76EDF0DD1AC}" dt="2023-03-12T01:30:21.407" v="281" actId="20577"/>
          <ac:spMkLst>
            <pc:docMk/>
            <pc:sldMk cId="4015921167" sldId="340"/>
            <ac:spMk id="6" creationId="{00000000-0000-0000-0000-000000000000}"/>
          </ac:spMkLst>
        </pc:spChg>
        <pc:spChg chg="mod">
          <ac:chgData name="Daniel Khashabi" userId="62390808-c838-45e6-be59-d6fd0d208bc8" providerId="ADAL" clId="{BC61CEE6-F72E-ED4A-95CA-C76EDF0DD1AC}" dt="2023-03-12T01:29:49.438" v="262" actId="1076"/>
          <ac:spMkLst>
            <pc:docMk/>
            <pc:sldMk cId="4015921167" sldId="340"/>
            <ac:spMk id="8" creationId="{00000000-0000-0000-0000-000000000000}"/>
          </ac:spMkLst>
        </pc:spChg>
        <pc:spChg chg="add del">
          <ac:chgData name="Daniel Khashabi" userId="62390808-c838-45e6-be59-d6fd0d208bc8" providerId="ADAL" clId="{BC61CEE6-F72E-ED4A-95CA-C76EDF0DD1AC}" dt="2023-03-12T17:07:42.960" v="2589" actId="22"/>
          <ac:spMkLst>
            <pc:docMk/>
            <pc:sldMk cId="4015921167" sldId="340"/>
            <ac:spMk id="16" creationId="{B977651C-0278-B533-B9D8-AB5967B30765}"/>
          </ac:spMkLst>
        </pc:spChg>
      </pc:sldChg>
      <pc:sldChg chg="del">
        <pc:chgData name="Daniel Khashabi" userId="62390808-c838-45e6-be59-d6fd0d208bc8" providerId="ADAL" clId="{BC61CEE6-F72E-ED4A-95CA-C76EDF0DD1AC}" dt="2023-03-09T22:26:45.092" v="27" actId="2696"/>
        <pc:sldMkLst>
          <pc:docMk/>
          <pc:sldMk cId="3245543822" sldId="341"/>
        </pc:sldMkLst>
      </pc:sldChg>
      <pc:sldChg chg="del">
        <pc:chgData name="Daniel Khashabi" userId="62390808-c838-45e6-be59-d6fd0d208bc8" providerId="ADAL" clId="{BC61CEE6-F72E-ED4A-95CA-C76EDF0DD1AC}" dt="2023-03-09T22:26:31.812" v="14" actId="2696"/>
        <pc:sldMkLst>
          <pc:docMk/>
          <pc:sldMk cId="1537601946" sldId="342"/>
        </pc:sldMkLst>
      </pc:sldChg>
      <pc:sldChg chg="addSp delSp modSp del mod chgLayout">
        <pc:chgData name="Daniel Khashabi" userId="62390808-c838-45e6-be59-d6fd0d208bc8" providerId="ADAL" clId="{BC61CEE6-F72E-ED4A-95CA-C76EDF0DD1AC}" dt="2023-03-15T02:23:15.750" v="9586" actId="2696"/>
        <pc:sldMkLst>
          <pc:docMk/>
          <pc:sldMk cId="0" sldId="343"/>
        </pc:sldMkLst>
        <pc:spChg chg="mod">
          <ac:chgData name="Daniel Khashabi" userId="62390808-c838-45e6-be59-d6fd0d208bc8" providerId="ADAL" clId="{BC61CEE6-F72E-ED4A-95CA-C76EDF0DD1AC}" dt="2023-03-12T19:12:52.378" v="4482"/>
          <ac:spMkLst>
            <pc:docMk/>
            <pc:sldMk cId="0" sldId="343"/>
            <ac:spMk id="2" creationId="{00000000-0000-0000-0000-000000000000}"/>
          </ac:spMkLst>
        </pc:spChg>
        <pc:spChg chg="mod ord">
          <ac:chgData name="Daniel Khashabi" userId="62390808-c838-45e6-be59-d6fd0d208bc8" providerId="ADAL" clId="{BC61CEE6-F72E-ED4A-95CA-C76EDF0DD1AC}" dt="2023-03-14T15:30:03.586" v="8973" actId="700"/>
          <ac:spMkLst>
            <pc:docMk/>
            <pc:sldMk cId="0" sldId="343"/>
            <ac:spMk id="3" creationId="{00000000-0000-0000-0000-000000000000}"/>
          </ac:spMkLst>
        </pc:spChg>
        <pc:spChg chg="mod">
          <ac:chgData name="Daniel Khashabi" userId="62390808-c838-45e6-be59-d6fd0d208bc8" providerId="ADAL" clId="{BC61CEE6-F72E-ED4A-95CA-C76EDF0DD1AC}" dt="2023-03-12T19:12:52.378" v="4482"/>
          <ac:spMkLst>
            <pc:docMk/>
            <pc:sldMk cId="0" sldId="343"/>
            <ac:spMk id="4" creationId="{00000000-0000-0000-0000-000000000000}"/>
          </ac:spMkLst>
        </pc:spChg>
        <pc:spChg chg="add del mod ord">
          <ac:chgData name="Daniel Khashabi" userId="62390808-c838-45e6-be59-d6fd0d208bc8" providerId="ADAL" clId="{BC61CEE6-F72E-ED4A-95CA-C76EDF0DD1AC}" dt="2023-03-14T15:30:03.586" v="8973" actId="700"/>
          <ac:spMkLst>
            <pc:docMk/>
            <pc:sldMk cId="0" sldId="343"/>
            <ac:spMk id="6" creationId="{65B5DD49-908A-93F9-9EBB-CF5CF7DF017D}"/>
          </ac:spMkLst>
        </pc:spChg>
        <pc:spChg chg="add del mod ord">
          <ac:chgData name="Daniel Khashabi" userId="62390808-c838-45e6-be59-d6fd0d208bc8" providerId="ADAL" clId="{BC61CEE6-F72E-ED4A-95CA-C76EDF0DD1AC}" dt="2023-03-14T15:30:03.586" v="8973" actId="700"/>
          <ac:spMkLst>
            <pc:docMk/>
            <pc:sldMk cId="0" sldId="343"/>
            <ac:spMk id="7" creationId="{06C0F027-061A-4C7E-51E0-3B8199A98CF4}"/>
          </ac:spMkLst>
        </pc:spChg>
      </pc:sldChg>
      <pc:sldChg chg="addSp delSp modSp del mod chgLayout">
        <pc:chgData name="Daniel Khashabi" userId="62390808-c838-45e6-be59-d6fd0d208bc8" providerId="ADAL" clId="{BC61CEE6-F72E-ED4A-95CA-C76EDF0DD1AC}" dt="2023-03-15T02:23:15.754" v="9587" actId="2696"/>
        <pc:sldMkLst>
          <pc:docMk/>
          <pc:sldMk cId="0" sldId="344"/>
        </pc:sldMkLst>
        <pc:spChg chg="mod ord">
          <ac:chgData name="Daniel Khashabi" userId="62390808-c838-45e6-be59-d6fd0d208bc8" providerId="ADAL" clId="{BC61CEE6-F72E-ED4A-95CA-C76EDF0DD1AC}" dt="2023-03-14T15:30:03.586" v="8973" actId="700"/>
          <ac:spMkLst>
            <pc:docMk/>
            <pc:sldMk cId="0" sldId="344"/>
            <ac:spMk id="2" creationId="{00000000-0000-0000-0000-000000000000}"/>
          </ac:spMkLst>
        </pc:spChg>
        <pc:spChg chg="del mod">
          <ac:chgData name="Daniel Khashabi" userId="62390808-c838-45e6-be59-d6fd0d208bc8" providerId="ADAL" clId="{BC61CEE6-F72E-ED4A-95CA-C76EDF0DD1AC}" dt="2023-03-14T05:56:35.902" v="8964" actId="478"/>
          <ac:spMkLst>
            <pc:docMk/>
            <pc:sldMk cId="0" sldId="344"/>
            <ac:spMk id="3" creationId="{00000000-0000-0000-0000-000000000000}"/>
          </ac:spMkLst>
        </pc:spChg>
        <pc:spChg chg="mod">
          <ac:chgData name="Daniel Khashabi" userId="62390808-c838-45e6-be59-d6fd0d208bc8" providerId="ADAL" clId="{BC61CEE6-F72E-ED4A-95CA-C76EDF0DD1AC}" dt="2023-03-12T19:12:52.378" v="4482"/>
          <ac:spMkLst>
            <pc:docMk/>
            <pc:sldMk cId="0" sldId="344"/>
            <ac:spMk id="4" creationId="{00000000-0000-0000-0000-000000000000}"/>
          </ac:spMkLst>
        </pc:spChg>
        <pc:spChg chg="add mod ord">
          <ac:chgData name="Daniel Khashabi" userId="62390808-c838-45e6-be59-d6fd0d208bc8" providerId="ADAL" clId="{BC61CEE6-F72E-ED4A-95CA-C76EDF0DD1AC}" dt="2023-03-14T15:30:03.586" v="8973" actId="700"/>
          <ac:spMkLst>
            <pc:docMk/>
            <pc:sldMk cId="0" sldId="344"/>
            <ac:spMk id="6" creationId="{A57B3D5C-8149-7C25-4089-5969785DB54C}"/>
          </ac:spMkLst>
        </pc:spChg>
      </pc:sldChg>
      <pc:sldChg chg="modSp">
        <pc:chgData name="Daniel Khashabi" userId="62390808-c838-45e6-be59-d6fd0d208bc8" providerId="ADAL" clId="{BC61CEE6-F72E-ED4A-95CA-C76EDF0DD1AC}" dt="2023-03-12T19:12:52.378" v="4482"/>
        <pc:sldMkLst>
          <pc:docMk/>
          <pc:sldMk cId="2154282925" sldId="351"/>
        </pc:sldMkLst>
        <pc:spChg chg="mod">
          <ac:chgData name="Daniel Khashabi" userId="62390808-c838-45e6-be59-d6fd0d208bc8" providerId="ADAL" clId="{BC61CEE6-F72E-ED4A-95CA-C76EDF0DD1AC}" dt="2023-03-12T19:12:52.378" v="4482"/>
          <ac:spMkLst>
            <pc:docMk/>
            <pc:sldMk cId="2154282925" sldId="351"/>
            <ac:spMk id="3" creationId="{00000000-0000-0000-0000-000000000000}"/>
          </ac:spMkLst>
        </pc:spChg>
        <pc:spChg chg="mod">
          <ac:chgData name="Daniel Khashabi" userId="62390808-c838-45e6-be59-d6fd0d208bc8" providerId="ADAL" clId="{BC61CEE6-F72E-ED4A-95CA-C76EDF0DD1AC}" dt="2023-03-12T19:12:52.378" v="4482"/>
          <ac:spMkLst>
            <pc:docMk/>
            <pc:sldMk cId="2154282925" sldId="351"/>
            <ac:spMk id="4" creationId="{00000000-0000-0000-0000-000000000000}"/>
          </ac:spMkLst>
        </pc:spChg>
        <pc:spChg chg="mod">
          <ac:chgData name="Daniel Khashabi" userId="62390808-c838-45e6-be59-d6fd0d208bc8" providerId="ADAL" clId="{BC61CEE6-F72E-ED4A-95CA-C76EDF0DD1AC}" dt="2023-03-12T19:12:52.378" v="4482"/>
          <ac:spMkLst>
            <pc:docMk/>
            <pc:sldMk cId="2154282925" sldId="351"/>
            <ac:spMk id="6" creationId="{00000000-0000-0000-0000-000000000000}"/>
          </ac:spMkLst>
        </pc:spChg>
      </pc:sldChg>
      <pc:sldChg chg="modSp mod">
        <pc:chgData name="Daniel Khashabi" userId="62390808-c838-45e6-be59-d6fd0d208bc8" providerId="ADAL" clId="{BC61CEE6-F72E-ED4A-95CA-C76EDF0DD1AC}" dt="2023-03-12T19:12:52.378" v="4482"/>
        <pc:sldMkLst>
          <pc:docMk/>
          <pc:sldMk cId="2160004654" sldId="352"/>
        </pc:sldMkLst>
        <pc:spChg chg="mod">
          <ac:chgData name="Daniel Khashabi" userId="62390808-c838-45e6-be59-d6fd0d208bc8" providerId="ADAL" clId="{BC61CEE6-F72E-ED4A-95CA-C76EDF0DD1AC}" dt="2023-03-12T19:12:52.378" v="4482"/>
          <ac:spMkLst>
            <pc:docMk/>
            <pc:sldMk cId="2160004654" sldId="352"/>
            <ac:spMk id="3" creationId="{00000000-0000-0000-0000-000000000000}"/>
          </ac:spMkLst>
        </pc:spChg>
        <pc:spChg chg="mod">
          <ac:chgData name="Daniel Khashabi" userId="62390808-c838-45e6-be59-d6fd0d208bc8" providerId="ADAL" clId="{BC61CEE6-F72E-ED4A-95CA-C76EDF0DD1AC}" dt="2023-03-12T19:12:52.378" v="4482"/>
          <ac:spMkLst>
            <pc:docMk/>
            <pc:sldMk cId="2160004654" sldId="352"/>
            <ac:spMk id="4" creationId="{00000000-0000-0000-0000-000000000000}"/>
          </ac:spMkLst>
        </pc:spChg>
        <pc:spChg chg="mod">
          <ac:chgData name="Daniel Khashabi" userId="62390808-c838-45e6-be59-d6fd0d208bc8" providerId="ADAL" clId="{BC61CEE6-F72E-ED4A-95CA-C76EDF0DD1AC}" dt="2023-03-12T19:12:52.378" v="4482"/>
          <ac:spMkLst>
            <pc:docMk/>
            <pc:sldMk cId="2160004654" sldId="352"/>
            <ac:spMk id="6" creationId="{00000000-0000-0000-0000-000000000000}"/>
          </ac:spMkLst>
        </pc:spChg>
      </pc:sldChg>
      <pc:sldChg chg="modSp">
        <pc:chgData name="Daniel Khashabi" userId="62390808-c838-45e6-be59-d6fd0d208bc8" providerId="ADAL" clId="{BC61CEE6-F72E-ED4A-95CA-C76EDF0DD1AC}" dt="2023-03-12T19:12:52.378" v="4482"/>
        <pc:sldMkLst>
          <pc:docMk/>
          <pc:sldMk cId="96379504" sldId="353"/>
        </pc:sldMkLst>
        <pc:spChg chg="mod">
          <ac:chgData name="Daniel Khashabi" userId="62390808-c838-45e6-be59-d6fd0d208bc8" providerId="ADAL" clId="{BC61CEE6-F72E-ED4A-95CA-C76EDF0DD1AC}" dt="2023-03-12T19:12:52.378" v="4482"/>
          <ac:spMkLst>
            <pc:docMk/>
            <pc:sldMk cId="96379504" sldId="353"/>
            <ac:spMk id="3" creationId="{00000000-0000-0000-0000-000000000000}"/>
          </ac:spMkLst>
        </pc:spChg>
        <pc:spChg chg="mod">
          <ac:chgData name="Daniel Khashabi" userId="62390808-c838-45e6-be59-d6fd0d208bc8" providerId="ADAL" clId="{BC61CEE6-F72E-ED4A-95CA-C76EDF0DD1AC}" dt="2023-03-12T19:12:52.378" v="4482"/>
          <ac:spMkLst>
            <pc:docMk/>
            <pc:sldMk cId="96379504" sldId="353"/>
            <ac:spMk id="5" creationId="{00000000-0000-0000-0000-000000000000}"/>
          </ac:spMkLst>
        </pc:spChg>
      </pc:sldChg>
      <pc:sldChg chg="modSp mod">
        <pc:chgData name="Daniel Khashabi" userId="62390808-c838-45e6-be59-d6fd0d208bc8" providerId="ADAL" clId="{BC61CEE6-F72E-ED4A-95CA-C76EDF0DD1AC}" dt="2023-03-12T19:12:52.378" v="4482"/>
        <pc:sldMkLst>
          <pc:docMk/>
          <pc:sldMk cId="4201799900" sldId="354"/>
        </pc:sldMkLst>
        <pc:spChg chg="mod">
          <ac:chgData name="Daniel Khashabi" userId="62390808-c838-45e6-be59-d6fd0d208bc8" providerId="ADAL" clId="{BC61CEE6-F72E-ED4A-95CA-C76EDF0DD1AC}" dt="2023-03-12T19:12:52.378" v="4482"/>
          <ac:spMkLst>
            <pc:docMk/>
            <pc:sldMk cId="4201799900" sldId="354"/>
            <ac:spMk id="3" creationId="{00000000-0000-0000-0000-000000000000}"/>
          </ac:spMkLst>
        </pc:spChg>
        <pc:spChg chg="mod">
          <ac:chgData name="Daniel Khashabi" userId="62390808-c838-45e6-be59-d6fd0d208bc8" providerId="ADAL" clId="{BC61CEE6-F72E-ED4A-95CA-C76EDF0DD1AC}" dt="2023-03-12T19:12:52.378" v="4482"/>
          <ac:spMkLst>
            <pc:docMk/>
            <pc:sldMk cId="4201799900" sldId="354"/>
            <ac:spMk id="5" creationId="{00000000-0000-0000-0000-000000000000}"/>
          </ac:spMkLst>
        </pc:spChg>
      </pc:sldChg>
      <pc:sldChg chg="modSp mod">
        <pc:chgData name="Daniel Khashabi" userId="62390808-c838-45e6-be59-d6fd0d208bc8" providerId="ADAL" clId="{BC61CEE6-F72E-ED4A-95CA-C76EDF0DD1AC}" dt="2023-03-12T19:12:52.378" v="4482"/>
        <pc:sldMkLst>
          <pc:docMk/>
          <pc:sldMk cId="659791266" sldId="355"/>
        </pc:sldMkLst>
        <pc:spChg chg="mod">
          <ac:chgData name="Daniel Khashabi" userId="62390808-c838-45e6-be59-d6fd0d208bc8" providerId="ADAL" clId="{BC61CEE6-F72E-ED4A-95CA-C76EDF0DD1AC}" dt="2023-03-12T19:12:52.378" v="4482"/>
          <ac:spMkLst>
            <pc:docMk/>
            <pc:sldMk cId="659791266" sldId="355"/>
            <ac:spMk id="3" creationId="{00000000-0000-0000-0000-000000000000}"/>
          </ac:spMkLst>
        </pc:spChg>
        <pc:spChg chg="mod">
          <ac:chgData name="Daniel Khashabi" userId="62390808-c838-45e6-be59-d6fd0d208bc8" providerId="ADAL" clId="{BC61CEE6-F72E-ED4A-95CA-C76EDF0DD1AC}" dt="2023-03-12T19:12:52.378" v="4482"/>
          <ac:spMkLst>
            <pc:docMk/>
            <pc:sldMk cId="659791266" sldId="355"/>
            <ac:spMk id="4" creationId="{00000000-0000-0000-0000-000000000000}"/>
          </ac:spMkLst>
        </pc:spChg>
        <pc:spChg chg="mod">
          <ac:chgData name="Daniel Khashabi" userId="62390808-c838-45e6-be59-d6fd0d208bc8" providerId="ADAL" clId="{BC61CEE6-F72E-ED4A-95CA-C76EDF0DD1AC}" dt="2023-03-12T19:12:52.378" v="4482"/>
          <ac:spMkLst>
            <pc:docMk/>
            <pc:sldMk cId="659791266" sldId="355"/>
            <ac:spMk id="6" creationId="{00000000-0000-0000-0000-000000000000}"/>
          </ac:spMkLst>
        </pc:spChg>
      </pc:sldChg>
      <pc:sldChg chg="modSp mod">
        <pc:chgData name="Daniel Khashabi" userId="62390808-c838-45e6-be59-d6fd0d208bc8" providerId="ADAL" clId="{BC61CEE6-F72E-ED4A-95CA-C76EDF0DD1AC}" dt="2023-03-12T19:12:52.378" v="4482"/>
        <pc:sldMkLst>
          <pc:docMk/>
          <pc:sldMk cId="163036182" sldId="356"/>
        </pc:sldMkLst>
        <pc:spChg chg="mod">
          <ac:chgData name="Daniel Khashabi" userId="62390808-c838-45e6-be59-d6fd0d208bc8" providerId="ADAL" clId="{BC61CEE6-F72E-ED4A-95CA-C76EDF0DD1AC}" dt="2023-03-12T19:12:52.378" v="4482"/>
          <ac:spMkLst>
            <pc:docMk/>
            <pc:sldMk cId="163036182" sldId="356"/>
            <ac:spMk id="3" creationId="{00000000-0000-0000-0000-000000000000}"/>
          </ac:spMkLst>
        </pc:spChg>
        <pc:spChg chg="mod">
          <ac:chgData name="Daniel Khashabi" userId="62390808-c838-45e6-be59-d6fd0d208bc8" providerId="ADAL" clId="{BC61CEE6-F72E-ED4A-95CA-C76EDF0DD1AC}" dt="2023-03-12T19:12:52.378" v="4482"/>
          <ac:spMkLst>
            <pc:docMk/>
            <pc:sldMk cId="163036182" sldId="356"/>
            <ac:spMk id="4" creationId="{00000000-0000-0000-0000-000000000000}"/>
          </ac:spMkLst>
        </pc:spChg>
        <pc:spChg chg="mod">
          <ac:chgData name="Daniel Khashabi" userId="62390808-c838-45e6-be59-d6fd0d208bc8" providerId="ADAL" clId="{BC61CEE6-F72E-ED4A-95CA-C76EDF0DD1AC}" dt="2023-03-12T19:12:52.378" v="4482"/>
          <ac:spMkLst>
            <pc:docMk/>
            <pc:sldMk cId="163036182" sldId="356"/>
            <ac:spMk id="6" creationId="{00000000-0000-0000-0000-000000000000}"/>
          </ac:spMkLst>
        </pc:spChg>
      </pc:sldChg>
      <pc:sldChg chg="modSp mod">
        <pc:chgData name="Daniel Khashabi" userId="62390808-c838-45e6-be59-d6fd0d208bc8" providerId="ADAL" clId="{BC61CEE6-F72E-ED4A-95CA-C76EDF0DD1AC}" dt="2023-03-12T19:12:52.378" v="4482"/>
        <pc:sldMkLst>
          <pc:docMk/>
          <pc:sldMk cId="84390282" sldId="357"/>
        </pc:sldMkLst>
        <pc:spChg chg="mod">
          <ac:chgData name="Daniel Khashabi" userId="62390808-c838-45e6-be59-d6fd0d208bc8" providerId="ADAL" clId="{BC61CEE6-F72E-ED4A-95CA-C76EDF0DD1AC}" dt="2023-03-12T19:12:52.378" v="4482"/>
          <ac:spMkLst>
            <pc:docMk/>
            <pc:sldMk cId="84390282" sldId="357"/>
            <ac:spMk id="3" creationId="{00000000-0000-0000-0000-000000000000}"/>
          </ac:spMkLst>
        </pc:spChg>
        <pc:spChg chg="mod">
          <ac:chgData name="Daniel Khashabi" userId="62390808-c838-45e6-be59-d6fd0d208bc8" providerId="ADAL" clId="{BC61CEE6-F72E-ED4A-95CA-C76EDF0DD1AC}" dt="2023-03-12T19:12:52.378" v="4482"/>
          <ac:spMkLst>
            <pc:docMk/>
            <pc:sldMk cId="84390282" sldId="357"/>
            <ac:spMk id="5" creationId="{00000000-0000-0000-0000-000000000000}"/>
          </ac:spMkLst>
        </pc:spChg>
      </pc:sldChg>
      <pc:sldChg chg="modSp mod">
        <pc:chgData name="Daniel Khashabi" userId="62390808-c838-45e6-be59-d6fd0d208bc8" providerId="ADAL" clId="{BC61CEE6-F72E-ED4A-95CA-C76EDF0DD1AC}" dt="2023-03-12T19:12:52.378" v="4482"/>
        <pc:sldMkLst>
          <pc:docMk/>
          <pc:sldMk cId="1364432378" sldId="358"/>
        </pc:sldMkLst>
        <pc:spChg chg="mod">
          <ac:chgData name="Daniel Khashabi" userId="62390808-c838-45e6-be59-d6fd0d208bc8" providerId="ADAL" clId="{BC61CEE6-F72E-ED4A-95CA-C76EDF0DD1AC}" dt="2023-03-12T19:12:52.378" v="4482"/>
          <ac:spMkLst>
            <pc:docMk/>
            <pc:sldMk cId="1364432378" sldId="358"/>
            <ac:spMk id="3" creationId="{00000000-0000-0000-0000-000000000000}"/>
          </ac:spMkLst>
        </pc:spChg>
        <pc:spChg chg="mod">
          <ac:chgData name="Daniel Khashabi" userId="62390808-c838-45e6-be59-d6fd0d208bc8" providerId="ADAL" clId="{BC61CEE6-F72E-ED4A-95CA-C76EDF0DD1AC}" dt="2023-03-12T19:12:52.378" v="4482"/>
          <ac:spMkLst>
            <pc:docMk/>
            <pc:sldMk cId="1364432378" sldId="358"/>
            <ac:spMk id="5" creationId="{00000000-0000-0000-0000-000000000000}"/>
          </ac:spMkLst>
        </pc:spChg>
      </pc:sldChg>
      <pc:sldChg chg="modSp">
        <pc:chgData name="Daniel Khashabi" userId="62390808-c838-45e6-be59-d6fd0d208bc8" providerId="ADAL" clId="{BC61CEE6-F72E-ED4A-95CA-C76EDF0DD1AC}" dt="2023-03-12T19:12:52.378" v="4482"/>
        <pc:sldMkLst>
          <pc:docMk/>
          <pc:sldMk cId="2617117690" sldId="359"/>
        </pc:sldMkLst>
        <pc:spChg chg="mod">
          <ac:chgData name="Daniel Khashabi" userId="62390808-c838-45e6-be59-d6fd0d208bc8" providerId="ADAL" clId="{BC61CEE6-F72E-ED4A-95CA-C76EDF0DD1AC}" dt="2023-03-12T19:12:52.378" v="4482"/>
          <ac:spMkLst>
            <pc:docMk/>
            <pc:sldMk cId="2617117690" sldId="359"/>
            <ac:spMk id="5" creationId="{00000000-0000-0000-0000-000000000000}"/>
          </ac:spMkLst>
        </pc:spChg>
        <pc:spChg chg="mod">
          <ac:chgData name="Daniel Khashabi" userId="62390808-c838-45e6-be59-d6fd0d208bc8" providerId="ADAL" clId="{BC61CEE6-F72E-ED4A-95CA-C76EDF0DD1AC}" dt="2023-03-12T19:12:52.378" v="4482"/>
          <ac:spMkLst>
            <pc:docMk/>
            <pc:sldMk cId="2617117690" sldId="359"/>
            <ac:spMk id="6" creationId="{00000000-0000-0000-0000-000000000000}"/>
          </ac:spMkLst>
        </pc:spChg>
        <pc:spChg chg="mod">
          <ac:chgData name="Daniel Khashabi" userId="62390808-c838-45e6-be59-d6fd0d208bc8" providerId="ADAL" clId="{BC61CEE6-F72E-ED4A-95CA-C76EDF0DD1AC}" dt="2023-03-12T19:12:52.378" v="4482"/>
          <ac:spMkLst>
            <pc:docMk/>
            <pc:sldMk cId="2617117690" sldId="359"/>
            <ac:spMk id="7" creationId="{00000000-0000-0000-0000-000000000000}"/>
          </ac:spMkLst>
        </pc:spChg>
        <pc:spChg chg="mod">
          <ac:chgData name="Daniel Khashabi" userId="62390808-c838-45e6-be59-d6fd0d208bc8" providerId="ADAL" clId="{BC61CEE6-F72E-ED4A-95CA-C76EDF0DD1AC}" dt="2023-03-12T19:12:52.378" v="4482"/>
          <ac:spMkLst>
            <pc:docMk/>
            <pc:sldMk cId="2617117690" sldId="359"/>
            <ac:spMk id="9" creationId="{00000000-0000-0000-0000-000000000000}"/>
          </ac:spMkLst>
        </pc:spChg>
        <pc:spChg chg="mod">
          <ac:chgData name="Daniel Khashabi" userId="62390808-c838-45e6-be59-d6fd0d208bc8" providerId="ADAL" clId="{BC61CEE6-F72E-ED4A-95CA-C76EDF0DD1AC}" dt="2023-03-12T19:12:52.378" v="4482"/>
          <ac:spMkLst>
            <pc:docMk/>
            <pc:sldMk cId="2617117690" sldId="359"/>
            <ac:spMk id="10" creationId="{00000000-0000-0000-0000-000000000000}"/>
          </ac:spMkLst>
        </pc:spChg>
        <pc:spChg chg="mod">
          <ac:chgData name="Daniel Khashabi" userId="62390808-c838-45e6-be59-d6fd0d208bc8" providerId="ADAL" clId="{BC61CEE6-F72E-ED4A-95CA-C76EDF0DD1AC}" dt="2023-03-12T19:12:52.378" v="4482"/>
          <ac:spMkLst>
            <pc:docMk/>
            <pc:sldMk cId="2617117690" sldId="359"/>
            <ac:spMk id="11" creationId="{00000000-0000-0000-0000-000000000000}"/>
          </ac:spMkLst>
        </pc:spChg>
      </pc:sldChg>
      <pc:sldChg chg="modSp del">
        <pc:chgData name="Daniel Khashabi" userId="62390808-c838-45e6-be59-d6fd0d208bc8" providerId="ADAL" clId="{BC61CEE6-F72E-ED4A-95CA-C76EDF0DD1AC}" dt="2023-03-15T02:23:17.271" v="9791" actId="2696"/>
        <pc:sldMkLst>
          <pc:docMk/>
          <pc:sldMk cId="509160471" sldId="360"/>
        </pc:sldMkLst>
        <pc:spChg chg="mod">
          <ac:chgData name="Daniel Khashabi" userId="62390808-c838-45e6-be59-d6fd0d208bc8" providerId="ADAL" clId="{BC61CEE6-F72E-ED4A-95CA-C76EDF0DD1AC}" dt="2023-03-12T19:12:52.378" v="4482"/>
          <ac:spMkLst>
            <pc:docMk/>
            <pc:sldMk cId="509160471" sldId="360"/>
            <ac:spMk id="3" creationId="{00000000-0000-0000-0000-000000000000}"/>
          </ac:spMkLst>
        </pc:spChg>
        <pc:spChg chg="mod">
          <ac:chgData name="Daniel Khashabi" userId="62390808-c838-45e6-be59-d6fd0d208bc8" providerId="ADAL" clId="{BC61CEE6-F72E-ED4A-95CA-C76EDF0DD1AC}" dt="2023-03-12T19:12:52.378" v="4482"/>
          <ac:spMkLst>
            <pc:docMk/>
            <pc:sldMk cId="509160471" sldId="360"/>
            <ac:spMk id="5" creationId="{00000000-0000-0000-0000-000000000000}"/>
          </ac:spMkLst>
        </pc:spChg>
        <pc:graphicFrameChg chg="mod">
          <ac:chgData name="Daniel Khashabi" userId="62390808-c838-45e6-be59-d6fd0d208bc8" providerId="ADAL" clId="{BC61CEE6-F72E-ED4A-95CA-C76EDF0DD1AC}" dt="2023-03-12T19:12:52.378" v="4482"/>
          <ac:graphicFrameMkLst>
            <pc:docMk/>
            <pc:sldMk cId="509160471" sldId="360"/>
            <ac:graphicFrameMk id="4" creationId="{00000000-0000-0000-0000-000000000000}"/>
          </ac:graphicFrameMkLst>
        </pc:graphicFrameChg>
      </pc:sldChg>
      <pc:sldChg chg="del">
        <pc:chgData name="Daniel Khashabi" userId="62390808-c838-45e6-be59-d6fd0d208bc8" providerId="ADAL" clId="{BC61CEE6-F72E-ED4A-95CA-C76EDF0DD1AC}" dt="2023-03-09T22:26:40.479" v="19" actId="2696"/>
        <pc:sldMkLst>
          <pc:docMk/>
          <pc:sldMk cId="1920408203" sldId="362"/>
        </pc:sldMkLst>
      </pc:sldChg>
      <pc:sldChg chg="modSp del">
        <pc:chgData name="Daniel Khashabi" userId="62390808-c838-45e6-be59-d6fd0d208bc8" providerId="ADAL" clId="{BC61CEE6-F72E-ED4A-95CA-C76EDF0DD1AC}" dt="2023-03-15T02:23:17.298" v="9795" actId="2696"/>
        <pc:sldMkLst>
          <pc:docMk/>
          <pc:sldMk cId="3656901512" sldId="363"/>
        </pc:sldMkLst>
        <pc:spChg chg="mod">
          <ac:chgData name="Daniel Khashabi" userId="62390808-c838-45e6-be59-d6fd0d208bc8" providerId="ADAL" clId="{BC61CEE6-F72E-ED4A-95CA-C76EDF0DD1AC}" dt="2023-03-12T19:12:52.378" v="4482"/>
          <ac:spMkLst>
            <pc:docMk/>
            <pc:sldMk cId="3656901512" sldId="363"/>
            <ac:spMk id="2" creationId="{00000000-0000-0000-0000-000000000000}"/>
          </ac:spMkLst>
        </pc:spChg>
        <pc:spChg chg="mod">
          <ac:chgData name="Daniel Khashabi" userId="62390808-c838-45e6-be59-d6fd0d208bc8" providerId="ADAL" clId="{BC61CEE6-F72E-ED4A-95CA-C76EDF0DD1AC}" dt="2023-03-12T19:12:52.378" v="4482"/>
          <ac:spMkLst>
            <pc:docMk/>
            <pc:sldMk cId="3656901512" sldId="363"/>
            <ac:spMk id="4" creationId="{00000000-0000-0000-0000-000000000000}"/>
          </ac:spMkLst>
        </pc:spChg>
      </pc:sldChg>
      <pc:sldChg chg="modSp del modNotes">
        <pc:chgData name="Daniel Khashabi" userId="62390808-c838-45e6-be59-d6fd0d208bc8" providerId="ADAL" clId="{BC61CEE6-F72E-ED4A-95CA-C76EDF0DD1AC}" dt="2023-03-13T03:04:07.851" v="7473" actId="2696"/>
        <pc:sldMkLst>
          <pc:docMk/>
          <pc:sldMk cId="513380657" sldId="368"/>
        </pc:sldMkLst>
        <pc:spChg chg="mod">
          <ac:chgData name="Daniel Khashabi" userId="62390808-c838-45e6-be59-d6fd0d208bc8" providerId="ADAL" clId="{BC61CEE6-F72E-ED4A-95CA-C76EDF0DD1AC}" dt="2023-03-12T19:12:52.378" v="4482"/>
          <ac:spMkLst>
            <pc:docMk/>
            <pc:sldMk cId="513380657" sldId="368"/>
            <ac:spMk id="5" creationId="{367190B3-00C1-118F-FBB6-3AAD5C23DD3C}"/>
          </ac:spMkLst>
        </pc:spChg>
      </pc:sldChg>
      <pc:sldChg chg="del">
        <pc:chgData name="Daniel Khashabi" userId="62390808-c838-45e6-be59-d6fd0d208bc8" providerId="ADAL" clId="{BC61CEE6-F72E-ED4A-95CA-C76EDF0DD1AC}" dt="2023-03-15T02:23:15.789" v="9595" actId="2696"/>
        <pc:sldMkLst>
          <pc:docMk/>
          <pc:sldMk cId="2608467979" sldId="369"/>
        </pc:sldMkLst>
      </pc:sldChg>
      <pc:sldChg chg="del modNotes">
        <pc:chgData name="Daniel Khashabi" userId="62390808-c838-45e6-be59-d6fd0d208bc8" providerId="ADAL" clId="{BC61CEE6-F72E-ED4A-95CA-C76EDF0DD1AC}" dt="2023-03-15T02:23:16.330" v="9668" actId="2696"/>
        <pc:sldMkLst>
          <pc:docMk/>
          <pc:sldMk cId="1243037445" sldId="370"/>
        </pc:sldMkLst>
      </pc:sldChg>
      <pc:sldChg chg="del modNotes">
        <pc:chgData name="Daniel Khashabi" userId="62390808-c838-45e6-be59-d6fd0d208bc8" providerId="ADAL" clId="{BC61CEE6-F72E-ED4A-95CA-C76EDF0DD1AC}" dt="2023-03-15T02:23:16.319" v="9666" actId="2696"/>
        <pc:sldMkLst>
          <pc:docMk/>
          <pc:sldMk cId="600630106" sldId="371"/>
        </pc:sldMkLst>
      </pc:sldChg>
      <pc:sldChg chg="del modNotes">
        <pc:chgData name="Daniel Khashabi" userId="62390808-c838-45e6-be59-d6fd0d208bc8" providerId="ADAL" clId="{BC61CEE6-F72E-ED4A-95CA-C76EDF0DD1AC}" dt="2023-03-15T02:23:16.306" v="9665" actId="2696"/>
        <pc:sldMkLst>
          <pc:docMk/>
          <pc:sldMk cId="3015229064" sldId="372"/>
        </pc:sldMkLst>
      </pc:sldChg>
      <pc:sldChg chg="del modNotes">
        <pc:chgData name="Daniel Khashabi" userId="62390808-c838-45e6-be59-d6fd0d208bc8" providerId="ADAL" clId="{BC61CEE6-F72E-ED4A-95CA-C76EDF0DD1AC}" dt="2023-03-15T02:23:16.301" v="9664" actId="2696"/>
        <pc:sldMkLst>
          <pc:docMk/>
          <pc:sldMk cId="2922847201" sldId="373"/>
        </pc:sldMkLst>
      </pc:sldChg>
      <pc:sldChg chg="del modNotes">
        <pc:chgData name="Daniel Khashabi" userId="62390808-c838-45e6-be59-d6fd0d208bc8" providerId="ADAL" clId="{BC61CEE6-F72E-ED4A-95CA-C76EDF0DD1AC}" dt="2023-03-15T02:23:16.291" v="9663" actId="2696"/>
        <pc:sldMkLst>
          <pc:docMk/>
          <pc:sldMk cId="2125930800" sldId="374"/>
        </pc:sldMkLst>
      </pc:sldChg>
      <pc:sldChg chg="del modNotes">
        <pc:chgData name="Daniel Khashabi" userId="62390808-c838-45e6-be59-d6fd0d208bc8" providerId="ADAL" clId="{BC61CEE6-F72E-ED4A-95CA-C76EDF0DD1AC}" dt="2023-03-15T02:23:16.286" v="9662" actId="2696"/>
        <pc:sldMkLst>
          <pc:docMk/>
          <pc:sldMk cId="282676728" sldId="375"/>
        </pc:sldMkLst>
      </pc:sldChg>
      <pc:sldChg chg="del modNotes">
        <pc:chgData name="Daniel Khashabi" userId="62390808-c838-45e6-be59-d6fd0d208bc8" providerId="ADAL" clId="{BC61CEE6-F72E-ED4A-95CA-C76EDF0DD1AC}" dt="2023-03-15T02:23:16.280" v="9661" actId="2696"/>
        <pc:sldMkLst>
          <pc:docMk/>
          <pc:sldMk cId="4011532598" sldId="376"/>
        </pc:sldMkLst>
      </pc:sldChg>
      <pc:sldChg chg="del">
        <pc:chgData name="Daniel Khashabi" userId="62390808-c838-45e6-be59-d6fd0d208bc8" providerId="ADAL" clId="{BC61CEE6-F72E-ED4A-95CA-C76EDF0DD1AC}" dt="2023-03-12T01:33:12.039" v="299" actId="2696"/>
        <pc:sldMkLst>
          <pc:docMk/>
          <pc:sldMk cId="3782193235" sldId="379"/>
        </pc:sldMkLst>
      </pc:sldChg>
      <pc:sldChg chg="modSp del modNotes">
        <pc:chgData name="Daniel Khashabi" userId="62390808-c838-45e6-be59-d6fd0d208bc8" providerId="ADAL" clId="{BC61CEE6-F72E-ED4A-95CA-C76EDF0DD1AC}" dt="2023-03-15T02:23:15.809" v="9599" actId="2696"/>
        <pc:sldMkLst>
          <pc:docMk/>
          <pc:sldMk cId="1819666990" sldId="383"/>
        </pc:sldMkLst>
        <pc:spChg chg="mod">
          <ac:chgData name="Daniel Khashabi" userId="62390808-c838-45e6-be59-d6fd0d208bc8" providerId="ADAL" clId="{BC61CEE6-F72E-ED4A-95CA-C76EDF0DD1AC}" dt="2023-03-12T19:12:52.378" v="4482"/>
          <ac:spMkLst>
            <pc:docMk/>
            <pc:sldMk cId="1819666990" sldId="383"/>
            <ac:spMk id="566" creationId="{00000000-0000-0000-0000-000000000000}"/>
          </ac:spMkLst>
        </pc:spChg>
      </pc:sldChg>
      <pc:sldChg chg="del">
        <pc:chgData name="Daniel Khashabi" userId="62390808-c838-45e6-be59-d6fd0d208bc8" providerId="ADAL" clId="{BC61CEE6-F72E-ED4A-95CA-C76EDF0DD1AC}" dt="2023-03-15T02:23:16.355" v="9672" actId="2696"/>
        <pc:sldMkLst>
          <pc:docMk/>
          <pc:sldMk cId="2452838810" sldId="384"/>
        </pc:sldMkLst>
      </pc:sldChg>
      <pc:sldChg chg="modSp del">
        <pc:chgData name="Daniel Khashabi" userId="62390808-c838-45e6-be59-d6fd0d208bc8" providerId="ADAL" clId="{BC61CEE6-F72E-ED4A-95CA-C76EDF0DD1AC}" dt="2023-03-15T02:23:17.279" v="9792" actId="2696"/>
        <pc:sldMkLst>
          <pc:docMk/>
          <pc:sldMk cId="3715294779" sldId="406"/>
        </pc:sldMkLst>
        <pc:spChg chg="mod">
          <ac:chgData name="Daniel Khashabi" userId="62390808-c838-45e6-be59-d6fd0d208bc8" providerId="ADAL" clId="{BC61CEE6-F72E-ED4A-95CA-C76EDF0DD1AC}" dt="2023-03-12T19:12:52.378" v="4482"/>
          <ac:spMkLst>
            <pc:docMk/>
            <pc:sldMk cId="3715294779" sldId="406"/>
            <ac:spMk id="3" creationId="{00000000-0000-0000-0000-000000000000}"/>
          </ac:spMkLst>
        </pc:spChg>
        <pc:spChg chg="mod">
          <ac:chgData name="Daniel Khashabi" userId="62390808-c838-45e6-be59-d6fd0d208bc8" providerId="ADAL" clId="{BC61CEE6-F72E-ED4A-95CA-C76EDF0DD1AC}" dt="2023-03-12T19:12:52.378" v="4482"/>
          <ac:spMkLst>
            <pc:docMk/>
            <pc:sldMk cId="3715294779" sldId="406"/>
            <ac:spMk id="4" creationId="{00000000-0000-0000-0000-000000000000}"/>
          </ac:spMkLst>
        </pc:spChg>
      </pc:sldChg>
      <pc:sldChg chg="modSp del">
        <pc:chgData name="Daniel Khashabi" userId="62390808-c838-45e6-be59-d6fd0d208bc8" providerId="ADAL" clId="{BC61CEE6-F72E-ED4A-95CA-C76EDF0DD1AC}" dt="2023-03-15T02:23:17.263" v="9790" actId="2696"/>
        <pc:sldMkLst>
          <pc:docMk/>
          <pc:sldMk cId="1171294199" sldId="407"/>
        </pc:sldMkLst>
        <pc:spChg chg="mod">
          <ac:chgData name="Daniel Khashabi" userId="62390808-c838-45e6-be59-d6fd0d208bc8" providerId="ADAL" clId="{BC61CEE6-F72E-ED4A-95CA-C76EDF0DD1AC}" dt="2023-03-12T19:12:52.378" v="4482"/>
          <ac:spMkLst>
            <pc:docMk/>
            <pc:sldMk cId="1171294199" sldId="407"/>
            <ac:spMk id="3" creationId="{00000000-0000-0000-0000-000000000000}"/>
          </ac:spMkLst>
        </pc:spChg>
        <pc:spChg chg="mod">
          <ac:chgData name="Daniel Khashabi" userId="62390808-c838-45e6-be59-d6fd0d208bc8" providerId="ADAL" clId="{BC61CEE6-F72E-ED4A-95CA-C76EDF0DD1AC}" dt="2023-03-12T19:12:52.378" v="4482"/>
          <ac:spMkLst>
            <pc:docMk/>
            <pc:sldMk cId="1171294199" sldId="407"/>
            <ac:spMk id="4" creationId="{00000000-0000-0000-0000-000000000000}"/>
          </ac:spMkLst>
        </pc:spChg>
        <pc:spChg chg="mod">
          <ac:chgData name="Daniel Khashabi" userId="62390808-c838-45e6-be59-d6fd0d208bc8" providerId="ADAL" clId="{BC61CEE6-F72E-ED4A-95CA-C76EDF0DD1AC}" dt="2023-03-12T19:12:52.378" v="4482"/>
          <ac:spMkLst>
            <pc:docMk/>
            <pc:sldMk cId="1171294199" sldId="407"/>
            <ac:spMk id="5" creationId="{00000000-0000-0000-0000-000000000000}"/>
          </ac:spMkLst>
        </pc:spChg>
      </pc:sldChg>
      <pc:sldChg chg="modSp del">
        <pc:chgData name="Daniel Khashabi" userId="62390808-c838-45e6-be59-d6fd0d208bc8" providerId="ADAL" clId="{BC61CEE6-F72E-ED4A-95CA-C76EDF0DD1AC}" dt="2023-03-15T02:23:17.312" v="9797" actId="2696"/>
        <pc:sldMkLst>
          <pc:docMk/>
          <pc:sldMk cId="1163839703" sldId="413"/>
        </pc:sldMkLst>
        <pc:spChg chg="mod">
          <ac:chgData name="Daniel Khashabi" userId="62390808-c838-45e6-be59-d6fd0d208bc8" providerId="ADAL" clId="{BC61CEE6-F72E-ED4A-95CA-C76EDF0DD1AC}" dt="2023-03-12T19:12:52.378" v="4482"/>
          <ac:spMkLst>
            <pc:docMk/>
            <pc:sldMk cId="1163839703" sldId="413"/>
            <ac:spMk id="3" creationId="{00000000-0000-0000-0000-000000000000}"/>
          </ac:spMkLst>
        </pc:spChg>
        <pc:spChg chg="mod">
          <ac:chgData name="Daniel Khashabi" userId="62390808-c838-45e6-be59-d6fd0d208bc8" providerId="ADAL" clId="{BC61CEE6-F72E-ED4A-95CA-C76EDF0DD1AC}" dt="2023-03-12T19:12:52.378" v="4482"/>
          <ac:spMkLst>
            <pc:docMk/>
            <pc:sldMk cId="1163839703" sldId="413"/>
            <ac:spMk id="4" creationId="{00000000-0000-0000-0000-000000000000}"/>
          </ac:spMkLst>
        </pc:spChg>
      </pc:sldChg>
      <pc:sldChg chg="modSp del">
        <pc:chgData name="Daniel Khashabi" userId="62390808-c838-45e6-be59-d6fd0d208bc8" providerId="ADAL" clId="{BC61CEE6-F72E-ED4A-95CA-C76EDF0DD1AC}" dt="2023-03-15T02:23:17.322" v="9798" actId="2696"/>
        <pc:sldMkLst>
          <pc:docMk/>
          <pc:sldMk cId="466461788" sldId="414"/>
        </pc:sldMkLst>
        <pc:spChg chg="mod">
          <ac:chgData name="Daniel Khashabi" userId="62390808-c838-45e6-be59-d6fd0d208bc8" providerId="ADAL" clId="{BC61CEE6-F72E-ED4A-95CA-C76EDF0DD1AC}" dt="2023-03-12T19:12:52.378" v="4482"/>
          <ac:spMkLst>
            <pc:docMk/>
            <pc:sldMk cId="466461788" sldId="414"/>
            <ac:spMk id="3" creationId="{00000000-0000-0000-0000-000000000000}"/>
          </ac:spMkLst>
        </pc:spChg>
        <pc:spChg chg="mod">
          <ac:chgData name="Daniel Khashabi" userId="62390808-c838-45e6-be59-d6fd0d208bc8" providerId="ADAL" clId="{BC61CEE6-F72E-ED4A-95CA-C76EDF0DD1AC}" dt="2023-03-12T19:12:52.378" v="4482"/>
          <ac:spMkLst>
            <pc:docMk/>
            <pc:sldMk cId="466461788" sldId="414"/>
            <ac:spMk id="4" creationId="{00000000-0000-0000-0000-000000000000}"/>
          </ac:spMkLst>
        </pc:spChg>
        <pc:spChg chg="mod">
          <ac:chgData name="Daniel Khashabi" userId="62390808-c838-45e6-be59-d6fd0d208bc8" providerId="ADAL" clId="{BC61CEE6-F72E-ED4A-95CA-C76EDF0DD1AC}" dt="2023-03-12T19:12:52.378" v="4482"/>
          <ac:spMkLst>
            <pc:docMk/>
            <pc:sldMk cId="466461788" sldId="414"/>
            <ac:spMk id="5" creationId="{00000000-0000-0000-0000-000000000000}"/>
          </ac:spMkLst>
        </pc:spChg>
      </pc:sldChg>
      <pc:sldChg chg="modSp del">
        <pc:chgData name="Daniel Khashabi" userId="62390808-c838-45e6-be59-d6fd0d208bc8" providerId="ADAL" clId="{BC61CEE6-F72E-ED4A-95CA-C76EDF0DD1AC}" dt="2023-03-15T02:23:17.330" v="9799" actId="2696"/>
        <pc:sldMkLst>
          <pc:docMk/>
          <pc:sldMk cId="1862313596" sldId="415"/>
        </pc:sldMkLst>
        <pc:spChg chg="mod">
          <ac:chgData name="Daniel Khashabi" userId="62390808-c838-45e6-be59-d6fd0d208bc8" providerId="ADAL" clId="{BC61CEE6-F72E-ED4A-95CA-C76EDF0DD1AC}" dt="2023-03-12T19:12:52.378" v="4482"/>
          <ac:spMkLst>
            <pc:docMk/>
            <pc:sldMk cId="1862313596" sldId="415"/>
            <ac:spMk id="2"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4"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5"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6"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8"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9"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10"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11"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12"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13" creationId="{00000000-0000-0000-0000-000000000000}"/>
          </ac:spMkLst>
        </pc:spChg>
        <pc:spChg chg="mod">
          <ac:chgData name="Daniel Khashabi" userId="62390808-c838-45e6-be59-d6fd0d208bc8" providerId="ADAL" clId="{BC61CEE6-F72E-ED4A-95CA-C76EDF0DD1AC}" dt="2023-03-12T19:12:52.378" v="4482"/>
          <ac:spMkLst>
            <pc:docMk/>
            <pc:sldMk cId="1862313596" sldId="415"/>
            <ac:spMk id="14" creationId="{00000000-0000-0000-0000-000000000000}"/>
          </ac:spMkLst>
        </pc:spChg>
      </pc:sldChg>
      <pc:sldChg chg="modSp del">
        <pc:chgData name="Daniel Khashabi" userId="62390808-c838-45e6-be59-d6fd0d208bc8" providerId="ADAL" clId="{BC61CEE6-F72E-ED4A-95CA-C76EDF0DD1AC}" dt="2023-03-15T02:23:17.338" v="9800" actId="2696"/>
        <pc:sldMkLst>
          <pc:docMk/>
          <pc:sldMk cId="2021523835" sldId="416"/>
        </pc:sldMkLst>
        <pc:spChg chg="mod">
          <ac:chgData name="Daniel Khashabi" userId="62390808-c838-45e6-be59-d6fd0d208bc8" providerId="ADAL" clId="{BC61CEE6-F72E-ED4A-95CA-C76EDF0DD1AC}" dt="2023-03-12T19:12:52.378" v="4482"/>
          <ac:spMkLst>
            <pc:docMk/>
            <pc:sldMk cId="2021523835" sldId="416"/>
            <ac:spMk id="2"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4"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5"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6"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7"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8"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9" creationId="{00000000-0000-0000-0000-000000000000}"/>
          </ac:spMkLst>
        </pc:spChg>
        <pc:spChg chg="mod">
          <ac:chgData name="Daniel Khashabi" userId="62390808-c838-45e6-be59-d6fd0d208bc8" providerId="ADAL" clId="{BC61CEE6-F72E-ED4A-95CA-C76EDF0DD1AC}" dt="2023-03-12T19:12:52.378" v="4482"/>
          <ac:spMkLst>
            <pc:docMk/>
            <pc:sldMk cId="2021523835" sldId="416"/>
            <ac:spMk id="10" creationId="{00000000-0000-0000-0000-000000000000}"/>
          </ac:spMkLst>
        </pc:spChg>
      </pc:sldChg>
      <pc:sldChg chg="modSp del">
        <pc:chgData name="Daniel Khashabi" userId="62390808-c838-45e6-be59-d6fd0d208bc8" providerId="ADAL" clId="{BC61CEE6-F72E-ED4A-95CA-C76EDF0DD1AC}" dt="2023-03-15T02:23:17.346" v="9801" actId="2696"/>
        <pc:sldMkLst>
          <pc:docMk/>
          <pc:sldMk cId="4251125786" sldId="417"/>
        </pc:sldMkLst>
        <pc:spChg chg="mod">
          <ac:chgData name="Daniel Khashabi" userId="62390808-c838-45e6-be59-d6fd0d208bc8" providerId="ADAL" clId="{BC61CEE6-F72E-ED4A-95CA-C76EDF0DD1AC}" dt="2023-03-12T19:12:52.378" v="4482"/>
          <ac:spMkLst>
            <pc:docMk/>
            <pc:sldMk cId="4251125786" sldId="417"/>
            <ac:spMk id="3" creationId="{00000000-0000-0000-0000-000000000000}"/>
          </ac:spMkLst>
        </pc:spChg>
        <pc:spChg chg="mod">
          <ac:chgData name="Daniel Khashabi" userId="62390808-c838-45e6-be59-d6fd0d208bc8" providerId="ADAL" clId="{BC61CEE6-F72E-ED4A-95CA-C76EDF0DD1AC}" dt="2023-03-12T19:12:52.378" v="4482"/>
          <ac:spMkLst>
            <pc:docMk/>
            <pc:sldMk cId="4251125786" sldId="417"/>
            <ac:spMk id="4" creationId="{00000000-0000-0000-0000-000000000000}"/>
          </ac:spMkLst>
        </pc:spChg>
        <pc:spChg chg="mod">
          <ac:chgData name="Daniel Khashabi" userId="62390808-c838-45e6-be59-d6fd0d208bc8" providerId="ADAL" clId="{BC61CEE6-F72E-ED4A-95CA-C76EDF0DD1AC}" dt="2023-03-12T19:12:52.378" v="4482"/>
          <ac:spMkLst>
            <pc:docMk/>
            <pc:sldMk cId="4251125786" sldId="417"/>
            <ac:spMk id="5" creationId="{00000000-0000-0000-0000-000000000000}"/>
          </ac:spMkLst>
        </pc:spChg>
      </pc:sldChg>
      <pc:sldChg chg="modSp del">
        <pc:chgData name="Daniel Khashabi" userId="62390808-c838-45e6-be59-d6fd0d208bc8" providerId="ADAL" clId="{BC61CEE6-F72E-ED4A-95CA-C76EDF0DD1AC}" dt="2023-03-15T02:23:17.353" v="9802" actId="2696"/>
        <pc:sldMkLst>
          <pc:docMk/>
          <pc:sldMk cId="1877808782" sldId="418"/>
        </pc:sldMkLst>
        <pc:spChg chg="mod">
          <ac:chgData name="Daniel Khashabi" userId="62390808-c838-45e6-be59-d6fd0d208bc8" providerId="ADAL" clId="{BC61CEE6-F72E-ED4A-95CA-C76EDF0DD1AC}" dt="2023-03-12T19:12:52.378" v="4482"/>
          <ac:spMkLst>
            <pc:docMk/>
            <pc:sldMk cId="1877808782" sldId="418"/>
            <ac:spMk id="2"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4"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6"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7"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9"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0"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1"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2"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3"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4" creationId="{00000000-0000-0000-0000-000000000000}"/>
          </ac:spMkLst>
        </pc:spChg>
        <pc:spChg chg="mod">
          <ac:chgData name="Daniel Khashabi" userId="62390808-c838-45e6-be59-d6fd0d208bc8" providerId="ADAL" clId="{BC61CEE6-F72E-ED4A-95CA-C76EDF0DD1AC}" dt="2023-03-12T19:12:52.378" v="4482"/>
          <ac:spMkLst>
            <pc:docMk/>
            <pc:sldMk cId="1877808782" sldId="418"/>
            <ac:spMk id="15" creationId="{00000000-0000-0000-0000-000000000000}"/>
          </ac:spMkLst>
        </pc:spChg>
      </pc:sldChg>
      <pc:sldChg chg="modSp del">
        <pc:chgData name="Daniel Khashabi" userId="62390808-c838-45e6-be59-d6fd0d208bc8" providerId="ADAL" clId="{BC61CEE6-F72E-ED4A-95CA-C76EDF0DD1AC}" dt="2023-03-15T02:23:17.357" v="9803" actId="2696"/>
        <pc:sldMkLst>
          <pc:docMk/>
          <pc:sldMk cId="3909999821" sldId="419"/>
        </pc:sldMkLst>
        <pc:spChg chg="mod">
          <ac:chgData name="Daniel Khashabi" userId="62390808-c838-45e6-be59-d6fd0d208bc8" providerId="ADAL" clId="{BC61CEE6-F72E-ED4A-95CA-C76EDF0DD1AC}" dt="2023-03-12T19:12:52.378" v="4482"/>
          <ac:spMkLst>
            <pc:docMk/>
            <pc:sldMk cId="3909999821" sldId="419"/>
            <ac:spMk id="2" creationId="{00000000-0000-0000-0000-000000000000}"/>
          </ac:spMkLst>
        </pc:spChg>
        <pc:spChg chg="mod">
          <ac:chgData name="Daniel Khashabi" userId="62390808-c838-45e6-be59-d6fd0d208bc8" providerId="ADAL" clId="{BC61CEE6-F72E-ED4A-95CA-C76EDF0DD1AC}" dt="2023-03-12T19:12:52.378" v="4482"/>
          <ac:spMkLst>
            <pc:docMk/>
            <pc:sldMk cId="3909999821" sldId="419"/>
            <ac:spMk id="4" creationId="{00000000-0000-0000-0000-000000000000}"/>
          </ac:spMkLst>
        </pc:spChg>
        <pc:spChg chg="mod">
          <ac:chgData name="Daniel Khashabi" userId="62390808-c838-45e6-be59-d6fd0d208bc8" providerId="ADAL" clId="{BC61CEE6-F72E-ED4A-95CA-C76EDF0DD1AC}" dt="2023-03-12T19:12:52.378" v="4482"/>
          <ac:spMkLst>
            <pc:docMk/>
            <pc:sldMk cId="3909999821" sldId="419"/>
            <ac:spMk id="5" creationId="{00000000-0000-0000-0000-000000000000}"/>
          </ac:spMkLst>
        </pc:spChg>
        <pc:spChg chg="mod">
          <ac:chgData name="Daniel Khashabi" userId="62390808-c838-45e6-be59-d6fd0d208bc8" providerId="ADAL" clId="{BC61CEE6-F72E-ED4A-95CA-C76EDF0DD1AC}" dt="2023-03-12T19:12:52.378" v="4482"/>
          <ac:spMkLst>
            <pc:docMk/>
            <pc:sldMk cId="3909999821" sldId="419"/>
            <ac:spMk id="6" creationId="{00000000-0000-0000-0000-000000000000}"/>
          </ac:spMkLst>
        </pc:spChg>
        <pc:spChg chg="mod">
          <ac:chgData name="Daniel Khashabi" userId="62390808-c838-45e6-be59-d6fd0d208bc8" providerId="ADAL" clId="{BC61CEE6-F72E-ED4A-95CA-C76EDF0DD1AC}" dt="2023-03-12T19:12:52.378" v="4482"/>
          <ac:spMkLst>
            <pc:docMk/>
            <pc:sldMk cId="3909999821" sldId="419"/>
            <ac:spMk id="7" creationId="{00000000-0000-0000-0000-000000000000}"/>
          </ac:spMkLst>
        </pc:spChg>
      </pc:sldChg>
      <pc:sldChg chg="modSp del">
        <pc:chgData name="Daniel Khashabi" userId="62390808-c838-45e6-be59-d6fd0d208bc8" providerId="ADAL" clId="{BC61CEE6-F72E-ED4A-95CA-C76EDF0DD1AC}" dt="2023-03-15T02:23:17.362" v="9804" actId="2696"/>
        <pc:sldMkLst>
          <pc:docMk/>
          <pc:sldMk cId="3934992055" sldId="420"/>
        </pc:sldMkLst>
        <pc:spChg chg="mod">
          <ac:chgData name="Daniel Khashabi" userId="62390808-c838-45e6-be59-d6fd0d208bc8" providerId="ADAL" clId="{BC61CEE6-F72E-ED4A-95CA-C76EDF0DD1AC}" dt="2023-03-12T19:12:52.378" v="4482"/>
          <ac:spMkLst>
            <pc:docMk/>
            <pc:sldMk cId="3934992055" sldId="420"/>
            <ac:spMk id="2" creationId="{00000000-0000-0000-0000-000000000000}"/>
          </ac:spMkLst>
        </pc:spChg>
        <pc:spChg chg="mod">
          <ac:chgData name="Daniel Khashabi" userId="62390808-c838-45e6-be59-d6fd0d208bc8" providerId="ADAL" clId="{BC61CEE6-F72E-ED4A-95CA-C76EDF0DD1AC}" dt="2023-03-12T19:12:52.378" v="4482"/>
          <ac:spMkLst>
            <pc:docMk/>
            <pc:sldMk cId="3934992055" sldId="420"/>
            <ac:spMk id="5" creationId="{00000000-0000-0000-0000-000000000000}"/>
          </ac:spMkLst>
        </pc:spChg>
        <pc:spChg chg="mod">
          <ac:chgData name="Daniel Khashabi" userId="62390808-c838-45e6-be59-d6fd0d208bc8" providerId="ADAL" clId="{BC61CEE6-F72E-ED4A-95CA-C76EDF0DD1AC}" dt="2023-03-12T19:12:52.378" v="4482"/>
          <ac:spMkLst>
            <pc:docMk/>
            <pc:sldMk cId="3934992055" sldId="420"/>
            <ac:spMk id="6" creationId="{00000000-0000-0000-0000-000000000000}"/>
          </ac:spMkLst>
        </pc:spChg>
        <pc:spChg chg="mod">
          <ac:chgData name="Daniel Khashabi" userId="62390808-c838-45e6-be59-d6fd0d208bc8" providerId="ADAL" clId="{BC61CEE6-F72E-ED4A-95CA-C76EDF0DD1AC}" dt="2023-03-12T19:12:52.378" v="4482"/>
          <ac:spMkLst>
            <pc:docMk/>
            <pc:sldMk cId="3934992055" sldId="420"/>
            <ac:spMk id="7" creationId="{00000000-0000-0000-0000-000000000000}"/>
          </ac:spMkLst>
        </pc:spChg>
        <pc:spChg chg="mod">
          <ac:chgData name="Daniel Khashabi" userId="62390808-c838-45e6-be59-d6fd0d208bc8" providerId="ADAL" clId="{BC61CEE6-F72E-ED4A-95CA-C76EDF0DD1AC}" dt="2023-03-12T19:12:52.378" v="4482"/>
          <ac:spMkLst>
            <pc:docMk/>
            <pc:sldMk cId="3934992055" sldId="420"/>
            <ac:spMk id="8" creationId="{00000000-0000-0000-0000-000000000000}"/>
          </ac:spMkLst>
        </pc:spChg>
      </pc:sldChg>
      <pc:sldChg chg="modSp del">
        <pc:chgData name="Daniel Khashabi" userId="62390808-c838-45e6-be59-d6fd0d208bc8" providerId="ADAL" clId="{BC61CEE6-F72E-ED4A-95CA-C76EDF0DD1AC}" dt="2023-03-15T02:23:17.366" v="9805" actId="2696"/>
        <pc:sldMkLst>
          <pc:docMk/>
          <pc:sldMk cId="4153221700" sldId="421"/>
        </pc:sldMkLst>
        <pc:spChg chg="mod">
          <ac:chgData name="Daniel Khashabi" userId="62390808-c838-45e6-be59-d6fd0d208bc8" providerId="ADAL" clId="{BC61CEE6-F72E-ED4A-95CA-C76EDF0DD1AC}" dt="2023-03-12T19:12:52.378" v="4482"/>
          <ac:spMkLst>
            <pc:docMk/>
            <pc:sldMk cId="4153221700" sldId="421"/>
            <ac:spMk id="3" creationId="{00000000-0000-0000-0000-000000000000}"/>
          </ac:spMkLst>
        </pc:spChg>
        <pc:spChg chg="mod">
          <ac:chgData name="Daniel Khashabi" userId="62390808-c838-45e6-be59-d6fd0d208bc8" providerId="ADAL" clId="{BC61CEE6-F72E-ED4A-95CA-C76EDF0DD1AC}" dt="2023-03-12T19:12:52.378" v="4482"/>
          <ac:spMkLst>
            <pc:docMk/>
            <pc:sldMk cId="4153221700" sldId="421"/>
            <ac:spMk id="4" creationId="{00000000-0000-0000-0000-000000000000}"/>
          </ac:spMkLst>
        </pc:spChg>
      </pc:sldChg>
      <pc:sldChg chg="modSp del">
        <pc:chgData name="Daniel Khashabi" userId="62390808-c838-45e6-be59-d6fd0d208bc8" providerId="ADAL" clId="{BC61CEE6-F72E-ED4A-95CA-C76EDF0DD1AC}" dt="2023-03-15T02:23:17.371" v="9806" actId="2696"/>
        <pc:sldMkLst>
          <pc:docMk/>
          <pc:sldMk cId="1393237485" sldId="422"/>
        </pc:sldMkLst>
        <pc:spChg chg="mod">
          <ac:chgData name="Daniel Khashabi" userId="62390808-c838-45e6-be59-d6fd0d208bc8" providerId="ADAL" clId="{BC61CEE6-F72E-ED4A-95CA-C76EDF0DD1AC}" dt="2023-03-12T19:12:52.378" v="4482"/>
          <ac:spMkLst>
            <pc:docMk/>
            <pc:sldMk cId="1393237485" sldId="422"/>
            <ac:spMk id="2" creationId="{00000000-0000-0000-0000-000000000000}"/>
          </ac:spMkLst>
        </pc:spChg>
        <pc:spChg chg="mod">
          <ac:chgData name="Daniel Khashabi" userId="62390808-c838-45e6-be59-d6fd0d208bc8" providerId="ADAL" clId="{BC61CEE6-F72E-ED4A-95CA-C76EDF0DD1AC}" dt="2023-03-12T19:12:52.378" v="4482"/>
          <ac:spMkLst>
            <pc:docMk/>
            <pc:sldMk cId="1393237485" sldId="422"/>
            <ac:spMk id="3" creationId="{00000000-0000-0000-0000-000000000000}"/>
          </ac:spMkLst>
        </pc:spChg>
        <pc:spChg chg="mod">
          <ac:chgData name="Daniel Khashabi" userId="62390808-c838-45e6-be59-d6fd0d208bc8" providerId="ADAL" clId="{BC61CEE6-F72E-ED4A-95CA-C76EDF0DD1AC}" dt="2023-03-12T19:12:52.378" v="4482"/>
          <ac:spMkLst>
            <pc:docMk/>
            <pc:sldMk cId="1393237485" sldId="422"/>
            <ac:spMk id="4" creationId="{00000000-0000-0000-0000-000000000000}"/>
          </ac:spMkLst>
        </pc:spChg>
        <pc:spChg chg="mod">
          <ac:chgData name="Daniel Khashabi" userId="62390808-c838-45e6-be59-d6fd0d208bc8" providerId="ADAL" clId="{BC61CEE6-F72E-ED4A-95CA-C76EDF0DD1AC}" dt="2023-03-12T19:12:52.378" v="4482"/>
          <ac:spMkLst>
            <pc:docMk/>
            <pc:sldMk cId="1393237485" sldId="422"/>
            <ac:spMk id="5" creationId="{00000000-0000-0000-0000-000000000000}"/>
          </ac:spMkLst>
        </pc:spChg>
        <pc:spChg chg="mod">
          <ac:chgData name="Daniel Khashabi" userId="62390808-c838-45e6-be59-d6fd0d208bc8" providerId="ADAL" clId="{BC61CEE6-F72E-ED4A-95CA-C76EDF0DD1AC}" dt="2023-03-12T19:12:52.378" v="4482"/>
          <ac:spMkLst>
            <pc:docMk/>
            <pc:sldMk cId="1393237485" sldId="422"/>
            <ac:spMk id="6" creationId="{00000000-0000-0000-0000-000000000000}"/>
          </ac:spMkLst>
        </pc:spChg>
      </pc:sldChg>
      <pc:sldChg chg="modSp del">
        <pc:chgData name="Daniel Khashabi" userId="62390808-c838-45e6-be59-d6fd0d208bc8" providerId="ADAL" clId="{BC61CEE6-F72E-ED4A-95CA-C76EDF0DD1AC}" dt="2023-03-15T02:23:17.379" v="9807" actId="2696"/>
        <pc:sldMkLst>
          <pc:docMk/>
          <pc:sldMk cId="3127066792" sldId="423"/>
        </pc:sldMkLst>
        <pc:spChg chg="mod">
          <ac:chgData name="Daniel Khashabi" userId="62390808-c838-45e6-be59-d6fd0d208bc8" providerId="ADAL" clId="{BC61CEE6-F72E-ED4A-95CA-C76EDF0DD1AC}" dt="2023-03-12T19:12:52.378" v="4482"/>
          <ac:spMkLst>
            <pc:docMk/>
            <pc:sldMk cId="3127066792" sldId="423"/>
            <ac:spMk id="3"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5"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6"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7"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8"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9" creationId="{00000000-0000-0000-0000-000000000000}"/>
          </ac:spMkLst>
        </pc:spChg>
        <pc:spChg chg="mod">
          <ac:chgData name="Daniel Khashabi" userId="62390808-c838-45e6-be59-d6fd0d208bc8" providerId="ADAL" clId="{BC61CEE6-F72E-ED4A-95CA-C76EDF0DD1AC}" dt="2023-03-12T19:12:52.378" v="4482"/>
          <ac:spMkLst>
            <pc:docMk/>
            <pc:sldMk cId="3127066792" sldId="423"/>
            <ac:spMk id="10" creationId="{00000000-0000-0000-0000-000000000000}"/>
          </ac:spMkLst>
        </pc:spChg>
      </pc:sldChg>
      <pc:sldChg chg="modSp del">
        <pc:chgData name="Daniel Khashabi" userId="62390808-c838-45e6-be59-d6fd0d208bc8" providerId="ADAL" clId="{BC61CEE6-F72E-ED4A-95CA-C76EDF0DD1AC}" dt="2023-03-15T02:23:17.385" v="9808" actId="2696"/>
        <pc:sldMkLst>
          <pc:docMk/>
          <pc:sldMk cId="1192268383" sldId="424"/>
        </pc:sldMkLst>
        <pc:spChg chg="mod">
          <ac:chgData name="Daniel Khashabi" userId="62390808-c838-45e6-be59-d6fd0d208bc8" providerId="ADAL" clId="{BC61CEE6-F72E-ED4A-95CA-C76EDF0DD1AC}" dt="2023-03-12T19:12:52.378" v="4482"/>
          <ac:spMkLst>
            <pc:docMk/>
            <pc:sldMk cId="1192268383" sldId="424"/>
            <ac:spMk id="2"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3"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4"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5"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6"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7" creationId="{00000000-0000-0000-0000-000000000000}"/>
          </ac:spMkLst>
        </pc:spChg>
        <pc:spChg chg="mod">
          <ac:chgData name="Daniel Khashabi" userId="62390808-c838-45e6-be59-d6fd0d208bc8" providerId="ADAL" clId="{BC61CEE6-F72E-ED4A-95CA-C76EDF0DD1AC}" dt="2023-03-12T19:12:52.378" v="4482"/>
          <ac:spMkLst>
            <pc:docMk/>
            <pc:sldMk cId="1192268383" sldId="424"/>
            <ac:spMk id="8" creationId="{00000000-0000-0000-0000-000000000000}"/>
          </ac:spMkLst>
        </pc:spChg>
      </pc:sldChg>
      <pc:sldChg chg="modSp del">
        <pc:chgData name="Daniel Khashabi" userId="62390808-c838-45e6-be59-d6fd0d208bc8" providerId="ADAL" clId="{BC61CEE6-F72E-ED4A-95CA-C76EDF0DD1AC}" dt="2023-03-15T02:23:17.388" v="9809" actId="2696"/>
        <pc:sldMkLst>
          <pc:docMk/>
          <pc:sldMk cId="3183154668" sldId="425"/>
        </pc:sldMkLst>
        <pc:spChg chg="mod">
          <ac:chgData name="Daniel Khashabi" userId="62390808-c838-45e6-be59-d6fd0d208bc8" providerId="ADAL" clId="{BC61CEE6-F72E-ED4A-95CA-C76EDF0DD1AC}" dt="2023-03-12T19:12:52.378" v="4482"/>
          <ac:spMkLst>
            <pc:docMk/>
            <pc:sldMk cId="3183154668" sldId="425"/>
            <ac:spMk id="3" creationId="{00000000-0000-0000-0000-000000000000}"/>
          </ac:spMkLst>
        </pc:spChg>
        <pc:spChg chg="mod">
          <ac:chgData name="Daniel Khashabi" userId="62390808-c838-45e6-be59-d6fd0d208bc8" providerId="ADAL" clId="{BC61CEE6-F72E-ED4A-95CA-C76EDF0DD1AC}" dt="2023-03-12T19:12:52.378" v="4482"/>
          <ac:spMkLst>
            <pc:docMk/>
            <pc:sldMk cId="3183154668" sldId="425"/>
            <ac:spMk id="4" creationId="{00000000-0000-0000-0000-000000000000}"/>
          </ac:spMkLst>
        </pc:spChg>
        <pc:spChg chg="mod">
          <ac:chgData name="Daniel Khashabi" userId="62390808-c838-45e6-be59-d6fd0d208bc8" providerId="ADAL" clId="{BC61CEE6-F72E-ED4A-95CA-C76EDF0DD1AC}" dt="2023-03-12T19:12:52.378" v="4482"/>
          <ac:spMkLst>
            <pc:docMk/>
            <pc:sldMk cId="3183154668" sldId="425"/>
            <ac:spMk id="5" creationId="{00000000-0000-0000-0000-000000000000}"/>
          </ac:spMkLst>
        </pc:spChg>
      </pc:sldChg>
      <pc:sldChg chg="modSp del">
        <pc:chgData name="Daniel Khashabi" userId="62390808-c838-45e6-be59-d6fd0d208bc8" providerId="ADAL" clId="{BC61CEE6-F72E-ED4A-95CA-C76EDF0DD1AC}" dt="2023-03-15T02:23:17.392" v="9810" actId="2696"/>
        <pc:sldMkLst>
          <pc:docMk/>
          <pc:sldMk cId="9585014" sldId="426"/>
        </pc:sldMkLst>
        <pc:spChg chg="mod">
          <ac:chgData name="Daniel Khashabi" userId="62390808-c838-45e6-be59-d6fd0d208bc8" providerId="ADAL" clId="{BC61CEE6-F72E-ED4A-95CA-C76EDF0DD1AC}" dt="2023-03-12T19:12:52.378" v="4482"/>
          <ac:spMkLst>
            <pc:docMk/>
            <pc:sldMk cId="9585014" sldId="426"/>
            <ac:spMk id="3"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4"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5"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6"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7"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8"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9"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10" creationId="{00000000-0000-0000-0000-000000000000}"/>
          </ac:spMkLst>
        </pc:spChg>
        <pc:spChg chg="mod">
          <ac:chgData name="Daniel Khashabi" userId="62390808-c838-45e6-be59-d6fd0d208bc8" providerId="ADAL" clId="{BC61CEE6-F72E-ED4A-95CA-C76EDF0DD1AC}" dt="2023-03-12T19:12:52.378" v="4482"/>
          <ac:spMkLst>
            <pc:docMk/>
            <pc:sldMk cId="9585014" sldId="426"/>
            <ac:spMk id="11" creationId="{00000000-0000-0000-0000-000000000000}"/>
          </ac:spMkLst>
        </pc:spChg>
      </pc:sldChg>
      <pc:sldChg chg="modSp del">
        <pc:chgData name="Daniel Khashabi" userId="62390808-c838-45e6-be59-d6fd0d208bc8" providerId="ADAL" clId="{BC61CEE6-F72E-ED4A-95CA-C76EDF0DD1AC}" dt="2023-03-15T02:23:17.397" v="9811" actId="2696"/>
        <pc:sldMkLst>
          <pc:docMk/>
          <pc:sldMk cId="715006864" sldId="427"/>
        </pc:sldMkLst>
        <pc:spChg chg="mod">
          <ac:chgData name="Daniel Khashabi" userId="62390808-c838-45e6-be59-d6fd0d208bc8" providerId="ADAL" clId="{BC61CEE6-F72E-ED4A-95CA-C76EDF0DD1AC}" dt="2023-03-12T19:12:52.378" v="4482"/>
          <ac:spMkLst>
            <pc:docMk/>
            <pc:sldMk cId="715006864" sldId="427"/>
            <ac:spMk id="2" creationId="{00000000-0000-0000-0000-000000000000}"/>
          </ac:spMkLst>
        </pc:spChg>
        <pc:spChg chg="mod">
          <ac:chgData name="Daniel Khashabi" userId="62390808-c838-45e6-be59-d6fd0d208bc8" providerId="ADAL" clId="{BC61CEE6-F72E-ED4A-95CA-C76EDF0DD1AC}" dt="2023-03-12T19:12:52.378" v="4482"/>
          <ac:spMkLst>
            <pc:docMk/>
            <pc:sldMk cId="715006864" sldId="427"/>
            <ac:spMk id="3" creationId="{00000000-0000-0000-0000-000000000000}"/>
          </ac:spMkLst>
        </pc:spChg>
        <pc:spChg chg="mod">
          <ac:chgData name="Daniel Khashabi" userId="62390808-c838-45e6-be59-d6fd0d208bc8" providerId="ADAL" clId="{BC61CEE6-F72E-ED4A-95CA-C76EDF0DD1AC}" dt="2023-03-12T19:12:52.378" v="4482"/>
          <ac:spMkLst>
            <pc:docMk/>
            <pc:sldMk cId="715006864" sldId="427"/>
            <ac:spMk id="4" creationId="{00000000-0000-0000-0000-000000000000}"/>
          </ac:spMkLst>
        </pc:spChg>
        <pc:spChg chg="mod">
          <ac:chgData name="Daniel Khashabi" userId="62390808-c838-45e6-be59-d6fd0d208bc8" providerId="ADAL" clId="{BC61CEE6-F72E-ED4A-95CA-C76EDF0DD1AC}" dt="2023-03-12T19:12:52.378" v="4482"/>
          <ac:spMkLst>
            <pc:docMk/>
            <pc:sldMk cId="715006864" sldId="427"/>
            <ac:spMk id="5" creationId="{00000000-0000-0000-0000-000000000000}"/>
          </ac:spMkLst>
        </pc:spChg>
      </pc:sldChg>
      <pc:sldChg chg="modSp del">
        <pc:chgData name="Daniel Khashabi" userId="62390808-c838-45e6-be59-d6fd0d208bc8" providerId="ADAL" clId="{BC61CEE6-F72E-ED4A-95CA-C76EDF0DD1AC}" dt="2023-03-15T02:23:17.403" v="9812" actId="2696"/>
        <pc:sldMkLst>
          <pc:docMk/>
          <pc:sldMk cId="3429493054" sldId="428"/>
        </pc:sldMkLst>
        <pc:spChg chg="mod">
          <ac:chgData name="Daniel Khashabi" userId="62390808-c838-45e6-be59-d6fd0d208bc8" providerId="ADAL" clId="{BC61CEE6-F72E-ED4A-95CA-C76EDF0DD1AC}" dt="2023-03-12T19:12:52.378" v="4482"/>
          <ac:spMkLst>
            <pc:docMk/>
            <pc:sldMk cId="3429493054" sldId="428"/>
            <ac:spMk id="2"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3"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4"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5"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6"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7" creationId="{00000000-0000-0000-0000-000000000000}"/>
          </ac:spMkLst>
        </pc:spChg>
        <pc:spChg chg="mod">
          <ac:chgData name="Daniel Khashabi" userId="62390808-c838-45e6-be59-d6fd0d208bc8" providerId="ADAL" clId="{BC61CEE6-F72E-ED4A-95CA-C76EDF0DD1AC}" dt="2023-03-12T19:12:52.378" v="4482"/>
          <ac:spMkLst>
            <pc:docMk/>
            <pc:sldMk cId="3429493054" sldId="428"/>
            <ac:spMk id="8" creationId="{00000000-0000-0000-0000-000000000000}"/>
          </ac:spMkLst>
        </pc:spChg>
      </pc:sldChg>
      <pc:sldChg chg="modSp del">
        <pc:chgData name="Daniel Khashabi" userId="62390808-c838-45e6-be59-d6fd0d208bc8" providerId="ADAL" clId="{BC61CEE6-F72E-ED4A-95CA-C76EDF0DD1AC}" dt="2023-03-15T02:23:17.408" v="9813" actId="2696"/>
        <pc:sldMkLst>
          <pc:docMk/>
          <pc:sldMk cId="3012575585" sldId="429"/>
        </pc:sldMkLst>
        <pc:spChg chg="mod">
          <ac:chgData name="Daniel Khashabi" userId="62390808-c838-45e6-be59-d6fd0d208bc8" providerId="ADAL" clId="{BC61CEE6-F72E-ED4A-95CA-C76EDF0DD1AC}" dt="2023-03-12T19:12:52.378" v="4482"/>
          <ac:spMkLst>
            <pc:docMk/>
            <pc:sldMk cId="3012575585" sldId="429"/>
            <ac:spMk id="3" creationId="{00000000-0000-0000-0000-000000000000}"/>
          </ac:spMkLst>
        </pc:spChg>
        <pc:spChg chg="mod">
          <ac:chgData name="Daniel Khashabi" userId="62390808-c838-45e6-be59-d6fd0d208bc8" providerId="ADAL" clId="{BC61CEE6-F72E-ED4A-95CA-C76EDF0DD1AC}" dt="2023-03-12T19:12:52.378" v="4482"/>
          <ac:spMkLst>
            <pc:docMk/>
            <pc:sldMk cId="3012575585" sldId="429"/>
            <ac:spMk id="4" creationId="{00000000-0000-0000-0000-000000000000}"/>
          </ac:spMkLst>
        </pc:spChg>
        <pc:spChg chg="mod">
          <ac:chgData name="Daniel Khashabi" userId="62390808-c838-45e6-be59-d6fd0d208bc8" providerId="ADAL" clId="{BC61CEE6-F72E-ED4A-95CA-C76EDF0DD1AC}" dt="2023-03-12T19:12:52.378" v="4482"/>
          <ac:spMkLst>
            <pc:docMk/>
            <pc:sldMk cId="3012575585" sldId="429"/>
            <ac:spMk id="5" creationId="{00000000-0000-0000-0000-000000000000}"/>
          </ac:spMkLst>
        </pc:spChg>
      </pc:sldChg>
      <pc:sldChg chg="modSp del">
        <pc:chgData name="Daniel Khashabi" userId="62390808-c838-45e6-be59-d6fd0d208bc8" providerId="ADAL" clId="{BC61CEE6-F72E-ED4A-95CA-C76EDF0DD1AC}" dt="2023-03-15T02:23:17.413" v="9814" actId="2696"/>
        <pc:sldMkLst>
          <pc:docMk/>
          <pc:sldMk cId="4200902196" sldId="430"/>
        </pc:sldMkLst>
        <pc:spChg chg="mod">
          <ac:chgData name="Daniel Khashabi" userId="62390808-c838-45e6-be59-d6fd0d208bc8" providerId="ADAL" clId="{BC61CEE6-F72E-ED4A-95CA-C76EDF0DD1AC}" dt="2023-03-12T19:12:52.378" v="4482"/>
          <ac:spMkLst>
            <pc:docMk/>
            <pc:sldMk cId="4200902196" sldId="430"/>
            <ac:spMk id="3" creationId="{00000000-0000-0000-0000-000000000000}"/>
          </ac:spMkLst>
        </pc:spChg>
        <pc:spChg chg="mod">
          <ac:chgData name="Daniel Khashabi" userId="62390808-c838-45e6-be59-d6fd0d208bc8" providerId="ADAL" clId="{BC61CEE6-F72E-ED4A-95CA-C76EDF0DD1AC}" dt="2023-03-12T19:12:52.378" v="4482"/>
          <ac:spMkLst>
            <pc:docMk/>
            <pc:sldMk cId="4200902196" sldId="430"/>
            <ac:spMk id="4" creationId="{00000000-0000-0000-0000-000000000000}"/>
          </ac:spMkLst>
        </pc:spChg>
        <pc:spChg chg="mod">
          <ac:chgData name="Daniel Khashabi" userId="62390808-c838-45e6-be59-d6fd0d208bc8" providerId="ADAL" clId="{BC61CEE6-F72E-ED4A-95CA-C76EDF0DD1AC}" dt="2023-03-12T19:12:52.378" v="4482"/>
          <ac:spMkLst>
            <pc:docMk/>
            <pc:sldMk cId="4200902196" sldId="430"/>
            <ac:spMk id="5" creationId="{00000000-0000-0000-0000-000000000000}"/>
          </ac:spMkLst>
        </pc:spChg>
        <pc:spChg chg="mod">
          <ac:chgData name="Daniel Khashabi" userId="62390808-c838-45e6-be59-d6fd0d208bc8" providerId="ADAL" clId="{BC61CEE6-F72E-ED4A-95CA-C76EDF0DD1AC}" dt="2023-03-12T19:12:52.378" v="4482"/>
          <ac:spMkLst>
            <pc:docMk/>
            <pc:sldMk cId="4200902196" sldId="430"/>
            <ac:spMk id="6" creationId="{00000000-0000-0000-0000-000000000000}"/>
          </ac:spMkLst>
        </pc:spChg>
      </pc:sldChg>
      <pc:sldChg chg="modSp del">
        <pc:chgData name="Daniel Khashabi" userId="62390808-c838-45e6-be59-d6fd0d208bc8" providerId="ADAL" clId="{BC61CEE6-F72E-ED4A-95CA-C76EDF0DD1AC}" dt="2023-03-15T02:23:17.418" v="9815" actId="2696"/>
        <pc:sldMkLst>
          <pc:docMk/>
          <pc:sldMk cId="424302400" sldId="431"/>
        </pc:sldMkLst>
        <pc:spChg chg="mod">
          <ac:chgData name="Daniel Khashabi" userId="62390808-c838-45e6-be59-d6fd0d208bc8" providerId="ADAL" clId="{BC61CEE6-F72E-ED4A-95CA-C76EDF0DD1AC}" dt="2023-03-12T19:12:52.378" v="4482"/>
          <ac:spMkLst>
            <pc:docMk/>
            <pc:sldMk cId="424302400" sldId="431"/>
            <ac:spMk id="3" creationId="{00000000-0000-0000-0000-000000000000}"/>
          </ac:spMkLst>
        </pc:spChg>
        <pc:spChg chg="mod">
          <ac:chgData name="Daniel Khashabi" userId="62390808-c838-45e6-be59-d6fd0d208bc8" providerId="ADAL" clId="{BC61CEE6-F72E-ED4A-95CA-C76EDF0DD1AC}" dt="2023-03-12T19:12:52.378" v="4482"/>
          <ac:spMkLst>
            <pc:docMk/>
            <pc:sldMk cId="424302400" sldId="431"/>
            <ac:spMk id="4" creationId="{00000000-0000-0000-0000-000000000000}"/>
          </ac:spMkLst>
        </pc:spChg>
        <pc:spChg chg="mod">
          <ac:chgData name="Daniel Khashabi" userId="62390808-c838-45e6-be59-d6fd0d208bc8" providerId="ADAL" clId="{BC61CEE6-F72E-ED4A-95CA-C76EDF0DD1AC}" dt="2023-03-12T19:12:52.378" v="4482"/>
          <ac:spMkLst>
            <pc:docMk/>
            <pc:sldMk cId="424302400" sldId="431"/>
            <ac:spMk id="5" creationId="{00000000-0000-0000-0000-000000000000}"/>
          </ac:spMkLst>
        </pc:spChg>
        <pc:spChg chg="mod">
          <ac:chgData name="Daniel Khashabi" userId="62390808-c838-45e6-be59-d6fd0d208bc8" providerId="ADAL" clId="{BC61CEE6-F72E-ED4A-95CA-C76EDF0DD1AC}" dt="2023-03-12T19:12:52.378" v="4482"/>
          <ac:spMkLst>
            <pc:docMk/>
            <pc:sldMk cId="424302400" sldId="431"/>
            <ac:spMk id="6" creationId="{00000000-0000-0000-0000-000000000000}"/>
          </ac:spMkLst>
        </pc:spChg>
        <pc:spChg chg="mod">
          <ac:chgData name="Daniel Khashabi" userId="62390808-c838-45e6-be59-d6fd0d208bc8" providerId="ADAL" clId="{BC61CEE6-F72E-ED4A-95CA-C76EDF0DD1AC}" dt="2023-03-12T19:12:52.378" v="4482"/>
          <ac:spMkLst>
            <pc:docMk/>
            <pc:sldMk cId="424302400" sldId="431"/>
            <ac:spMk id="7" creationId="{00000000-0000-0000-0000-000000000000}"/>
          </ac:spMkLst>
        </pc:spChg>
      </pc:sldChg>
      <pc:sldChg chg="modSp del">
        <pc:chgData name="Daniel Khashabi" userId="62390808-c838-45e6-be59-d6fd0d208bc8" providerId="ADAL" clId="{BC61CEE6-F72E-ED4A-95CA-C76EDF0DD1AC}" dt="2023-03-15T02:23:17.421" v="9816" actId="2696"/>
        <pc:sldMkLst>
          <pc:docMk/>
          <pc:sldMk cId="3393196588" sldId="432"/>
        </pc:sldMkLst>
        <pc:spChg chg="mod">
          <ac:chgData name="Daniel Khashabi" userId="62390808-c838-45e6-be59-d6fd0d208bc8" providerId="ADAL" clId="{BC61CEE6-F72E-ED4A-95CA-C76EDF0DD1AC}" dt="2023-03-12T19:12:52.378" v="4482"/>
          <ac:spMkLst>
            <pc:docMk/>
            <pc:sldMk cId="3393196588" sldId="432"/>
            <ac:spMk id="2" creationId="{00000000-0000-0000-0000-000000000000}"/>
          </ac:spMkLst>
        </pc:spChg>
        <pc:spChg chg="mod">
          <ac:chgData name="Daniel Khashabi" userId="62390808-c838-45e6-be59-d6fd0d208bc8" providerId="ADAL" clId="{BC61CEE6-F72E-ED4A-95CA-C76EDF0DD1AC}" dt="2023-03-12T19:12:52.378" v="4482"/>
          <ac:spMkLst>
            <pc:docMk/>
            <pc:sldMk cId="3393196588" sldId="432"/>
            <ac:spMk id="3" creationId="{00000000-0000-0000-0000-000000000000}"/>
          </ac:spMkLst>
        </pc:spChg>
        <pc:spChg chg="mod">
          <ac:chgData name="Daniel Khashabi" userId="62390808-c838-45e6-be59-d6fd0d208bc8" providerId="ADAL" clId="{BC61CEE6-F72E-ED4A-95CA-C76EDF0DD1AC}" dt="2023-03-12T19:12:52.378" v="4482"/>
          <ac:spMkLst>
            <pc:docMk/>
            <pc:sldMk cId="3393196588" sldId="432"/>
            <ac:spMk id="4" creationId="{00000000-0000-0000-0000-000000000000}"/>
          </ac:spMkLst>
        </pc:spChg>
        <pc:spChg chg="mod">
          <ac:chgData name="Daniel Khashabi" userId="62390808-c838-45e6-be59-d6fd0d208bc8" providerId="ADAL" clId="{BC61CEE6-F72E-ED4A-95CA-C76EDF0DD1AC}" dt="2023-03-12T19:12:52.378" v="4482"/>
          <ac:spMkLst>
            <pc:docMk/>
            <pc:sldMk cId="3393196588" sldId="432"/>
            <ac:spMk id="5" creationId="{00000000-0000-0000-0000-000000000000}"/>
          </ac:spMkLst>
        </pc:spChg>
      </pc:sldChg>
      <pc:sldChg chg="modSp del">
        <pc:chgData name="Daniel Khashabi" userId="62390808-c838-45e6-be59-d6fd0d208bc8" providerId="ADAL" clId="{BC61CEE6-F72E-ED4A-95CA-C76EDF0DD1AC}" dt="2023-03-15T02:23:17.432" v="9817" actId="2696"/>
        <pc:sldMkLst>
          <pc:docMk/>
          <pc:sldMk cId="4164824307" sldId="433"/>
        </pc:sldMkLst>
        <pc:spChg chg="mod">
          <ac:chgData name="Daniel Khashabi" userId="62390808-c838-45e6-be59-d6fd0d208bc8" providerId="ADAL" clId="{BC61CEE6-F72E-ED4A-95CA-C76EDF0DD1AC}" dt="2023-03-12T19:12:52.378" v="4482"/>
          <ac:spMkLst>
            <pc:docMk/>
            <pc:sldMk cId="4164824307" sldId="433"/>
            <ac:spMk id="2" creationId="{00000000-0000-0000-0000-000000000000}"/>
          </ac:spMkLst>
        </pc:spChg>
        <pc:spChg chg="mod">
          <ac:chgData name="Daniel Khashabi" userId="62390808-c838-45e6-be59-d6fd0d208bc8" providerId="ADAL" clId="{BC61CEE6-F72E-ED4A-95CA-C76EDF0DD1AC}" dt="2023-03-12T19:12:52.378" v="4482"/>
          <ac:spMkLst>
            <pc:docMk/>
            <pc:sldMk cId="4164824307" sldId="433"/>
            <ac:spMk id="3" creationId="{00000000-0000-0000-0000-000000000000}"/>
          </ac:spMkLst>
        </pc:spChg>
        <pc:spChg chg="mod">
          <ac:chgData name="Daniel Khashabi" userId="62390808-c838-45e6-be59-d6fd0d208bc8" providerId="ADAL" clId="{BC61CEE6-F72E-ED4A-95CA-C76EDF0DD1AC}" dt="2023-03-12T19:12:52.378" v="4482"/>
          <ac:spMkLst>
            <pc:docMk/>
            <pc:sldMk cId="4164824307" sldId="433"/>
            <ac:spMk id="4" creationId="{00000000-0000-0000-0000-000000000000}"/>
          </ac:spMkLst>
        </pc:spChg>
      </pc:sldChg>
      <pc:sldChg chg="modSp del">
        <pc:chgData name="Daniel Khashabi" userId="62390808-c838-45e6-be59-d6fd0d208bc8" providerId="ADAL" clId="{BC61CEE6-F72E-ED4A-95CA-C76EDF0DD1AC}" dt="2023-03-15T02:23:17.441" v="9818" actId="2696"/>
        <pc:sldMkLst>
          <pc:docMk/>
          <pc:sldMk cId="2629697123" sldId="434"/>
        </pc:sldMkLst>
        <pc:spChg chg="mod">
          <ac:chgData name="Daniel Khashabi" userId="62390808-c838-45e6-be59-d6fd0d208bc8" providerId="ADAL" clId="{BC61CEE6-F72E-ED4A-95CA-C76EDF0DD1AC}" dt="2023-03-12T19:12:52.378" v="4482"/>
          <ac:spMkLst>
            <pc:docMk/>
            <pc:sldMk cId="2629697123" sldId="434"/>
            <ac:spMk id="3" creationId="{00000000-0000-0000-0000-000000000000}"/>
          </ac:spMkLst>
        </pc:spChg>
        <pc:spChg chg="mod">
          <ac:chgData name="Daniel Khashabi" userId="62390808-c838-45e6-be59-d6fd0d208bc8" providerId="ADAL" clId="{BC61CEE6-F72E-ED4A-95CA-C76EDF0DD1AC}" dt="2023-03-12T19:12:52.378" v="4482"/>
          <ac:spMkLst>
            <pc:docMk/>
            <pc:sldMk cId="2629697123" sldId="434"/>
            <ac:spMk id="5" creationId="{00000000-0000-0000-0000-000000000000}"/>
          </ac:spMkLst>
        </pc:spChg>
        <pc:spChg chg="mod">
          <ac:chgData name="Daniel Khashabi" userId="62390808-c838-45e6-be59-d6fd0d208bc8" providerId="ADAL" clId="{BC61CEE6-F72E-ED4A-95CA-C76EDF0DD1AC}" dt="2023-03-12T19:12:52.378" v="4482"/>
          <ac:spMkLst>
            <pc:docMk/>
            <pc:sldMk cId="2629697123" sldId="434"/>
            <ac:spMk id="6" creationId="{00000000-0000-0000-0000-000000000000}"/>
          </ac:spMkLst>
        </pc:spChg>
        <pc:spChg chg="mod">
          <ac:chgData name="Daniel Khashabi" userId="62390808-c838-45e6-be59-d6fd0d208bc8" providerId="ADAL" clId="{BC61CEE6-F72E-ED4A-95CA-C76EDF0DD1AC}" dt="2023-03-12T19:12:52.378" v="4482"/>
          <ac:spMkLst>
            <pc:docMk/>
            <pc:sldMk cId="2629697123" sldId="434"/>
            <ac:spMk id="7" creationId="{00000000-0000-0000-0000-000000000000}"/>
          </ac:spMkLst>
        </pc:spChg>
        <pc:spChg chg="mod">
          <ac:chgData name="Daniel Khashabi" userId="62390808-c838-45e6-be59-d6fd0d208bc8" providerId="ADAL" clId="{BC61CEE6-F72E-ED4A-95CA-C76EDF0DD1AC}" dt="2023-03-12T19:12:52.378" v="4482"/>
          <ac:spMkLst>
            <pc:docMk/>
            <pc:sldMk cId="2629697123" sldId="434"/>
            <ac:spMk id="8" creationId="{00000000-0000-0000-0000-000000000000}"/>
          </ac:spMkLst>
        </pc:spChg>
        <pc:graphicFrameChg chg="mod">
          <ac:chgData name="Daniel Khashabi" userId="62390808-c838-45e6-be59-d6fd0d208bc8" providerId="ADAL" clId="{BC61CEE6-F72E-ED4A-95CA-C76EDF0DD1AC}" dt="2023-03-12T19:12:52.378" v="4482"/>
          <ac:graphicFrameMkLst>
            <pc:docMk/>
            <pc:sldMk cId="2629697123" sldId="434"/>
            <ac:graphicFrameMk id="4" creationId="{00000000-0000-0000-0000-000000000000}"/>
          </ac:graphicFrameMkLst>
        </pc:graphicFrameChg>
      </pc:sldChg>
      <pc:sldChg chg="modSp del">
        <pc:chgData name="Daniel Khashabi" userId="62390808-c838-45e6-be59-d6fd0d208bc8" providerId="ADAL" clId="{BC61CEE6-F72E-ED4A-95CA-C76EDF0DD1AC}" dt="2023-03-15T02:23:17.445" v="9819" actId="2696"/>
        <pc:sldMkLst>
          <pc:docMk/>
          <pc:sldMk cId="3138932486" sldId="435"/>
        </pc:sldMkLst>
        <pc:spChg chg="mod">
          <ac:chgData name="Daniel Khashabi" userId="62390808-c838-45e6-be59-d6fd0d208bc8" providerId="ADAL" clId="{BC61CEE6-F72E-ED4A-95CA-C76EDF0DD1AC}" dt="2023-03-12T19:12:52.378" v="4482"/>
          <ac:spMkLst>
            <pc:docMk/>
            <pc:sldMk cId="3138932486" sldId="435"/>
            <ac:spMk id="3" creationId="{00000000-0000-0000-0000-000000000000}"/>
          </ac:spMkLst>
        </pc:spChg>
        <pc:spChg chg="mod">
          <ac:chgData name="Daniel Khashabi" userId="62390808-c838-45e6-be59-d6fd0d208bc8" providerId="ADAL" clId="{BC61CEE6-F72E-ED4A-95CA-C76EDF0DD1AC}" dt="2023-03-12T19:12:52.378" v="4482"/>
          <ac:spMkLst>
            <pc:docMk/>
            <pc:sldMk cId="3138932486" sldId="435"/>
            <ac:spMk id="4" creationId="{00000000-0000-0000-0000-000000000000}"/>
          </ac:spMkLst>
        </pc:spChg>
        <pc:spChg chg="mod">
          <ac:chgData name="Daniel Khashabi" userId="62390808-c838-45e6-be59-d6fd0d208bc8" providerId="ADAL" clId="{BC61CEE6-F72E-ED4A-95CA-C76EDF0DD1AC}" dt="2023-03-12T19:12:52.378" v="4482"/>
          <ac:spMkLst>
            <pc:docMk/>
            <pc:sldMk cId="3138932486" sldId="435"/>
            <ac:spMk id="5" creationId="{00000000-0000-0000-0000-000000000000}"/>
          </ac:spMkLst>
        </pc:spChg>
        <pc:spChg chg="mod">
          <ac:chgData name="Daniel Khashabi" userId="62390808-c838-45e6-be59-d6fd0d208bc8" providerId="ADAL" clId="{BC61CEE6-F72E-ED4A-95CA-C76EDF0DD1AC}" dt="2023-03-12T19:12:52.378" v="4482"/>
          <ac:spMkLst>
            <pc:docMk/>
            <pc:sldMk cId="3138932486" sldId="435"/>
            <ac:spMk id="6" creationId="{00000000-0000-0000-0000-000000000000}"/>
          </ac:spMkLst>
        </pc:spChg>
      </pc:sldChg>
      <pc:sldChg chg="modSp del">
        <pc:chgData name="Daniel Khashabi" userId="62390808-c838-45e6-be59-d6fd0d208bc8" providerId="ADAL" clId="{BC61CEE6-F72E-ED4A-95CA-C76EDF0DD1AC}" dt="2023-03-15T02:23:17.450" v="9820" actId="2696"/>
        <pc:sldMkLst>
          <pc:docMk/>
          <pc:sldMk cId="2954806254" sldId="436"/>
        </pc:sldMkLst>
        <pc:spChg chg="mod">
          <ac:chgData name="Daniel Khashabi" userId="62390808-c838-45e6-be59-d6fd0d208bc8" providerId="ADAL" clId="{BC61CEE6-F72E-ED4A-95CA-C76EDF0DD1AC}" dt="2023-03-12T19:12:52.378" v="4482"/>
          <ac:spMkLst>
            <pc:docMk/>
            <pc:sldMk cId="2954806254" sldId="436"/>
            <ac:spMk id="3" creationId="{00000000-0000-0000-0000-000000000000}"/>
          </ac:spMkLst>
        </pc:spChg>
        <pc:spChg chg="mod">
          <ac:chgData name="Daniel Khashabi" userId="62390808-c838-45e6-be59-d6fd0d208bc8" providerId="ADAL" clId="{BC61CEE6-F72E-ED4A-95CA-C76EDF0DD1AC}" dt="2023-03-12T19:12:52.378" v="4482"/>
          <ac:spMkLst>
            <pc:docMk/>
            <pc:sldMk cId="2954806254" sldId="436"/>
            <ac:spMk id="4" creationId="{00000000-0000-0000-0000-000000000000}"/>
          </ac:spMkLst>
        </pc:spChg>
      </pc:sldChg>
      <pc:sldChg chg="modSp del">
        <pc:chgData name="Daniel Khashabi" userId="62390808-c838-45e6-be59-d6fd0d208bc8" providerId="ADAL" clId="{BC61CEE6-F72E-ED4A-95CA-C76EDF0DD1AC}" dt="2023-03-15T02:23:17.455" v="9821" actId="2696"/>
        <pc:sldMkLst>
          <pc:docMk/>
          <pc:sldMk cId="1724591855" sldId="437"/>
        </pc:sldMkLst>
        <pc:spChg chg="mod">
          <ac:chgData name="Daniel Khashabi" userId="62390808-c838-45e6-be59-d6fd0d208bc8" providerId="ADAL" clId="{BC61CEE6-F72E-ED4A-95CA-C76EDF0DD1AC}" dt="2023-03-12T19:12:52.378" v="4482"/>
          <ac:spMkLst>
            <pc:docMk/>
            <pc:sldMk cId="1724591855" sldId="437"/>
            <ac:spMk id="3" creationId="{00000000-0000-0000-0000-000000000000}"/>
          </ac:spMkLst>
        </pc:spChg>
        <pc:spChg chg="mod">
          <ac:chgData name="Daniel Khashabi" userId="62390808-c838-45e6-be59-d6fd0d208bc8" providerId="ADAL" clId="{BC61CEE6-F72E-ED4A-95CA-C76EDF0DD1AC}" dt="2023-03-12T19:12:52.378" v="4482"/>
          <ac:spMkLst>
            <pc:docMk/>
            <pc:sldMk cId="1724591855" sldId="437"/>
            <ac:spMk id="4" creationId="{00000000-0000-0000-0000-000000000000}"/>
          </ac:spMkLst>
        </pc:spChg>
        <pc:spChg chg="mod">
          <ac:chgData name="Daniel Khashabi" userId="62390808-c838-45e6-be59-d6fd0d208bc8" providerId="ADAL" clId="{BC61CEE6-F72E-ED4A-95CA-C76EDF0DD1AC}" dt="2023-03-12T19:12:52.378" v="4482"/>
          <ac:spMkLst>
            <pc:docMk/>
            <pc:sldMk cId="1724591855" sldId="437"/>
            <ac:spMk id="5" creationId="{00000000-0000-0000-0000-000000000000}"/>
          </ac:spMkLst>
        </pc:spChg>
        <pc:spChg chg="mod">
          <ac:chgData name="Daniel Khashabi" userId="62390808-c838-45e6-be59-d6fd0d208bc8" providerId="ADAL" clId="{BC61CEE6-F72E-ED4A-95CA-C76EDF0DD1AC}" dt="2023-03-12T19:12:52.378" v="4482"/>
          <ac:spMkLst>
            <pc:docMk/>
            <pc:sldMk cId="1724591855" sldId="437"/>
            <ac:spMk id="6" creationId="{00000000-0000-0000-0000-000000000000}"/>
          </ac:spMkLst>
        </pc:spChg>
      </pc:sldChg>
      <pc:sldChg chg="modSp del">
        <pc:chgData name="Daniel Khashabi" userId="62390808-c838-45e6-be59-d6fd0d208bc8" providerId="ADAL" clId="{BC61CEE6-F72E-ED4A-95CA-C76EDF0DD1AC}" dt="2023-03-15T02:23:17.459" v="9822" actId="2696"/>
        <pc:sldMkLst>
          <pc:docMk/>
          <pc:sldMk cId="285827902" sldId="438"/>
        </pc:sldMkLst>
        <pc:spChg chg="mod">
          <ac:chgData name="Daniel Khashabi" userId="62390808-c838-45e6-be59-d6fd0d208bc8" providerId="ADAL" clId="{BC61CEE6-F72E-ED4A-95CA-C76EDF0DD1AC}" dt="2023-03-12T19:12:52.378" v="4482"/>
          <ac:spMkLst>
            <pc:docMk/>
            <pc:sldMk cId="285827902" sldId="438"/>
            <ac:spMk id="3" creationId="{00000000-0000-0000-0000-000000000000}"/>
          </ac:spMkLst>
        </pc:spChg>
        <pc:spChg chg="mod">
          <ac:chgData name="Daniel Khashabi" userId="62390808-c838-45e6-be59-d6fd0d208bc8" providerId="ADAL" clId="{BC61CEE6-F72E-ED4A-95CA-C76EDF0DD1AC}" dt="2023-03-12T19:12:52.378" v="4482"/>
          <ac:spMkLst>
            <pc:docMk/>
            <pc:sldMk cId="285827902" sldId="438"/>
            <ac:spMk id="4" creationId="{00000000-0000-0000-0000-000000000000}"/>
          </ac:spMkLst>
        </pc:spChg>
        <pc:spChg chg="mod">
          <ac:chgData name="Daniel Khashabi" userId="62390808-c838-45e6-be59-d6fd0d208bc8" providerId="ADAL" clId="{BC61CEE6-F72E-ED4A-95CA-C76EDF0DD1AC}" dt="2023-03-12T19:12:52.378" v="4482"/>
          <ac:spMkLst>
            <pc:docMk/>
            <pc:sldMk cId="285827902" sldId="438"/>
            <ac:spMk id="5" creationId="{00000000-0000-0000-0000-000000000000}"/>
          </ac:spMkLst>
        </pc:spChg>
      </pc:sldChg>
      <pc:sldChg chg="modSp del">
        <pc:chgData name="Daniel Khashabi" userId="62390808-c838-45e6-be59-d6fd0d208bc8" providerId="ADAL" clId="{BC61CEE6-F72E-ED4A-95CA-C76EDF0DD1AC}" dt="2023-03-15T02:23:17.462" v="9823" actId="2696"/>
        <pc:sldMkLst>
          <pc:docMk/>
          <pc:sldMk cId="510843877" sldId="439"/>
        </pc:sldMkLst>
        <pc:spChg chg="mod">
          <ac:chgData name="Daniel Khashabi" userId="62390808-c838-45e6-be59-d6fd0d208bc8" providerId="ADAL" clId="{BC61CEE6-F72E-ED4A-95CA-C76EDF0DD1AC}" dt="2023-03-12T19:12:52.378" v="4482"/>
          <ac:spMkLst>
            <pc:docMk/>
            <pc:sldMk cId="510843877" sldId="439"/>
            <ac:spMk id="3" creationId="{00000000-0000-0000-0000-000000000000}"/>
          </ac:spMkLst>
        </pc:spChg>
        <pc:spChg chg="mod">
          <ac:chgData name="Daniel Khashabi" userId="62390808-c838-45e6-be59-d6fd0d208bc8" providerId="ADAL" clId="{BC61CEE6-F72E-ED4A-95CA-C76EDF0DD1AC}" dt="2023-03-12T19:12:52.378" v="4482"/>
          <ac:spMkLst>
            <pc:docMk/>
            <pc:sldMk cId="510843877" sldId="439"/>
            <ac:spMk id="4" creationId="{00000000-0000-0000-0000-000000000000}"/>
          </ac:spMkLst>
        </pc:spChg>
        <pc:spChg chg="mod">
          <ac:chgData name="Daniel Khashabi" userId="62390808-c838-45e6-be59-d6fd0d208bc8" providerId="ADAL" clId="{BC61CEE6-F72E-ED4A-95CA-C76EDF0DD1AC}" dt="2023-03-12T19:12:52.378" v="4482"/>
          <ac:spMkLst>
            <pc:docMk/>
            <pc:sldMk cId="510843877" sldId="439"/>
            <ac:spMk id="5" creationId="{00000000-0000-0000-0000-000000000000}"/>
          </ac:spMkLst>
        </pc:spChg>
        <pc:spChg chg="mod">
          <ac:chgData name="Daniel Khashabi" userId="62390808-c838-45e6-be59-d6fd0d208bc8" providerId="ADAL" clId="{BC61CEE6-F72E-ED4A-95CA-C76EDF0DD1AC}" dt="2023-03-12T19:12:52.378" v="4482"/>
          <ac:spMkLst>
            <pc:docMk/>
            <pc:sldMk cId="510843877" sldId="439"/>
            <ac:spMk id="6" creationId="{00000000-0000-0000-0000-000000000000}"/>
          </ac:spMkLst>
        </pc:spChg>
      </pc:sldChg>
      <pc:sldChg chg="modSp del">
        <pc:chgData name="Daniel Khashabi" userId="62390808-c838-45e6-be59-d6fd0d208bc8" providerId="ADAL" clId="{BC61CEE6-F72E-ED4A-95CA-C76EDF0DD1AC}" dt="2023-03-15T02:23:17.467" v="9824" actId="2696"/>
        <pc:sldMkLst>
          <pc:docMk/>
          <pc:sldMk cId="1930605228" sldId="440"/>
        </pc:sldMkLst>
        <pc:spChg chg="mod">
          <ac:chgData name="Daniel Khashabi" userId="62390808-c838-45e6-be59-d6fd0d208bc8" providerId="ADAL" clId="{BC61CEE6-F72E-ED4A-95CA-C76EDF0DD1AC}" dt="2023-03-12T19:12:52.378" v="4482"/>
          <ac:spMkLst>
            <pc:docMk/>
            <pc:sldMk cId="1930605228" sldId="440"/>
            <ac:spMk id="3" creationId="{00000000-0000-0000-0000-000000000000}"/>
          </ac:spMkLst>
        </pc:spChg>
        <pc:spChg chg="mod">
          <ac:chgData name="Daniel Khashabi" userId="62390808-c838-45e6-be59-d6fd0d208bc8" providerId="ADAL" clId="{BC61CEE6-F72E-ED4A-95CA-C76EDF0DD1AC}" dt="2023-03-12T19:12:52.378" v="4482"/>
          <ac:spMkLst>
            <pc:docMk/>
            <pc:sldMk cId="1930605228" sldId="440"/>
            <ac:spMk id="4" creationId="{00000000-0000-0000-0000-000000000000}"/>
          </ac:spMkLst>
        </pc:spChg>
        <pc:spChg chg="mod">
          <ac:chgData name="Daniel Khashabi" userId="62390808-c838-45e6-be59-d6fd0d208bc8" providerId="ADAL" clId="{BC61CEE6-F72E-ED4A-95CA-C76EDF0DD1AC}" dt="2023-03-12T19:12:52.378" v="4482"/>
          <ac:spMkLst>
            <pc:docMk/>
            <pc:sldMk cId="1930605228" sldId="440"/>
            <ac:spMk id="5" creationId="{00000000-0000-0000-0000-000000000000}"/>
          </ac:spMkLst>
        </pc:spChg>
        <pc:spChg chg="mod">
          <ac:chgData name="Daniel Khashabi" userId="62390808-c838-45e6-be59-d6fd0d208bc8" providerId="ADAL" clId="{BC61CEE6-F72E-ED4A-95CA-C76EDF0DD1AC}" dt="2023-03-12T19:12:52.378" v="4482"/>
          <ac:spMkLst>
            <pc:docMk/>
            <pc:sldMk cId="1930605228" sldId="440"/>
            <ac:spMk id="6" creationId="{00000000-0000-0000-0000-000000000000}"/>
          </ac:spMkLst>
        </pc:spChg>
      </pc:sldChg>
      <pc:sldChg chg="modSp del">
        <pc:chgData name="Daniel Khashabi" userId="62390808-c838-45e6-be59-d6fd0d208bc8" providerId="ADAL" clId="{BC61CEE6-F72E-ED4A-95CA-C76EDF0DD1AC}" dt="2023-03-15T02:23:17.475" v="9825" actId="2696"/>
        <pc:sldMkLst>
          <pc:docMk/>
          <pc:sldMk cId="3040666605" sldId="441"/>
        </pc:sldMkLst>
        <pc:spChg chg="mod">
          <ac:chgData name="Daniel Khashabi" userId="62390808-c838-45e6-be59-d6fd0d208bc8" providerId="ADAL" clId="{BC61CEE6-F72E-ED4A-95CA-C76EDF0DD1AC}" dt="2023-03-12T19:12:52.378" v="4482"/>
          <ac:spMkLst>
            <pc:docMk/>
            <pc:sldMk cId="3040666605" sldId="441"/>
            <ac:spMk id="3" creationId="{00000000-0000-0000-0000-000000000000}"/>
          </ac:spMkLst>
        </pc:spChg>
        <pc:spChg chg="mod">
          <ac:chgData name="Daniel Khashabi" userId="62390808-c838-45e6-be59-d6fd0d208bc8" providerId="ADAL" clId="{BC61CEE6-F72E-ED4A-95CA-C76EDF0DD1AC}" dt="2023-03-12T19:12:52.378" v="4482"/>
          <ac:spMkLst>
            <pc:docMk/>
            <pc:sldMk cId="3040666605" sldId="441"/>
            <ac:spMk id="4" creationId="{00000000-0000-0000-0000-000000000000}"/>
          </ac:spMkLst>
        </pc:spChg>
        <pc:spChg chg="mod">
          <ac:chgData name="Daniel Khashabi" userId="62390808-c838-45e6-be59-d6fd0d208bc8" providerId="ADAL" clId="{BC61CEE6-F72E-ED4A-95CA-C76EDF0DD1AC}" dt="2023-03-12T19:12:52.378" v="4482"/>
          <ac:spMkLst>
            <pc:docMk/>
            <pc:sldMk cId="3040666605" sldId="441"/>
            <ac:spMk id="5" creationId="{00000000-0000-0000-0000-000000000000}"/>
          </ac:spMkLst>
        </pc:spChg>
      </pc:sldChg>
      <pc:sldChg chg="modSp del">
        <pc:chgData name="Daniel Khashabi" userId="62390808-c838-45e6-be59-d6fd0d208bc8" providerId="ADAL" clId="{BC61CEE6-F72E-ED4A-95CA-C76EDF0DD1AC}" dt="2023-03-15T02:23:17.489" v="9826" actId="2696"/>
        <pc:sldMkLst>
          <pc:docMk/>
          <pc:sldMk cId="1742849847" sldId="442"/>
        </pc:sldMkLst>
        <pc:spChg chg="mod">
          <ac:chgData name="Daniel Khashabi" userId="62390808-c838-45e6-be59-d6fd0d208bc8" providerId="ADAL" clId="{BC61CEE6-F72E-ED4A-95CA-C76EDF0DD1AC}" dt="2023-03-12T19:12:52.378" v="4482"/>
          <ac:spMkLst>
            <pc:docMk/>
            <pc:sldMk cId="1742849847" sldId="442"/>
            <ac:spMk id="3" creationId="{00000000-0000-0000-0000-000000000000}"/>
          </ac:spMkLst>
        </pc:spChg>
        <pc:spChg chg="mod">
          <ac:chgData name="Daniel Khashabi" userId="62390808-c838-45e6-be59-d6fd0d208bc8" providerId="ADAL" clId="{BC61CEE6-F72E-ED4A-95CA-C76EDF0DD1AC}" dt="2023-03-12T19:12:52.378" v="4482"/>
          <ac:spMkLst>
            <pc:docMk/>
            <pc:sldMk cId="1742849847" sldId="442"/>
            <ac:spMk id="4" creationId="{00000000-0000-0000-0000-000000000000}"/>
          </ac:spMkLst>
        </pc:spChg>
        <pc:spChg chg="mod">
          <ac:chgData name="Daniel Khashabi" userId="62390808-c838-45e6-be59-d6fd0d208bc8" providerId="ADAL" clId="{BC61CEE6-F72E-ED4A-95CA-C76EDF0DD1AC}" dt="2023-03-12T19:12:52.378" v="4482"/>
          <ac:spMkLst>
            <pc:docMk/>
            <pc:sldMk cId="1742849847" sldId="442"/>
            <ac:spMk id="6" creationId="{00000000-0000-0000-0000-000000000000}"/>
          </ac:spMkLst>
        </pc:spChg>
        <pc:spChg chg="mod">
          <ac:chgData name="Daniel Khashabi" userId="62390808-c838-45e6-be59-d6fd0d208bc8" providerId="ADAL" clId="{BC61CEE6-F72E-ED4A-95CA-C76EDF0DD1AC}" dt="2023-03-12T19:12:52.378" v="4482"/>
          <ac:spMkLst>
            <pc:docMk/>
            <pc:sldMk cId="1742849847" sldId="442"/>
            <ac:spMk id="7" creationId="{00000000-0000-0000-0000-000000000000}"/>
          </ac:spMkLst>
        </pc:spChg>
        <pc:spChg chg="mod">
          <ac:chgData name="Daniel Khashabi" userId="62390808-c838-45e6-be59-d6fd0d208bc8" providerId="ADAL" clId="{BC61CEE6-F72E-ED4A-95CA-C76EDF0DD1AC}" dt="2023-03-12T19:12:52.378" v="4482"/>
          <ac:spMkLst>
            <pc:docMk/>
            <pc:sldMk cId="1742849847" sldId="442"/>
            <ac:spMk id="8" creationId="{00000000-0000-0000-0000-000000000000}"/>
          </ac:spMkLst>
        </pc:spChg>
        <pc:spChg chg="mod">
          <ac:chgData name="Daniel Khashabi" userId="62390808-c838-45e6-be59-d6fd0d208bc8" providerId="ADAL" clId="{BC61CEE6-F72E-ED4A-95CA-C76EDF0DD1AC}" dt="2023-03-12T19:12:52.378" v="4482"/>
          <ac:spMkLst>
            <pc:docMk/>
            <pc:sldMk cId="1742849847" sldId="442"/>
            <ac:spMk id="9" creationId="{00000000-0000-0000-0000-000000000000}"/>
          </ac:spMkLst>
        </pc:spChg>
      </pc:sldChg>
      <pc:sldChg chg="modSp del">
        <pc:chgData name="Daniel Khashabi" userId="62390808-c838-45e6-be59-d6fd0d208bc8" providerId="ADAL" clId="{BC61CEE6-F72E-ED4A-95CA-C76EDF0DD1AC}" dt="2023-03-15T02:23:17.493" v="9827" actId="2696"/>
        <pc:sldMkLst>
          <pc:docMk/>
          <pc:sldMk cId="2372343155" sldId="443"/>
        </pc:sldMkLst>
        <pc:spChg chg="mod">
          <ac:chgData name="Daniel Khashabi" userId="62390808-c838-45e6-be59-d6fd0d208bc8" providerId="ADAL" clId="{BC61CEE6-F72E-ED4A-95CA-C76EDF0DD1AC}" dt="2023-03-12T19:12:52.378" v="4482"/>
          <ac:spMkLst>
            <pc:docMk/>
            <pc:sldMk cId="2372343155" sldId="443"/>
            <ac:spMk id="2"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3"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5"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6"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7"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8"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0"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1"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2"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3"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4" creationId="{00000000-0000-0000-0000-000000000000}"/>
          </ac:spMkLst>
        </pc:spChg>
        <pc:spChg chg="mod">
          <ac:chgData name="Daniel Khashabi" userId="62390808-c838-45e6-be59-d6fd0d208bc8" providerId="ADAL" clId="{BC61CEE6-F72E-ED4A-95CA-C76EDF0DD1AC}" dt="2023-03-12T19:12:52.378" v="4482"/>
          <ac:spMkLst>
            <pc:docMk/>
            <pc:sldMk cId="2372343155" sldId="443"/>
            <ac:spMk id="15" creationId="{00000000-0000-0000-0000-000000000000}"/>
          </ac:spMkLst>
        </pc:spChg>
      </pc:sldChg>
      <pc:sldChg chg="modSp del">
        <pc:chgData name="Daniel Khashabi" userId="62390808-c838-45e6-be59-d6fd0d208bc8" providerId="ADAL" clId="{BC61CEE6-F72E-ED4A-95CA-C76EDF0DD1AC}" dt="2023-03-15T02:23:17.496" v="9828" actId="2696"/>
        <pc:sldMkLst>
          <pc:docMk/>
          <pc:sldMk cId="3639544537" sldId="444"/>
        </pc:sldMkLst>
        <pc:spChg chg="mod">
          <ac:chgData name="Daniel Khashabi" userId="62390808-c838-45e6-be59-d6fd0d208bc8" providerId="ADAL" clId="{BC61CEE6-F72E-ED4A-95CA-C76EDF0DD1AC}" dt="2023-03-12T19:12:52.378" v="4482"/>
          <ac:spMkLst>
            <pc:docMk/>
            <pc:sldMk cId="3639544537" sldId="444"/>
            <ac:spMk id="2" creationId="{00000000-0000-0000-0000-000000000000}"/>
          </ac:spMkLst>
        </pc:spChg>
        <pc:spChg chg="mod">
          <ac:chgData name="Daniel Khashabi" userId="62390808-c838-45e6-be59-d6fd0d208bc8" providerId="ADAL" clId="{BC61CEE6-F72E-ED4A-95CA-C76EDF0DD1AC}" dt="2023-03-12T19:12:52.378" v="4482"/>
          <ac:spMkLst>
            <pc:docMk/>
            <pc:sldMk cId="3639544537" sldId="444"/>
            <ac:spMk id="3" creationId="{00000000-0000-0000-0000-000000000000}"/>
          </ac:spMkLst>
        </pc:spChg>
        <pc:spChg chg="mod">
          <ac:chgData name="Daniel Khashabi" userId="62390808-c838-45e6-be59-d6fd0d208bc8" providerId="ADAL" clId="{BC61CEE6-F72E-ED4A-95CA-C76EDF0DD1AC}" dt="2023-03-12T19:12:52.378" v="4482"/>
          <ac:spMkLst>
            <pc:docMk/>
            <pc:sldMk cId="3639544537" sldId="444"/>
            <ac:spMk id="4" creationId="{00000000-0000-0000-0000-000000000000}"/>
          </ac:spMkLst>
        </pc:spChg>
      </pc:sldChg>
      <pc:sldChg chg="modSp del">
        <pc:chgData name="Daniel Khashabi" userId="62390808-c838-45e6-be59-d6fd0d208bc8" providerId="ADAL" clId="{BC61CEE6-F72E-ED4A-95CA-C76EDF0DD1AC}" dt="2023-03-15T02:23:17.499" v="9829" actId="2696"/>
        <pc:sldMkLst>
          <pc:docMk/>
          <pc:sldMk cId="2051996157" sldId="445"/>
        </pc:sldMkLst>
        <pc:spChg chg="mod">
          <ac:chgData name="Daniel Khashabi" userId="62390808-c838-45e6-be59-d6fd0d208bc8" providerId="ADAL" clId="{BC61CEE6-F72E-ED4A-95CA-C76EDF0DD1AC}" dt="2023-03-12T19:12:52.378" v="4482"/>
          <ac:spMkLst>
            <pc:docMk/>
            <pc:sldMk cId="2051996157" sldId="445"/>
            <ac:spMk id="2" creationId="{00000000-0000-0000-0000-000000000000}"/>
          </ac:spMkLst>
        </pc:spChg>
        <pc:spChg chg="mod">
          <ac:chgData name="Daniel Khashabi" userId="62390808-c838-45e6-be59-d6fd0d208bc8" providerId="ADAL" clId="{BC61CEE6-F72E-ED4A-95CA-C76EDF0DD1AC}" dt="2023-03-12T19:12:52.378" v="4482"/>
          <ac:spMkLst>
            <pc:docMk/>
            <pc:sldMk cId="2051996157" sldId="445"/>
            <ac:spMk id="3" creationId="{00000000-0000-0000-0000-000000000000}"/>
          </ac:spMkLst>
        </pc:spChg>
        <pc:spChg chg="mod">
          <ac:chgData name="Daniel Khashabi" userId="62390808-c838-45e6-be59-d6fd0d208bc8" providerId="ADAL" clId="{BC61CEE6-F72E-ED4A-95CA-C76EDF0DD1AC}" dt="2023-03-12T19:12:52.378" v="4482"/>
          <ac:spMkLst>
            <pc:docMk/>
            <pc:sldMk cId="2051996157" sldId="445"/>
            <ac:spMk id="4" creationId="{00000000-0000-0000-0000-000000000000}"/>
          </ac:spMkLst>
        </pc:spChg>
      </pc:sldChg>
      <pc:sldChg chg="modSp del">
        <pc:chgData name="Daniel Khashabi" userId="62390808-c838-45e6-be59-d6fd0d208bc8" providerId="ADAL" clId="{BC61CEE6-F72E-ED4A-95CA-C76EDF0DD1AC}" dt="2023-03-15T02:23:17.507" v="9830" actId="2696"/>
        <pc:sldMkLst>
          <pc:docMk/>
          <pc:sldMk cId="1318274838" sldId="446"/>
        </pc:sldMkLst>
        <pc:spChg chg="mod">
          <ac:chgData name="Daniel Khashabi" userId="62390808-c838-45e6-be59-d6fd0d208bc8" providerId="ADAL" clId="{BC61CEE6-F72E-ED4A-95CA-C76EDF0DD1AC}" dt="2023-03-12T19:12:52.378" v="4482"/>
          <ac:spMkLst>
            <pc:docMk/>
            <pc:sldMk cId="1318274838" sldId="446"/>
            <ac:spMk id="2" creationId="{00000000-0000-0000-0000-000000000000}"/>
          </ac:spMkLst>
        </pc:spChg>
        <pc:spChg chg="mod">
          <ac:chgData name="Daniel Khashabi" userId="62390808-c838-45e6-be59-d6fd0d208bc8" providerId="ADAL" clId="{BC61CEE6-F72E-ED4A-95CA-C76EDF0DD1AC}" dt="2023-03-12T19:12:52.378" v="4482"/>
          <ac:spMkLst>
            <pc:docMk/>
            <pc:sldMk cId="1318274838" sldId="446"/>
            <ac:spMk id="3" creationId="{00000000-0000-0000-0000-000000000000}"/>
          </ac:spMkLst>
        </pc:spChg>
        <pc:spChg chg="mod">
          <ac:chgData name="Daniel Khashabi" userId="62390808-c838-45e6-be59-d6fd0d208bc8" providerId="ADAL" clId="{BC61CEE6-F72E-ED4A-95CA-C76EDF0DD1AC}" dt="2023-03-12T19:12:52.378" v="4482"/>
          <ac:spMkLst>
            <pc:docMk/>
            <pc:sldMk cId="1318274838" sldId="446"/>
            <ac:spMk id="4" creationId="{00000000-0000-0000-0000-000000000000}"/>
          </ac:spMkLst>
        </pc:spChg>
      </pc:sldChg>
      <pc:sldChg chg="modSp del">
        <pc:chgData name="Daniel Khashabi" userId="62390808-c838-45e6-be59-d6fd0d208bc8" providerId="ADAL" clId="{BC61CEE6-F72E-ED4A-95CA-C76EDF0DD1AC}" dt="2023-03-15T02:23:17.513" v="9831" actId="2696"/>
        <pc:sldMkLst>
          <pc:docMk/>
          <pc:sldMk cId="2168207135" sldId="447"/>
        </pc:sldMkLst>
        <pc:spChg chg="mod">
          <ac:chgData name="Daniel Khashabi" userId="62390808-c838-45e6-be59-d6fd0d208bc8" providerId="ADAL" clId="{BC61CEE6-F72E-ED4A-95CA-C76EDF0DD1AC}" dt="2023-03-12T19:12:52.378" v="4482"/>
          <ac:spMkLst>
            <pc:docMk/>
            <pc:sldMk cId="2168207135" sldId="447"/>
            <ac:spMk id="3" creationId="{00000000-0000-0000-0000-000000000000}"/>
          </ac:spMkLst>
        </pc:spChg>
        <pc:spChg chg="mod">
          <ac:chgData name="Daniel Khashabi" userId="62390808-c838-45e6-be59-d6fd0d208bc8" providerId="ADAL" clId="{BC61CEE6-F72E-ED4A-95CA-C76EDF0DD1AC}" dt="2023-03-12T19:12:52.378" v="4482"/>
          <ac:spMkLst>
            <pc:docMk/>
            <pc:sldMk cId="2168207135" sldId="447"/>
            <ac:spMk id="4" creationId="{00000000-0000-0000-0000-000000000000}"/>
          </ac:spMkLst>
        </pc:spChg>
        <pc:spChg chg="mod">
          <ac:chgData name="Daniel Khashabi" userId="62390808-c838-45e6-be59-d6fd0d208bc8" providerId="ADAL" clId="{BC61CEE6-F72E-ED4A-95CA-C76EDF0DD1AC}" dt="2023-03-12T19:12:52.378" v="4482"/>
          <ac:spMkLst>
            <pc:docMk/>
            <pc:sldMk cId="2168207135" sldId="447"/>
            <ac:spMk id="5" creationId="{00000000-0000-0000-0000-000000000000}"/>
          </ac:spMkLst>
        </pc:spChg>
        <pc:spChg chg="mod">
          <ac:chgData name="Daniel Khashabi" userId="62390808-c838-45e6-be59-d6fd0d208bc8" providerId="ADAL" clId="{BC61CEE6-F72E-ED4A-95CA-C76EDF0DD1AC}" dt="2023-03-12T19:12:52.378" v="4482"/>
          <ac:spMkLst>
            <pc:docMk/>
            <pc:sldMk cId="2168207135" sldId="447"/>
            <ac:spMk id="6" creationId="{00000000-0000-0000-0000-000000000000}"/>
          </ac:spMkLst>
        </pc:spChg>
      </pc:sldChg>
      <pc:sldChg chg="modSp del">
        <pc:chgData name="Daniel Khashabi" userId="62390808-c838-45e6-be59-d6fd0d208bc8" providerId="ADAL" clId="{BC61CEE6-F72E-ED4A-95CA-C76EDF0DD1AC}" dt="2023-03-15T02:23:17.519" v="9832" actId="2696"/>
        <pc:sldMkLst>
          <pc:docMk/>
          <pc:sldMk cId="4070663252" sldId="448"/>
        </pc:sldMkLst>
        <pc:spChg chg="mod">
          <ac:chgData name="Daniel Khashabi" userId="62390808-c838-45e6-be59-d6fd0d208bc8" providerId="ADAL" clId="{BC61CEE6-F72E-ED4A-95CA-C76EDF0DD1AC}" dt="2023-03-12T19:12:52.378" v="4482"/>
          <ac:spMkLst>
            <pc:docMk/>
            <pc:sldMk cId="4070663252" sldId="448"/>
            <ac:spMk id="3" creationId="{00000000-0000-0000-0000-000000000000}"/>
          </ac:spMkLst>
        </pc:spChg>
        <pc:spChg chg="mod">
          <ac:chgData name="Daniel Khashabi" userId="62390808-c838-45e6-be59-d6fd0d208bc8" providerId="ADAL" clId="{BC61CEE6-F72E-ED4A-95CA-C76EDF0DD1AC}" dt="2023-03-12T19:12:52.378" v="4482"/>
          <ac:spMkLst>
            <pc:docMk/>
            <pc:sldMk cId="4070663252" sldId="448"/>
            <ac:spMk id="4" creationId="{00000000-0000-0000-0000-000000000000}"/>
          </ac:spMkLst>
        </pc:spChg>
        <pc:spChg chg="mod">
          <ac:chgData name="Daniel Khashabi" userId="62390808-c838-45e6-be59-d6fd0d208bc8" providerId="ADAL" clId="{BC61CEE6-F72E-ED4A-95CA-C76EDF0DD1AC}" dt="2023-03-12T19:12:52.378" v="4482"/>
          <ac:spMkLst>
            <pc:docMk/>
            <pc:sldMk cId="4070663252" sldId="448"/>
            <ac:spMk id="5" creationId="{00000000-0000-0000-0000-000000000000}"/>
          </ac:spMkLst>
        </pc:spChg>
        <pc:spChg chg="mod">
          <ac:chgData name="Daniel Khashabi" userId="62390808-c838-45e6-be59-d6fd0d208bc8" providerId="ADAL" clId="{BC61CEE6-F72E-ED4A-95CA-C76EDF0DD1AC}" dt="2023-03-12T19:12:52.378" v="4482"/>
          <ac:spMkLst>
            <pc:docMk/>
            <pc:sldMk cId="4070663252" sldId="448"/>
            <ac:spMk id="6" creationId="{00000000-0000-0000-0000-000000000000}"/>
          </ac:spMkLst>
        </pc:spChg>
      </pc:sldChg>
      <pc:sldChg chg="modSp del">
        <pc:chgData name="Daniel Khashabi" userId="62390808-c838-45e6-be59-d6fd0d208bc8" providerId="ADAL" clId="{BC61CEE6-F72E-ED4A-95CA-C76EDF0DD1AC}" dt="2023-03-15T02:23:17.524" v="9833" actId="2696"/>
        <pc:sldMkLst>
          <pc:docMk/>
          <pc:sldMk cId="4254068102" sldId="449"/>
        </pc:sldMkLst>
        <pc:spChg chg="mod">
          <ac:chgData name="Daniel Khashabi" userId="62390808-c838-45e6-be59-d6fd0d208bc8" providerId="ADAL" clId="{BC61CEE6-F72E-ED4A-95CA-C76EDF0DD1AC}" dt="2023-03-12T19:12:52.378" v="4482"/>
          <ac:spMkLst>
            <pc:docMk/>
            <pc:sldMk cId="4254068102" sldId="449"/>
            <ac:spMk id="3"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4"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6"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7"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8"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9" creationId="{00000000-0000-0000-0000-000000000000}"/>
          </ac:spMkLst>
        </pc:spChg>
        <pc:spChg chg="mod">
          <ac:chgData name="Daniel Khashabi" userId="62390808-c838-45e6-be59-d6fd0d208bc8" providerId="ADAL" clId="{BC61CEE6-F72E-ED4A-95CA-C76EDF0DD1AC}" dt="2023-03-12T19:12:52.378" v="4482"/>
          <ac:spMkLst>
            <pc:docMk/>
            <pc:sldMk cId="4254068102" sldId="449"/>
            <ac:spMk id="10" creationId="{00000000-0000-0000-0000-000000000000}"/>
          </ac:spMkLst>
        </pc:spChg>
      </pc:sldChg>
      <pc:sldChg chg="modSp del">
        <pc:chgData name="Daniel Khashabi" userId="62390808-c838-45e6-be59-d6fd0d208bc8" providerId="ADAL" clId="{BC61CEE6-F72E-ED4A-95CA-C76EDF0DD1AC}" dt="2023-03-15T02:23:17.530" v="9834" actId="2696"/>
        <pc:sldMkLst>
          <pc:docMk/>
          <pc:sldMk cId="3098495472" sldId="450"/>
        </pc:sldMkLst>
        <pc:spChg chg="mod">
          <ac:chgData name="Daniel Khashabi" userId="62390808-c838-45e6-be59-d6fd0d208bc8" providerId="ADAL" clId="{BC61CEE6-F72E-ED4A-95CA-C76EDF0DD1AC}" dt="2023-03-12T19:12:52.378" v="4482"/>
          <ac:spMkLst>
            <pc:docMk/>
            <pc:sldMk cId="3098495472" sldId="450"/>
            <ac:spMk id="3" creationId="{00000000-0000-0000-0000-000000000000}"/>
          </ac:spMkLst>
        </pc:spChg>
        <pc:spChg chg="mod">
          <ac:chgData name="Daniel Khashabi" userId="62390808-c838-45e6-be59-d6fd0d208bc8" providerId="ADAL" clId="{BC61CEE6-F72E-ED4A-95CA-C76EDF0DD1AC}" dt="2023-03-12T19:12:52.378" v="4482"/>
          <ac:spMkLst>
            <pc:docMk/>
            <pc:sldMk cId="3098495472" sldId="450"/>
            <ac:spMk id="4" creationId="{00000000-0000-0000-0000-000000000000}"/>
          </ac:spMkLst>
        </pc:spChg>
        <pc:spChg chg="mod">
          <ac:chgData name="Daniel Khashabi" userId="62390808-c838-45e6-be59-d6fd0d208bc8" providerId="ADAL" clId="{BC61CEE6-F72E-ED4A-95CA-C76EDF0DD1AC}" dt="2023-03-12T19:12:52.378" v="4482"/>
          <ac:spMkLst>
            <pc:docMk/>
            <pc:sldMk cId="3098495472" sldId="450"/>
            <ac:spMk id="5" creationId="{00000000-0000-0000-0000-000000000000}"/>
          </ac:spMkLst>
        </pc:spChg>
        <pc:spChg chg="mod">
          <ac:chgData name="Daniel Khashabi" userId="62390808-c838-45e6-be59-d6fd0d208bc8" providerId="ADAL" clId="{BC61CEE6-F72E-ED4A-95CA-C76EDF0DD1AC}" dt="2023-03-12T19:12:52.378" v="4482"/>
          <ac:spMkLst>
            <pc:docMk/>
            <pc:sldMk cId="3098495472" sldId="450"/>
            <ac:spMk id="6" creationId="{00000000-0000-0000-0000-000000000000}"/>
          </ac:spMkLst>
        </pc:spChg>
      </pc:sldChg>
      <pc:sldChg chg="modSp del">
        <pc:chgData name="Daniel Khashabi" userId="62390808-c838-45e6-be59-d6fd0d208bc8" providerId="ADAL" clId="{BC61CEE6-F72E-ED4A-95CA-C76EDF0DD1AC}" dt="2023-03-15T02:23:17.535" v="9835" actId="2696"/>
        <pc:sldMkLst>
          <pc:docMk/>
          <pc:sldMk cId="1134303784" sldId="451"/>
        </pc:sldMkLst>
        <pc:spChg chg="mod">
          <ac:chgData name="Daniel Khashabi" userId="62390808-c838-45e6-be59-d6fd0d208bc8" providerId="ADAL" clId="{BC61CEE6-F72E-ED4A-95CA-C76EDF0DD1AC}" dt="2023-03-12T19:12:52.378" v="4482"/>
          <ac:spMkLst>
            <pc:docMk/>
            <pc:sldMk cId="1134303784" sldId="451"/>
            <ac:spMk id="3"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4"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5"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7"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8"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9" creationId="{00000000-0000-0000-0000-000000000000}"/>
          </ac:spMkLst>
        </pc:spChg>
        <pc:spChg chg="mod">
          <ac:chgData name="Daniel Khashabi" userId="62390808-c838-45e6-be59-d6fd0d208bc8" providerId="ADAL" clId="{BC61CEE6-F72E-ED4A-95CA-C76EDF0DD1AC}" dt="2023-03-12T19:12:52.378" v="4482"/>
          <ac:spMkLst>
            <pc:docMk/>
            <pc:sldMk cId="1134303784" sldId="451"/>
            <ac:spMk id="10" creationId="{00000000-0000-0000-0000-000000000000}"/>
          </ac:spMkLst>
        </pc:spChg>
      </pc:sldChg>
      <pc:sldChg chg="modSp del">
        <pc:chgData name="Daniel Khashabi" userId="62390808-c838-45e6-be59-d6fd0d208bc8" providerId="ADAL" clId="{BC61CEE6-F72E-ED4A-95CA-C76EDF0DD1AC}" dt="2023-03-15T02:23:17.540" v="9836" actId="2696"/>
        <pc:sldMkLst>
          <pc:docMk/>
          <pc:sldMk cId="763033625" sldId="452"/>
        </pc:sldMkLst>
        <pc:spChg chg="mod">
          <ac:chgData name="Daniel Khashabi" userId="62390808-c838-45e6-be59-d6fd0d208bc8" providerId="ADAL" clId="{BC61CEE6-F72E-ED4A-95CA-C76EDF0DD1AC}" dt="2023-03-12T19:12:52.378" v="4482"/>
          <ac:spMkLst>
            <pc:docMk/>
            <pc:sldMk cId="763033625" sldId="452"/>
            <ac:spMk id="3" creationId="{00000000-0000-0000-0000-000000000000}"/>
          </ac:spMkLst>
        </pc:spChg>
        <pc:spChg chg="mod">
          <ac:chgData name="Daniel Khashabi" userId="62390808-c838-45e6-be59-d6fd0d208bc8" providerId="ADAL" clId="{BC61CEE6-F72E-ED4A-95CA-C76EDF0DD1AC}" dt="2023-03-12T19:12:52.378" v="4482"/>
          <ac:spMkLst>
            <pc:docMk/>
            <pc:sldMk cId="763033625" sldId="452"/>
            <ac:spMk id="4" creationId="{00000000-0000-0000-0000-000000000000}"/>
          </ac:spMkLst>
        </pc:spChg>
        <pc:spChg chg="mod">
          <ac:chgData name="Daniel Khashabi" userId="62390808-c838-45e6-be59-d6fd0d208bc8" providerId="ADAL" clId="{BC61CEE6-F72E-ED4A-95CA-C76EDF0DD1AC}" dt="2023-03-12T19:12:52.378" v="4482"/>
          <ac:spMkLst>
            <pc:docMk/>
            <pc:sldMk cId="763033625" sldId="452"/>
            <ac:spMk id="5" creationId="{00000000-0000-0000-0000-000000000000}"/>
          </ac:spMkLst>
        </pc:spChg>
        <pc:spChg chg="mod">
          <ac:chgData name="Daniel Khashabi" userId="62390808-c838-45e6-be59-d6fd0d208bc8" providerId="ADAL" clId="{BC61CEE6-F72E-ED4A-95CA-C76EDF0DD1AC}" dt="2023-03-12T19:12:52.378" v="4482"/>
          <ac:spMkLst>
            <pc:docMk/>
            <pc:sldMk cId="763033625" sldId="452"/>
            <ac:spMk id="6" creationId="{00000000-0000-0000-0000-000000000000}"/>
          </ac:spMkLst>
        </pc:spChg>
      </pc:sldChg>
      <pc:sldChg chg="modSp del">
        <pc:chgData name="Daniel Khashabi" userId="62390808-c838-45e6-be59-d6fd0d208bc8" providerId="ADAL" clId="{BC61CEE6-F72E-ED4A-95CA-C76EDF0DD1AC}" dt="2023-03-15T02:23:17.544" v="9837" actId="2696"/>
        <pc:sldMkLst>
          <pc:docMk/>
          <pc:sldMk cId="1736642748" sldId="453"/>
        </pc:sldMkLst>
        <pc:spChg chg="mod">
          <ac:chgData name="Daniel Khashabi" userId="62390808-c838-45e6-be59-d6fd0d208bc8" providerId="ADAL" clId="{BC61CEE6-F72E-ED4A-95CA-C76EDF0DD1AC}" dt="2023-03-12T19:12:52.378" v="4482"/>
          <ac:spMkLst>
            <pc:docMk/>
            <pc:sldMk cId="1736642748" sldId="453"/>
            <ac:spMk id="2" creationId="{00000000-0000-0000-0000-000000000000}"/>
          </ac:spMkLst>
        </pc:spChg>
        <pc:spChg chg="mod">
          <ac:chgData name="Daniel Khashabi" userId="62390808-c838-45e6-be59-d6fd0d208bc8" providerId="ADAL" clId="{BC61CEE6-F72E-ED4A-95CA-C76EDF0DD1AC}" dt="2023-03-12T19:12:52.378" v="4482"/>
          <ac:spMkLst>
            <pc:docMk/>
            <pc:sldMk cId="1736642748" sldId="453"/>
            <ac:spMk id="3" creationId="{00000000-0000-0000-0000-000000000000}"/>
          </ac:spMkLst>
        </pc:spChg>
        <pc:spChg chg="mod">
          <ac:chgData name="Daniel Khashabi" userId="62390808-c838-45e6-be59-d6fd0d208bc8" providerId="ADAL" clId="{BC61CEE6-F72E-ED4A-95CA-C76EDF0DD1AC}" dt="2023-03-12T19:12:52.378" v="4482"/>
          <ac:spMkLst>
            <pc:docMk/>
            <pc:sldMk cId="1736642748" sldId="453"/>
            <ac:spMk id="4" creationId="{00000000-0000-0000-0000-000000000000}"/>
          </ac:spMkLst>
        </pc:spChg>
        <pc:spChg chg="mod">
          <ac:chgData name="Daniel Khashabi" userId="62390808-c838-45e6-be59-d6fd0d208bc8" providerId="ADAL" clId="{BC61CEE6-F72E-ED4A-95CA-C76EDF0DD1AC}" dt="2023-03-12T19:12:52.378" v="4482"/>
          <ac:spMkLst>
            <pc:docMk/>
            <pc:sldMk cId="1736642748" sldId="453"/>
            <ac:spMk id="5" creationId="{00000000-0000-0000-0000-000000000000}"/>
          </ac:spMkLst>
        </pc:spChg>
      </pc:sldChg>
      <pc:sldChg chg="modSp del">
        <pc:chgData name="Daniel Khashabi" userId="62390808-c838-45e6-be59-d6fd0d208bc8" providerId="ADAL" clId="{BC61CEE6-F72E-ED4A-95CA-C76EDF0DD1AC}" dt="2023-03-15T02:23:17.550" v="9838" actId="2696"/>
        <pc:sldMkLst>
          <pc:docMk/>
          <pc:sldMk cId="165923610" sldId="454"/>
        </pc:sldMkLst>
        <pc:spChg chg="mod">
          <ac:chgData name="Daniel Khashabi" userId="62390808-c838-45e6-be59-d6fd0d208bc8" providerId="ADAL" clId="{BC61CEE6-F72E-ED4A-95CA-C76EDF0DD1AC}" dt="2023-03-12T19:12:52.378" v="4482"/>
          <ac:spMkLst>
            <pc:docMk/>
            <pc:sldMk cId="165923610" sldId="454"/>
            <ac:spMk id="2" creationId="{00000000-0000-0000-0000-000000000000}"/>
          </ac:spMkLst>
        </pc:spChg>
        <pc:spChg chg="mod">
          <ac:chgData name="Daniel Khashabi" userId="62390808-c838-45e6-be59-d6fd0d208bc8" providerId="ADAL" clId="{BC61CEE6-F72E-ED4A-95CA-C76EDF0DD1AC}" dt="2023-03-12T19:12:52.378" v="4482"/>
          <ac:spMkLst>
            <pc:docMk/>
            <pc:sldMk cId="165923610" sldId="454"/>
            <ac:spMk id="3" creationId="{00000000-0000-0000-0000-000000000000}"/>
          </ac:spMkLst>
        </pc:spChg>
        <pc:spChg chg="mod">
          <ac:chgData name="Daniel Khashabi" userId="62390808-c838-45e6-be59-d6fd0d208bc8" providerId="ADAL" clId="{BC61CEE6-F72E-ED4A-95CA-C76EDF0DD1AC}" dt="2023-03-12T19:12:52.378" v="4482"/>
          <ac:spMkLst>
            <pc:docMk/>
            <pc:sldMk cId="165923610" sldId="454"/>
            <ac:spMk id="4" creationId="{00000000-0000-0000-0000-000000000000}"/>
          </ac:spMkLst>
        </pc:spChg>
        <pc:spChg chg="mod">
          <ac:chgData name="Daniel Khashabi" userId="62390808-c838-45e6-be59-d6fd0d208bc8" providerId="ADAL" clId="{BC61CEE6-F72E-ED4A-95CA-C76EDF0DD1AC}" dt="2023-03-12T19:12:52.378" v="4482"/>
          <ac:spMkLst>
            <pc:docMk/>
            <pc:sldMk cId="165923610" sldId="454"/>
            <ac:spMk id="5" creationId="{00000000-0000-0000-0000-000000000000}"/>
          </ac:spMkLst>
        </pc:spChg>
        <pc:spChg chg="mod">
          <ac:chgData name="Daniel Khashabi" userId="62390808-c838-45e6-be59-d6fd0d208bc8" providerId="ADAL" clId="{BC61CEE6-F72E-ED4A-95CA-C76EDF0DD1AC}" dt="2023-03-12T19:12:52.378" v="4482"/>
          <ac:spMkLst>
            <pc:docMk/>
            <pc:sldMk cId="165923610" sldId="454"/>
            <ac:spMk id="6" creationId="{00000000-0000-0000-0000-000000000000}"/>
          </ac:spMkLst>
        </pc:spChg>
      </pc:sldChg>
      <pc:sldChg chg="modSp del">
        <pc:chgData name="Daniel Khashabi" userId="62390808-c838-45e6-be59-d6fd0d208bc8" providerId="ADAL" clId="{BC61CEE6-F72E-ED4A-95CA-C76EDF0DD1AC}" dt="2023-03-15T02:23:17.555" v="9840" actId="2696"/>
        <pc:sldMkLst>
          <pc:docMk/>
          <pc:sldMk cId="3206594932" sldId="455"/>
        </pc:sldMkLst>
        <pc:spChg chg="mod">
          <ac:chgData name="Daniel Khashabi" userId="62390808-c838-45e6-be59-d6fd0d208bc8" providerId="ADAL" clId="{BC61CEE6-F72E-ED4A-95CA-C76EDF0DD1AC}" dt="2023-03-12T19:12:52.378" v="4482"/>
          <ac:spMkLst>
            <pc:docMk/>
            <pc:sldMk cId="3206594932" sldId="455"/>
            <ac:spMk id="3" creationId="{00000000-0000-0000-0000-000000000000}"/>
          </ac:spMkLst>
        </pc:spChg>
        <pc:spChg chg="mod">
          <ac:chgData name="Daniel Khashabi" userId="62390808-c838-45e6-be59-d6fd0d208bc8" providerId="ADAL" clId="{BC61CEE6-F72E-ED4A-95CA-C76EDF0DD1AC}" dt="2023-03-12T19:12:52.378" v="4482"/>
          <ac:spMkLst>
            <pc:docMk/>
            <pc:sldMk cId="3206594932" sldId="455"/>
            <ac:spMk id="4" creationId="{00000000-0000-0000-0000-000000000000}"/>
          </ac:spMkLst>
        </pc:spChg>
        <pc:spChg chg="mod">
          <ac:chgData name="Daniel Khashabi" userId="62390808-c838-45e6-be59-d6fd0d208bc8" providerId="ADAL" clId="{BC61CEE6-F72E-ED4A-95CA-C76EDF0DD1AC}" dt="2023-03-12T19:12:52.378" v="4482"/>
          <ac:spMkLst>
            <pc:docMk/>
            <pc:sldMk cId="3206594932" sldId="455"/>
            <ac:spMk id="5" creationId="{00000000-0000-0000-0000-000000000000}"/>
          </ac:spMkLst>
        </pc:spChg>
      </pc:sldChg>
      <pc:sldChg chg="modSp del">
        <pc:chgData name="Daniel Khashabi" userId="62390808-c838-45e6-be59-d6fd0d208bc8" providerId="ADAL" clId="{BC61CEE6-F72E-ED4A-95CA-C76EDF0DD1AC}" dt="2023-03-15T02:23:17.558" v="9841" actId="2696"/>
        <pc:sldMkLst>
          <pc:docMk/>
          <pc:sldMk cId="3808977956" sldId="456"/>
        </pc:sldMkLst>
        <pc:spChg chg="mod">
          <ac:chgData name="Daniel Khashabi" userId="62390808-c838-45e6-be59-d6fd0d208bc8" providerId="ADAL" clId="{BC61CEE6-F72E-ED4A-95CA-C76EDF0DD1AC}" dt="2023-03-12T19:12:52.378" v="4482"/>
          <ac:spMkLst>
            <pc:docMk/>
            <pc:sldMk cId="3808977956" sldId="456"/>
            <ac:spMk id="3" creationId="{00000000-0000-0000-0000-000000000000}"/>
          </ac:spMkLst>
        </pc:spChg>
        <pc:spChg chg="mod">
          <ac:chgData name="Daniel Khashabi" userId="62390808-c838-45e6-be59-d6fd0d208bc8" providerId="ADAL" clId="{BC61CEE6-F72E-ED4A-95CA-C76EDF0DD1AC}" dt="2023-03-12T19:12:52.378" v="4482"/>
          <ac:spMkLst>
            <pc:docMk/>
            <pc:sldMk cId="3808977956" sldId="456"/>
            <ac:spMk id="4" creationId="{00000000-0000-0000-0000-000000000000}"/>
          </ac:spMkLst>
        </pc:spChg>
        <pc:spChg chg="mod">
          <ac:chgData name="Daniel Khashabi" userId="62390808-c838-45e6-be59-d6fd0d208bc8" providerId="ADAL" clId="{BC61CEE6-F72E-ED4A-95CA-C76EDF0DD1AC}" dt="2023-03-12T19:12:52.378" v="4482"/>
          <ac:spMkLst>
            <pc:docMk/>
            <pc:sldMk cId="3808977956" sldId="456"/>
            <ac:spMk id="5" creationId="{00000000-0000-0000-0000-000000000000}"/>
          </ac:spMkLst>
        </pc:spChg>
      </pc:sldChg>
      <pc:sldChg chg="modSp del">
        <pc:chgData name="Daniel Khashabi" userId="62390808-c838-45e6-be59-d6fd0d208bc8" providerId="ADAL" clId="{BC61CEE6-F72E-ED4A-95CA-C76EDF0DD1AC}" dt="2023-03-15T02:23:17.567" v="9843" actId="2696"/>
        <pc:sldMkLst>
          <pc:docMk/>
          <pc:sldMk cId="4140546916" sldId="457"/>
        </pc:sldMkLst>
        <pc:spChg chg="mod">
          <ac:chgData name="Daniel Khashabi" userId="62390808-c838-45e6-be59-d6fd0d208bc8" providerId="ADAL" clId="{BC61CEE6-F72E-ED4A-95CA-C76EDF0DD1AC}" dt="2023-03-12T19:12:52.378" v="4482"/>
          <ac:spMkLst>
            <pc:docMk/>
            <pc:sldMk cId="4140546916" sldId="457"/>
            <ac:spMk id="2" creationId="{00000000-0000-0000-0000-000000000000}"/>
          </ac:spMkLst>
        </pc:spChg>
        <pc:spChg chg="mod">
          <ac:chgData name="Daniel Khashabi" userId="62390808-c838-45e6-be59-d6fd0d208bc8" providerId="ADAL" clId="{BC61CEE6-F72E-ED4A-95CA-C76EDF0DD1AC}" dt="2023-03-12T19:12:52.378" v="4482"/>
          <ac:spMkLst>
            <pc:docMk/>
            <pc:sldMk cId="4140546916" sldId="457"/>
            <ac:spMk id="3" creationId="{00000000-0000-0000-0000-000000000000}"/>
          </ac:spMkLst>
        </pc:spChg>
        <pc:spChg chg="mod">
          <ac:chgData name="Daniel Khashabi" userId="62390808-c838-45e6-be59-d6fd0d208bc8" providerId="ADAL" clId="{BC61CEE6-F72E-ED4A-95CA-C76EDF0DD1AC}" dt="2023-03-12T19:12:52.378" v="4482"/>
          <ac:spMkLst>
            <pc:docMk/>
            <pc:sldMk cId="4140546916" sldId="457"/>
            <ac:spMk id="4" creationId="{00000000-0000-0000-0000-000000000000}"/>
          </ac:spMkLst>
        </pc:spChg>
        <pc:spChg chg="mod">
          <ac:chgData name="Daniel Khashabi" userId="62390808-c838-45e6-be59-d6fd0d208bc8" providerId="ADAL" clId="{BC61CEE6-F72E-ED4A-95CA-C76EDF0DD1AC}" dt="2023-03-12T19:12:52.378" v="4482"/>
          <ac:spMkLst>
            <pc:docMk/>
            <pc:sldMk cId="4140546916" sldId="457"/>
            <ac:spMk id="5" creationId="{00000000-0000-0000-0000-000000000000}"/>
          </ac:spMkLst>
        </pc:spChg>
      </pc:sldChg>
      <pc:sldChg chg="modSp del">
        <pc:chgData name="Daniel Khashabi" userId="62390808-c838-45e6-be59-d6fd0d208bc8" providerId="ADAL" clId="{BC61CEE6-F72E-ED4A-95CA-C76EDF0DD1AC}" dt="2023-03-15T02:23:17.572" v="9845" actId="2696"/>
        <pc:sldMkLst>
          <pc:docMk/>
          <pc:sldMk cId="4013478662" sldId="458"/>
        </pc:sldMkLst>
        <pc:spChg chg="mod">
          <ac:chgData name="Daniel Khashabi" userId="62390808-c838-45e6-be59-d6fd0d208bc8" providerId="ADAL" clId="{BC61CEE6-F72E-ED4A-95CA-C76EDF0DD1AC}" dt="2023-03-12T19:12:52.378" v="4482"/>
          <ac:spMkLst>
            <pc:docMk/>
            <pc:sldMk cId="4013478662" sldId="458"/>
            <ac:spMk id="3" creationId="{00000000-0000-0000-0000-000000000000}"/>
          </ac:spMkLst>
        </pc:spChg>
        <pc:spChg chg="mod">
          <ac:chgData name="Daniel Khashabi" userId="62390808-c838-45e6-be59-d6fd0d208bc8" providerId="ADAL" clId="{BC61CEE6-F72E-ED4A-95CA-C76EDF0DD1AC}" dt="2023-03-12T19:12:52.378" v="4482"/>
          <ac:spMkLst>
            <pc:docMk/>
            <pc:sldMk cId="4013478662" sldId="458"/>
            <ac:spMk id="4" creationId="{00000000-0000-0000-0000-000000000000}"/>
          </ac:spMkLst>
        </pc:spChg>
        <pc:spChg chg="mod">
          <ac:chgData name="Daniel Khashabi" userId="62390808-c838-45e6-be59-d6fd0d208bc8" providerId="ADAL" clId="{BC61CEE6-F72E-ED4A-95CA-C76EDF0DD1AC}" dt="2023-03-12T19:12:52.378" v="4482"/>
          <ac:spMkLst>
            <pc:docMk/>
            <pc:sldMk cId="4013478662" sldId="458"/>
            <ac:spMk id="5" creationId="{00000000-0000-0000-0000-000000000000}"/>
          </ac:spMkLst>
        </pc:spChg>
      </pc:sldChg>
      <pc:sldChg chg="modSp del">
        <pc:chgData name="Daniel Khashabi" userId="62390808-c838-45e6-be59-d6fd0d208bc8" providerId="ADAL" clId="{BC61CEE6-F72E-ED4A-95CA-C76EDF0DD1AC}" dt="2023-03-15T02:23:17.577" v="9846" actId="2696"/>
        <pc:sldMkLst>
          <pc:docMk/>
          <pc:sldMk cId="2901061847" sldId="459"/>
        </pc:sldMkLst>
        <pc:spChg chg="mod">
          <ac:chgData name="Daniel Khashabi" userId="62390808-c838-45e6-be59-d6fd0d208bc8" providerId="ADAL" clId="{BC61CEE6-F72E-ED4A-95CA-C76EDF0DD1AC}" dt="2023-03-12T19:12:52.378" v="4482"/>
          <ac:spMkLst>
            <pc:docMk/>
            <pc:sldMk cId="2901061847" sldId="459"/>
            <ac:spMk id="3" creationId="{00000000-0000-0000-0000-000000000000}"/>
          </ac:spMkLst>
        </pc:spChg>
        <pc:spChg chg="mod">
          <ac:chgData name="Daniel Khashabi" userId="62390808-c838-45e6-be59-d6fd0d208bc8" providerId="ADAL" clId="{BC61CEE6-F72E-ED4A-95CA-C76EDF0DD1AC}" dt="2023-03-12T19:12:52.378" v="4482"/>
          <ac:spMkLst>
            <pc:docMk/>
            <pc:sldMk cId="2901061847" sldId="459"/>
            <ac:spMk id="4" creationId="{00000000-0000-0000-0000-000000000000}"/>
          </ac:spMkLst>
        </pc:spChg>
        <pc:spChg chg="mod">
          <ac:chgData name="Daniel Khashabi" userId="62390808-c838-45e6-be59-d6fd0d208bc8" providerId="ADAL" clId="{BC61CEE6-F72E-ED4A-95CA-C76EDF0DD1AC}" dt="2023-03-12T19:12:52.378" v="4482"/>
          <ac:spMkLst>
            <pc:docMk/>
            <pc:sldMk cId="2901061847" sldId="459"/>
            <ac:spMk id="5" creationId="{00000000-0000-0000-0000-000000000000}"/>
          </ac:spMkLst>
        </pc:spChg>
        <pc:spChg chg="mod">
          <ac:chgData name="Daniel Khashabi" userId="62390808-c838-45e6-be59-d6fd0d208bc8" providerId="ADAL" clId="{BC61CEE6-F72E-ED4A-95CA-C76EDF0DD1AC}" dt="2023-03-12T19:12:52.378" v="4482"/>
          <ac:spMkLst>
            <pc:docMk/>
            <pc:sldMk cId="2901061847" sldId="459"/>
            <ac:spMk id="6" creationId="{00000000-0000-0000-0000-000000000000}"/>
          </ac:spMkLst>
        </pc:spChg>
      </pc:sldChg>
      <pc:sldChg chg="modSp del">
        <pc:chgData name="Daniel Khashabi" userId="62390808-c838-45e6-be59-d6fd0d208bc8" providerId="ADAL" clId="{BC61CEE6-F72E-ED4A-95CA-C76EDF0DD1AC}" dt="2023-03-15T02:23:17.588" v="9847" actId="2696"/>
        <pc:sldMkLst>
          <pc:docMk/>
          <pc:sldMk cId="2432932660" sldId="460"/>
        </pc:sldMkLst>
        <pc:spChg chg="mod">
          <ac:chgData name="Daniel Khashabi" userId="62390808-c838-45e6-be59-d6fd0d208bc8" providerId="ADAL" clId="{BC61CEE6-F72E-ED4A-95CA-C76EDF0DD1AC}" dt="2023-03-12T19:12:52.378" v="4482"/>
          <ac:spMkLst>
            <pc:docMk/>
            <pc:sldMk cId="2432932660" sldId="460"/>
            <ac:spMk id="3" creationId="{00000000-0000-0000-0000-000000000000}"/>
          </ac:spMkLst>
        </pc:spChg>
        <pc:spChg chg="mod">
          <ac:chgData name="Daniel Khashabi" userId="62390808-c838-45e6-be59-d6fd0d208bc8" providerId="ADAL" clId="{BC61CEE6-F72E-ED4A-95CA-C76EDF0DD1AC}" dt="2023-03-12T19:12:52.378" v="4482"/>
          <ac:spMkLst>
            <pc:docMk/>
            <pc:sldMk cId="2432932660" sldId="460"/>
            <ac:spMk id="4" creationId="{00000000-0000-0000-0000-000000000000}"/>
          </ac:spMkLst>
        </pc:spChg>
        <pc:spChg chg="mod">
          <ac:chgData name="Daniel Khashabi" userId="62390808-c838-45e6-be59-d6fd0d208bc8" providerId="ADAL" clId="{BC61CEE6-F72E-ED4A-95CA-C76EDF0DD1AC}" dt="2023-03-12T19:12:52.378" v="4482"/>
          <ac:spMkLst>
            <pc:docMk/>
            <pc:sldMk cId="2432932660" sldId="460"/>
            <ac:spMk id="5" creationId="{00000000-0000-0000-0000-000000000000}"/>
          </ac:spMkLst>
        </pc:spChg>
        <pc:spChg chg="mod">
          <ac:chgData name="Daniel Khashabi" userId="62390808-c838-45e6-be59-d6fd0d208bc8" providerId="ADAL" clId="{BC61CEE6-F72E-ED4A-95CA-C76EDF0DD1AC}" dt="2023-03-12T19:12:52.378" v="4482"/>
          <ac:spMkLst>
            <pc:docMk/>
            <pc:sldMk cId="2432932660" sldId="460"/>
            <ac:spMk id="6" creationId="{00000000-0000-0000-0000-000000000000}"/>
          </ac:spMkLst>
        </pc:spChg>
      </pc:sldChg>
      <pc:sldChg chg="modSp del">
        <pc:chgData name="Daniel Khashabi" userId="62390808-c838-45e6-be59-d6fd0d208bc8" providerId="ADAL" clId="{BC61CEE6-F72E-ED4A-95CA-C76EDF0DD1AC}" dt="2023-03-15T02:23:17.593" v="9848" actId="2696"/>
        <pc:sldMkLst>
          <pc:docMk/>
          <pc:sldMk cId="2983982570" sldId="461"/>
        </pc:sldMkLst>
        <pc:spChg chg="mod">
          <ac:chgData name="Daniel Khashabi" userId="62390808-c838-45e6-be59-d6fd0d208bc8" providerId="ADAL" clId="{BC61CEE6-F72E-ED4A-95CA-C76EDF0DD1AC}" dt="2023-03-12T19:12:52.378" v="4482"/>
          <ac:spMkLst>
            <pc:docMk/>
            <pc:sldMk cId="2983982570" sldId="461"/>
            <ac:spMk id="3" creationId="{00000000-0000-0000-0000-000000000000}"/>
          </ac:spMkLst>
        </pc:spChg>
        <pc:spChg chg="mod">
          <ac:chgData name="Daniel Khashabi" userId="62390808-c838-45e6-be59-d6fd0d208bc8" providerId="ADAL" clId="{BC61CEE6-F72E-ED4A-95CA-C76EDF0DD1AC}" dt="2023-03-12T19:12:52.378" v="4482"/>
          <ac:spMkLst>
            <pc:docMk/>
            <pc:sldMk cId="2983982570" sldId="461"/>
            <ac:spMk id="4" creationId="{00000000-0000-0000-0000-000000000000}"/>
          </ac:spMkLst>
        </pc:spChg>
        <pc:spChg chg="mod">
          <ac:chgData name="Daniel Khashabi" userId="62390808-c838-45e6-be59-d6fd0d208bc8" providerId="ADAL" clId="{BC61CEE6-F72E-ED4A-95CA-C76EDF0DD1AC}" dt="2023-03-12T19:12:52.378" v="4482"/>
          <ac:spMkLst>
            <pc:docMk/>
            <pc:sldMk cId="2983982570" sldId="461"/>
            <ac:spMk id="5" creationId="{00000000-0000-0000-0000-000000000000}"/>
          </ac:spMkLst>
        </pc:spChg>
        <pc:spChg chg="mod">
          <ac:chgData name="Daniel Khashabi" userId="62390808-c838-45e6-be59-d6fd0d208bc8" providerId="ADAL" clId="{BC61CEE6-F72E-ED4A-95CA-C76EDF0DD1AC}" dt="2023-03-12T19:12:52.378" v="4482"/>
          <ac:spMkLst>
            <pc:docMk/>
            <pc:sldMk cId="2983982570" sldId="461"/>
            <ac:spMk id="6" creationId="{00000000-0000-0000-0000-000000000000}"/>
          </ac:spMkLst>
        </pc:spChg>
      </pc:sldChg>
      <pc:sldChg chg="modSp del">
        <pc:chgData name="Daniel Khashabi" userId="62390808-c838-45e6-be59-d6fd0d208bc8" providerId="ADAL" clId="{BC61CEE6-F72E-ED4A-95CA-C76EDF0DD1AC}" dt="2023-03-15T02:23:17.600" v="9849" actId="2696"/>
        <pc:sldMkLst>
          <pc:docMk/>
          <pc:sldMk cId="3661305466" sldId="462"/>
        </pc:sldMkLst>
        <pc:spChg chg="mod">
          <ac:chgData name="Daniel Khashabi" userId="62390808-c838-45e6-be59-d6fd0d208bc8" providerId="ADAL" clId="{BC61CEE6-F72E-ED4A-95CA-C76EDF0DD1AC}" dt="2023-03-12T19:12:52.378" v="4482"/>
          <ac:spMkLst>
            <pc:docMk/>
            <pc:sldMk cId="3661305466" sldId="462"/>
            <ac:spMk id="3" creationId="{00000000-0000-0000-0000-000000000000}"/>
          </ac:spMkLst>
        </pc:spChg>
        <pc:spChg chg="mod">
          <ac:chgData name="Daniel Khashabi" userId="62390808-c838-45e6-be59-d6fd0d208bc8" providerId="ADAL" clId="{BC61CEE6-F72E-ED4A-95CA-C76EDF0DD1AC}" dt="2023-03-12T19:12:52.378" v="4482"/>
          <ac:spMkLst>
            <pc:docMk/>
            <pc:sldMk cId="3661305466" sldId="462"/>
            <ac:spMk id="4" creationId="{00000000-0000-0000-0000-000000000000}"/>
          </ac:spMkLst>
        </pc:spChg>
        <pc:spChg chg="mod">
          <ac:chgData name="Daniel Khashabi" userId="62390808-c838-45e6-be59-d6fd0d208bc8" providerId="ADAL" clId="{BC61CEE6-F72E-ED4A-95CA-C76EDF0DD1AC}" dt="2023-03-12T19:12:52.378" v="4482"/>
          <ac:spMkLst>
            <pc:docMk/>
            <pc:sldMk cId="3661305466" sldId="462"/>
            <ac:spMk id="5" creationId="{00000000-0000-0000-0000-000000000000}"/>
          </ac:spMkLst>
        </pc:spChg>
        <pc:spChg chg="mod">
          <ac:chgData name="Daniel Khashabi" userId="62390808-c838-45e6-be59-d6fd0d208bc8" providerId="ADAL" clId="{BC61CEE6-F72E-ED4A-95CA-C76EDF0DD1AC}" dt="2023-03-12T19:12:52.378" v="4482"/>
          <ac:spMkLst>
            <pc:docMk/>
            <pc:sldMk cId="3661305466" sldId="462"/>
            <ac:spMk id="6" creationId="{00000000-0000-0000-0000-000000000000}"/>
          </ac:spMkLst>
        </pc:spChg>
        <pc:spChg chg="mod">
          <ac:chgData name="Daniel Khashabi" userId="62390808-c838-45e6-be59-d6fd0d208bc8" providerId="ADAL" clId="{BC61CEE6-F72E-ED4A-95CA-C76EDF0DD1AC}" dt="2023-03-12T19:12:52.378" v="4482"/>
          <ac:spMkLst>
            <pc:docMk/>
            <pc:sldMk cId="3661305466" sldId="462"/>
            <ac:spMk id="7" creationId="{00000000-0000-0000-0000-000000000000}"/>
          </ac:spMkLst>
        </pc:spChg>
      </pc:sldChg>
      <pc:sldChg chg="modSp del">
        <pc:chgData name="Daniel Khashabi" userId="62390808-c838-45e6-be59-d6fd0d208bc8" providerId="ADAL" clId="{BC61CEE6-F72E-ED4A-95CA-C76EDF0DD1AC}" dt="2023-03-15T02:23:17.605" v="9850" actId="2696"/>
        <pc:sldMkLst>
          <pc:docMk/>
          <pc:sldMk cId="4034588720" sldId="463"/>
        </pc:sldMkLst>
        <pc:spChg chg="mod">
          <ac:chgData name="Daniel Khashabi" userId="62390808-c838-45e6-be59-d6fd0d208bc8" providerId="ADAL" clId="{BC61CEE6-F72E-ED4A-95CA-C76EDF0DD1AC}" dt="2023-03-12T19:12:52.378" v="4482"/>
          <ac:spMkLst>
            <pc:docMk/>
            <pc:sldMk cId="4034588720" sldId="463"/>
            <ac:spMk id="3" creationId="{00000000-0000-0000-0000-000000000000}"/>
          </ac:spMkLst>
        </pc:spChg>
        <pc:spChg chg="mod">
          <ac:chgData name="Daniel Khashabi" userId="62390808-c838-45e6-be59-d6fd0d208bc8" providerId="ADAL" clId="{BC61CEE6-F72E-ED4A-95CA-C76EDF0DD1AC}" dt="2023-03-12T19:12:52.378" v="4482"/>
          <ac:spMkLst>
            <pc:docMk/>
            <pc:sldMk cId="4034588720" sldId="463"/>
            <ac:spMk id="4" creationId="{00000000-0000-0000-0000-000000000000}"/>
          </ac:spMkLst>
        </pc:spChg>
      </pc:sldChg>
      <pc:sldChg chg="modSp del">
        <pc:chgData name="Daniel Khashabi" userId="62390808-c838-45e6-be59-d6fd0d208bc8" providerId="ADAL" clId="{BC61CEE6-F72E-ED4A-95CA-C76EDF0DD1AC}" dt="2023-03-15T02:23:17.608" v="9851" actId="2696"/>
        <pc:sldMkLst>
          <pc:docMk/>
          <pc:sldMk cId="1721581950" sldId="464"/>
        </pc:sldMkLst>
        <pc:spChg chg="mod">
          <ac:chgData name="Daniel Khashabi" userId="62390808-c838-45e6-be59-d6fd0d208bc8" providerId="ADAL" clId="{BC61CEE6-F72E-ED4A-95CA-C76EDF0DD1AC}" dt="2023-03-12T19:12:52.378" v="4482"/>
          <ac:spMkLst>
            <pc:docMk/>
            <pc:sldMk cId="1721581950" sldId="464"/>
            <ac:spMk id="3" creationId="{00000000-0000-0000-0000-000000000000}"/>
          </ac:spMkLst>
        </pc:spChg>
        <pc:spChg chg="mod">
          <ac:chgData name="Daniel Khashabi" userId="62390808-c838-45e6-be59-d6fd0d208bc8" providerId="ADAL" clId="{BC61CEE6-F72E-ED4A-95CA-C76EDF0DD1AC}" dt="2023-03-12T19:12:52.378" v="4482"/>
          <ac:spMkLst>
            <pc:docMk/>
            <pc:sldMk cId="1721581950" sldId="464"/>
            <ac:spMk id="4" creationId="{00000000-0000-0000-0000-000000000000}"/>
          </ac:spMkLst>
        </pc:spChg>
      </pc:sldChg>
      <pc:sldChg chg="modSp del">
        <pc:chgData name="Daniel Khashabi" userId="62390808-c838-45e6-be59-d6fd0d208bc8" providerId="ADAL" clId="{BC61CEE6-F72E-ED4A-95CA-C76EDF0DD1AC}" dt="2023-03-15T02:23:15.835" v="9603" actId="2696"/>
        <pc:sldMkLst>
          <pc:docMk/>
          <pc:sldMk cId="2958822401" sldId="470"/>
        </pc:sldMkLst>
        <pc:spChg chg="mod">
          <ac:chgData name="Daniel Khashabi" userId="62390808-c838-45e6-be59-d6fd0d208bc8" providerId="ADAL" clId="{BC61CEE6-F72E-ED4A-95CA-C76EDF0DD1AC}" dt="2023-03-12T19:12:52.378" v="4482"/>
          <ac:spMkLst>
            <pc:docMk/>
            <pc:sldMk cId="2958822401" sldId="470"/>
            <ac:spMk id="5" creationId="{00000000-0000-0000-0000-000000000000}"/>
          </ac:spMkLst>
        </pc:spChg>
      </pc:sldChg>
      <pc:sldChg chg="modSp del mod">
        <pc:chgData name="Daniel Khashabi" userId="62390808-c838-45e6-be59-d6fd0d208bc8" providerId="ADAL" clId="{BC61CEE6-F72E-ED4A-95CA-C76EDF0DD1AC}" dt="2023-03-15T02:23:15.859" v="9605" actId="2696"/>
        <pc:sldMkLst>
          <pc:docMk/>
          <pc:sldMk cId="456681400" sldId="473"/>
        </pc:sldMkLst>
        <pc:spChg chg="mod">
          <ac:chgData name="Daniel Khashabi" userId="62390808-c838-45e6-be59-d6fd0d208bc8" providerId="ADAL" clId="{BC61CEE6-F72E-ED4A-95CA-C76EDF0DD1AC}" dt="2023-03-12T19:12:52.378" v="4482"/>
          <ac:spMkLst>
            <pc:docMk/>
            <pc:sldMk cId="456681400" sldId="473"/>
            <ac:spMk id="4"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5"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6"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7"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1"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3"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4"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5"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6"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7"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19"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0"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1"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2"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3"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4" creationId="{00000000-0000-0000-0000-000000000000}"/>
          </ac:spMkLst>
        </pc:spChg>
        <pc:spChg chg="mod">
          <ac:chgData name="Daniel Khashabi" userId="62390808-c838-45e6-be59-d6fd0d208bc8" providerId="ADAL" clId="{BC61CEE6-F72E-ED4A-95CA-C76EDF0DD1AC}" dt="2023-03-12T19:12:52.378" v="4482"/>
          <ac:spMkLst>
            <pc:docMk/>
            <pc:sldMk cId="456681400" sldId="473"/>
            <ac:spMk id="25" creationId="{00000000-0000-0000-0000-000000000000}"/>
          </ac:spMkLst>
        </pc:spChg>
        <pc:spChg chg="mod">
          <ac:chgData name="Daniel Khashabi" userId="62390808-c838-45e6-be59-d6fd0d208bc8" providerId="ADAL" clId="{BC61CEE6-F72E-ED4A-95CA-C76EDF0DD1AC}" dt="2023-03-12T02:04:53.010" v="325" actId="27636"/>
          <ac:spMkLst>
            <pc:docMk/>
            <pc:sldMk cId="456681400" sldId="473"/>
            <ac:spMk id="28" creationId="{E6559CD1-8DB1-A792-DDE1-A2B837AE6F3E}"/>
          </ac:spMkLst>
        </pc:spChg>
      </pc:sldChg>
      <pc:sldChg chg="modSp del">
        <pc:chgData name="Daniel Khashabi" userId="62390808-c838-45e6-be59-d6fd0d208bc8" providerId="ADAL" clId="{BC61CEE6-F72E-ED4A-95CA-C76EDF0DD1AC}" dt="2023-03-15T02:23:15.867" v="9606" actId="2696"/>
        <pc:sldMkLst>
          <pc:docMk/>
          <pc:sldMk cId="2452697234" sldId="474"/>
        </pc:sldMkLst>
        <pc:spChg chg="mod">
          <ac:chgData name="Daniel Khashabi" userId="62390808-c838-45e6-be59-d6fd0d208bc8" providerId="ADAL" clId="{BC61CEE6-F72E-ED4A-95CA-C76EDF0DD1AC}" dt="2023-03-12T19:12:52.378" v="4482"/>
          <ac:spMkLst>
            <pc:docMk/>
            <pc:sldMk cId="2452697234" sldId="474"/>
            <ac:spMk id="6"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7"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8"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9"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0"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2"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3"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4"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5"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6"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8"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19"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20"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21"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23" creationId="{00000000-0000-0000-0000-000000000000}"/>
          </ac:spMkLst>
        </pc:spChg>
        <pc:spChg chg="mod">
          <ac:chgData name="Daniel Khashabi" userId="62390808-c838-45e6-be59-d6fd0d208bc8" providerId="ADAL" clId="{BC61CEE6-F72E-ED4A-95CA-C76EDF0DD1AC}" dt="2023-03-12T19:12:52.378" v="4482"/>
          <ac:spMkLst>
            <pc:docMk/>
            <pc:sldMk cId="2452697234" sldId="474"/>
            <ac:spMk id="24" creationId="{00000000-0000-0000-0000-000000000000}"/>
          </ac:spMkLst>
        </pc:spChg>
      </pc:sldChg>
      <pc:sldChg chg="modSp del">
        <pc:chgData name="Daniel Khashabi" userId="62390808-c838-45e6-be59-d6fd0d208bc8" providerId="ADAL" clId="{BC61CEE6-F72E-ED4A-95CA-C76EDF0DD1AC}" dt="2023-03-15T02:23:15.876" v="9607" actId="2696"/>
        <pc:sldMkLst>
          <pc:docMk/>
          <pc:sldMk cId="1390607952" sldId="476"/>
        </pc:sldMkLst>
        <pc:spChg chg="mod">
          <ac:chgData name="Daniel Khashabi" userId="62390808-c838-45e6-be59-d6fd0d208bc8" providerId="ADAL" clId="{BC61CEE6-F72E-ED4A-95CA-C76EDF0DD1AC}" dt="2023-03-12T19:12:52.378" v="4482"/>
          <ac:spMkLst>
            <pc:docMk/>
            <pc:sldMk cId="1390607952" sldId="476"/>
            <ac:spMk id="4"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5"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6"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7"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8"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9"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0"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1"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2"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3"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4"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5"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6"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7"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19"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0"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1"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2"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4"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5"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6"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7" creationId="{00000000-0000-0000-0000-000000000000}"/>
          </ac:spMkLst>
        </pc:spChg>
        <pc:spChg chg="mod">
          <ac:chgData name="Daniel Khashabi" userId="62390808-c838-45e6-be59-d6fd0d208bc8" providerId="ADAL" clId="{BC61CEE6-F72E-ED4A-95CA-C76EDF0DD1AC}" dt="2023-03-12T19:12:52.378" v="4482"/>
          <ac:spMkLst>
            <pc:docMk/>
            <pc:sldMk cId="1390607952" sldId="476"/>
            <ac:spMk id="28" creationId="{00000000-0000-0000-0000-000000000000}"/>
          </ac:spMkLst>
        </pc:spChg>
      </pc:sldChg>
      <pc:sldChg chg="modSp del">
        <pc:chgData name="Daniel Khashabi" userId="62390808-c838-45e6-be59-d6fd0d208bc8" providerId="ADAL" clId="{BC61CEE6-F72E-ED4A-95CA-C76EDF0DD1AC}" dt="2023-03-15T02:23:15.900" v="9610" actId="2696"/>
        <pc:sldMkLst>
          <pc:docMk/>
          <pc:sldMk cId="1303495507" sldId="479"/>
        </pc:sldMkLst>
        <pc:spChg chg="mod">
          <ac:chgData name="Daniel Khashabi" userId="62390808-c838-45e6-be59-d6fd0d208bc8" providerId="ADAL" clId="{BC61CEE6-F72E-ED4A-95CA-C76EDF0DD1AC}" dt="2023-03-12T19:12:52.378" v="4482"/>
          <ac:spMkLst>
            <pc:docMk/>
            <pc:sldMk cId="1303495507" sldId="479"/>
            <ac:spMk id="3" creationId="{00000000-0000-0000-0000-000000000000}"/>
          </ac:spMkLst>
        </pc:spChg>
        <pc:spChg chg="mod">
          <ac:chgData name="Daniel Khashabi" userId="62390808-c838-45e6-be59-d6fd0d208bc8" providerId="ADAL" clId="{BC61CEE6-F72E-ED4A-95CA-C76EDF0DD1AC}" dt="2023-03-12T19:12:52.378" v="4482"/>
          <ac:spMkLst>
            <pc:docMk/>
            <pc:sldMk cId="1303495507" sldId="479"/>
            <ac:spMk id="4" creationId="{00000000-0000-0000-0000-000000000000}"/>
          </ac:spMkLst>
        </pc:spChg>
        <pc:spChg chg="mod">
          <ac:chgData name="Daniel Khashabi" userId="62390808-c838-45e6-be59-d6fd0d208bc8" providerId="ADAL" clId="{BC61CEE6-F72E-ED4A-95CA-C76EDF0DD1AC}" dt="2023-03-12T19:12:52.378" v="4482"/>
          <ac:spMkLst>
            <pc:docMk/>
            <pc:sldMk cId="1303495507" sldId="479"/>
            <ac:spMk id="5" creationId="{00000000-0000-0000-0000-000000000000}"/>
          </ac:spMkLst>
        </pc:spChg>
      </pc:sldChg>
      <pc:sldChg chg="modSp del">
        <pc:chgData name="Daniel Khashabi" userId="62390808-c838-45e6-be59-d6fd0d208bc8" providerId="ADAL" clId="{BC61CEE6-F72E-ED4A-95CA-C76EDF0DD1AC}" dt="2023-03-15T02:23:15.912" v="9611" actId="2696"/>
        <pc:sldMkLst>
          <pc:docMk/>
          <pc:sldMk cId="2895565554" sldId="480"/>
        </pc:sldMkLst>
        <pc:spChg chg="mod">
          <ac:chgData name="Daniel Khashabi" userId="62390808-c838-45e6-be59-d6fd0d208bc8" providerId="ADAL" clId="{BC61CEE6-F72E-ED4A-95CA-C76EDF0DD1AC}" dt="2023-03-12T19:12:52.378" v="4482"/>
          <ac:spMkLst>
            <pc:docMk/>
            <pc:sldMk cId="2895565554" sldId="480"/>
            <ac:spMk id="2" creationId="{00000000-0000-0000-0000-000000000000}"/>
          </ac:spMkLst>
        </pc:spChg>
        <pc:spChg chg="mod">
          <ac:chgData name="Daniel Khashabi" userId="62390808-c838-45e6-be59-d6fd0d208bc8" providerId="ADAL" clId="{BC61CEE6-F72E-ED4A-95CA-C76EDF0DD1AC}" dt="2023-03-12T19:12:52.378" v="4482"/>
          <ac:spMkLst>
            <pc:docMk/>
            <pc:sldMk cId="2895565554" sldId="480"/>
            <ac:spMk id="4" creationId="{00000000-0000-0000-0000-000000000000}"/>
          </ac:spMkLst>
        </pc:spChg>
      </pc:sldChg>
      <pc:sldChg chg="modSp del">
        <pc:chgData name="Daniel Khashabi" userId="62390808-c838-45e6-be59-d6fd0d208bc8" providerId="ADAL" clId="{BC61CEE6-F72E-ED4A-95CA-C76EDF0DD1AC}" dt="2023-03-15T02:23:15.947" v="9615" actId="2696"/>
        <pc:sldMkLst>
          <pc:docMk/>
          <pc:sldMk cId="592883905" sldId="484"/>
        </pc:sldMkLst>
        <pc:spChg chg="mod">
          <ac:chgData name="Daniel Khashabi" userId="62390808-c838-45e6-be59-d6fd0d208bc8" providerId="ADAL" clId="{BC61CEE6-F72E-ED4A-95CA-C76EDF0DD1AC}" dt="2023-03-12T19:12:52.378" v="4482"/>
          <ac:spMkLst>
            <pc:docMk/>
            <pc:sldMk cId="592883905" sldId="484"/>
            <ac:spMk id="20" creationId="{00000000-0000-0000-0000-000000000000}"/>
          </ac:spMkLst>
        </pc:spChg>
      </pc:sldChg>
      <pc:sldChg chg="modSp del">
        <pc:chgData name="Daniel Khashabi" userId="62390808-c838-45e6-be59-d6fd0d208bc8" providerId="ADAL" clId="{BC61CEE6-F72E-ED4A-95CA-C76EDF0DD1AC}" dt="2023-03-15T02:23:16.109" v="9641" actId="2696"/>
        <pc:sldMkLst>
          <pc:docMk/>
          <pc:sldMk cId="0" sldId="486"/>
        </pc:sldMkLst>
        <pc:spChg chg="mod">
          <ac:chgData name="Daniel Khashabi" userId="62390808-c838-45e6-be59-d6fd0d208bc8" providerId="ADAL" clId="{BC61CEE6-F72E-ED4A-95CA-C76EDF0DD1AC}" dt="2023-03-12T19:12:52.378" v="4482"/>
          <ac:spMkLst>
            <pc:docMk/>
            <pc:sldMk cId="0" sldId="486"/>
            <ac:spMk id="3" creationId="{00000000-0000-0000-0000-000000000000}"/>
          </ac:spMkLst>
        </pc:spChg>
        <pc:spChg chg="mod">
          <ac:chgData name="Daniel Khashabi" userId="62390808-c838-45e6-be59-d6fd0d208bc8" providerId="ADAL" clId="{BC61CEE6-F72E-ED4A-95CA-C76EDF0DD1AC}" dt="2023-03-12T19:12:52.378" v="4482"/>
          <ac:spMkLst>
            <pc:docMk/>
            <pc:sldMk cId="0" sldId="486"/>
            <ac:spMk id="4" creationId="{00000000-0000-0000-0000-000000000000}"/>
          </ac:spMkLst>
        </pc:spChg>
      </pc:sldChg>
      <pc:sldChg chg="modSp del">
        <pc:chgData name="Daniel Khashabi" userId="62390808-c838-45e6-be59-d6fd0d208bc8" providerId="ADAL" clId="{BC61CEE6-F72E-ED4A-95CA-C76EDF0DD1AC}" dt="2023-03-15T02:23:16.119" v="9642" actId="2696"/>
        <pc:sldMkLst>
          <pc:docMk/>
          <pc:sldMk cId="0" sldId="487"/>
        </pc:sldMkLst>
        <pc:spChg chg="mod">
          <ac:chgData name="Daniel Khashabi" userId="62390808-c838-45e6-be59-d6fd0d208bc8" providerId="ADAL" clId="{BC61CEE6-F72E-ED4A-95CA-C76EDF0DD1AC}" dt="2023-03-12T19:12:52.378" v="4482"/>
          <ac:spMkLst>
            <pc:docMk/>
            <pc:sldMk cId="0" sldId="487"/>
            <ac:spMk id="3" creationId="{00000000-0000-0000-0000-000000000000}"/>
          </ac:spMkLst>
        </pc:spChg>
        <pc:spChg chg="mod">
          <ac:chgData name="Daniel Khashabi" userId="62390808-c838-45e6-be59-d6fd0d208bc8" providerId="ADAL" clId="{BC61CEE6-F72E-ED4A-95CA-C76EDF0DD1AC}" dt="2023-03-12T19:12:52.378" v="4482"/>
          <ac:spMkLst>
            <pc:docMk/>
            <pc:sldMk cId="0" sldId="487"/>
            <ac:spMk id="4" creationId="{00000000-0000-0000-0000-000000000000}"/>
          </ac:spMkLst>
        </pc:spChg>
      </pc:sldChg>
      <pc:sldChg chg="modSp del">
        <pc:chgData name="Daniel Khashabi" userId="62390808-c838-45e6-be59-d6fd0d208bc8" providerId="ADAL" clId="{BC61CEE6-F72E-ED4A-95CA-C76EDF0DD1AC}" dt="2023-03-15T02:23:16.125" v="9643" actId="2696"/>
        <pc:sldMkLst>
          <pc:docMk/>
          <pc:sldMk cId="0" sldId="488"/>
        </pc:sldMkLst>
        <pc:spChg chg="mod">
          <ac:chgData name="Daniel Khashabi" userId="62390808-c838-45e6-be59-d6fd0d208bc8" providerId="ADAL" clId="{BC61CEE6-F72E-ED4A-95CA-C76EDF0DD1AC}" dt="2023-03-12T19:12:52.378" v="4482"/>
          <ac:spMkLst>
            <pc:docMk/>
            <pc:sldMk cId="0" sldId="488"/>
            <ac:spMk id="2" creationId="{00000000-0000-0000-0000-000000000000}"/>
          </ac:spMkLst>
        </pc:spChg>
        <pc:spChg chg="mod">
          <ac:chgData name="Daniel Khashabi" userId="62390808-c838-45e6-be59-d6fd0d208bc8" providerId="ADAL" clId="{BC61CEE6-F72E-ED4A-95CA-C76EDF0DD1AC}" dt="2023-03-12T19:12:52.378" v="4482"/>
          <ac:spMkLst>
            <pc:docMk/>
            <pc:sldMk cId="0" sldId="488"/>
            <ac:spMk id="4" creationId="{00000000-0000-0000-0000-000000000000}"/>
          </ac:spMkLst>
        </pc:spChg>
      </pc:sldChg>
      <pc:sldChg chg="modSp del">
        <pc:chgData name="Daniel Khashabi" userId="62390808-c838-45e6-be59-d6fd0d208bc8" providerId="ADAL" clId="{BC61CEE6-F72E-ED4A-95CA-C76EDF0DD1AC}" dt="2023-03-15T02:23:16.135" v="9644" actId="2696"/>
        <pc:sldMkLst>
          <pc:docMk/>
          <pc:sldMk cId="0" sldId="489"/>
        </pc:sldMkLst>
        <pc:spChg chg="mod">
          <ac:chgData name="Daniel Khashabi" userId="62390808-c838-45e6-be59-d6fd0d208bc8" providerId="ADAL" clId="{BC61CEE6-F72E-ED4A-95CA-C76EDF0DD1AC}" dt="2023-03-12T19:12:52.378" v="4482"/>
          <ac:spMkLst>
            <pc:docMk/>
            <pc:sldMk cId="0" sldId="489"/>
            <ac:spMk id="2" creationId="{00000000-0000-0000-0000-000000000000}"/>
          </ac:spMkLst>
        </pc:spChg>
        <pc:spChg chg="mod">
          <ac:chgData name="Daniel Khashabi" userId="62390808-c838-45e6-be59-d6fd0d208bc8" providerId="ADAL" clId="{BC61CEE6-F72E-ED4A-95CA-C76EDF0DD1AC}" dt="2023-03-12T19:12:52.378" v="4482"/>
          <ac:spMkLst>
            <pc:docMk/>
            <pc:sldMk cId="0" sldId="489"/>
            <ac:spMk id="5" creationId="{00000000-0000-0000-0000-000000000000}"/>
          </ac:spMkLst>
        </pc:spChg>
        <pc:spChg chg="mod">
          <ac:chgData name="Daniel Khashabi" userId="62390808-c838-45e6-be59-d6fd0d208bc8" providerId="ADAL" clId="{BC61CEE6-F72E-ED4A-95CA-C76EDF0DD1AC}" dt="2023-03-12T19:12:52.378" v="4482"/>
          <ac:spMkLst>
            <pc:docMk/>
            <pc:sldMk cId="0" sldId="489"/>
            <ac:spMk id="6" creationId="{00000000-0000-0000-0000-000000000000}"/>
          </ac:spMkLst>
        </pc:spChg>
        <pc:spChg chg="mod">
          <ac:chgData name="Daniel Khashabi" userId="62390808-c838-45e6-be59-d6fd0d208bc8" providerId="ADAL" clId="{BC61CEE6-F72E-ED4A-95CA-C76EDF0DD1AC}" dt="2023-03-12T19:12:52.378" v="4482"/>
          <ac:spMkLst>
            <pc:docMk/>
            <pc:sldMk cId="0" sldId="489"/>
            <ac:spMk id="7" creationId="{00000000-0000-0000-0000-000000000000}"/>
          </ac:spMkLst>
        </pc:spChg>
        <pc:spChg chg="mod">
          <ac:chgData name="Daniel Khashabi" userId="62390808-c838-45e6-be59-d6fd0d208bc8" providerId="ADAL" clId="{BC61CEE6-F72E-ED4A-95CA-C76EDF0DD1AC}" dt="2023-03-12T19:12:52.378" v="4482"/>
          <ac:spMkLst>
            <pc:docMk/>
            <pc:sldMk cId="0" sldId="489"/>
            <ac:spMk id="8" creationId="{00000000-0000-0000-0000-000000000000}"/>
          </ac:spMkLst>
        </pc:spChg>
        <pc:spChg chg="mod">
          <ac:chgData name="Daniel Khashabi" userId="62390808-c838-45e6-be59-d6fd0d208bc8" providerId="ADAL" clId="{BC61CEE6-F72E-ED4A-95CA-C76EDF0DD1AC}" dt="2023-03-12T19:12:52.378" v="4482"/>
          <ac:spMkLst>
            <pc:docMk/>
            <pc:sldMk cId="0" sldId="489"/>
            <ac:spMk id="9" creationId="{00000000-0000-0000-0000-000000000000}"/>
          </ac:spMkLst>
        </pc:spChg>
        <pc:spChg chg="mod">
          <ac:chgData name="Daniel Khashabi" userId="62390808-c838-45e6-be59-d6fd0d208bc8" providerId="ADAL" clId="{BC61CEE6-F72E-ED4A-95CA-C76EDF0DD1AC}" dt="2023-03-12T19:12:52.378" v="4482"/>
          <ac:spMkLst>
            <pc:docMk/>
            <pc:sldMk cId="0" sldId="489"/>
            <ac:spMk id="10" creationId="{00000000-0000-0000-0000-000000000000}"/>
          </ac:spMkLst>
        </pc:spChg>
        <pc:spChg chg="mod">
          <ac:chgData name="Daniel Khashabi" userId="62390808-c838-45e6-be59-d6fd0d208bc8" providerId="ADAL" clId="{BC61CEE6-F72E-ED4A-95CA-C76EDF0DD1AC}" dt="2023-03-12T19:12:52.378" v="4482"/>
          <ac:spMkLst>
            <pc:docMk/>
            <pc:sldMk cId="0" sldId="489"/>
            <ac:spMk id="11" creationId="{00000000-0000-0000-0000-000000000000}"/>
          </ac:spMkLst>
        </pc:spChg>
      </pc:sldChg>
      <pc:sldChg chg="modSp del">
        <pc:chgData name="Daniel Khashabi" userId="62390808-c838-45e6-be59-d6fd0d208bc8" providerId="ADAL" clId="{BC61CEE6-F72E-ED4A-95CA-C76EDF0DD1AC}" dt="2023-03-15T02:23:16.145" v="9645" actId="2696"/>
        <pc:sldMkLst>
          <pc:docMk/>
          <pc:sldMk cId="0" sldId="490"/>
        </pc:sldMkLst>
        <pc:spChg chg="mod">
          <ac:chgData name="Daniel Khashabi" userId="62390808-c838-45e6-be59-d6fd0d208bc8" providerId="ADAL" clId="{BC61CEE6-F72E-ED4A-95CA-C76EDF0DD1AC}" dt="2023-03-12T19:12:52.378" v="4482"/>
          <ac:spMkLst>
            <pc:docMk/>
            <pc:sldMk cId="0" sldId="490"/>
            <ac:spMk id="3" creationId="{00000000-0000-0000-0000-000000000000}"/>
          </ac:spMkLst>
        </pc:spChg>
        <pc:spChg chg="mod">
          <ac:chgData name="Daniel Khashabi" userId="62390808-c838-45e6-be59-d6fd0d208bc8" providerId="ADAL" clId="{BC61CEE6-F72E-ED4A-95CA-C76EDF0DD1AC}" dt="2023-03-12T19:12:52.378" v="4482"/>
          <ac:spMkLst>
            <pc:docMk/>
            <pc:sldMk cId="0" sldId="490"/>
            <ac:spMk id="4" creationId="{00000000-0000-0000-0000-000000000000}"/>
          </ac:spMkLst>
        </pc:spChg>
        <pc:spChg chg="mod">
          <ac:chgData name="Daniel Khashabi" userId="62390808-c838-45e6-be59-d6fd0d208bc8" providerId="ADAL" clId="{BC61CEE6-F72E-ED4A-95CA-C76EDF0DD1AC}" dt="2023-03-12T19:12:52.378" v="4482"/>
          <ac:spMkLst>
            <pc:docMk/>
            <pc:sldMk cId="0" sldId="490"/>
            <ac:spMk id="5" creationId="{00000000-0000-0000-0000-000000000000}"/>
          </ac:spMkLst>
        </pc:spChg>
        <pc:spChg chg="mod">
          <ac:chgData name="Daniel Khashabi" userId="62390808-c838-45e6-be59-d6fd0d208bc8" providerId="ADAL" clId="{BC61CEE6-F72E-ED4A-95CA-C76EDF0DD1AC}" dt="2023-03-12T19:12:52.378" v="4482"/>
          <ac:spMkLst>
            <pc:docMk/>
            <pc:sldMk cId="0" sldId="490"/>
            <ac:spMk id="7" creationId="{00000000-0000-0000-0000-000000000000}"/>
          </ac:spMkLst>
        </pc:spChg>
        <pc:spChg chg="mod">
          <ac:chgData name="Daniel Khashabi" userId="62390808-c838-45e6-be59-d6fd0d208bc8" providerId="ADAL" clId="{BC61CEE6-F72E-ED4A-95CA-C76EDF0DD1AC}" dt="2023-03-12T19:12:52.378" v="4482"/>
          <ac:spMkLst>
            <pc:docMk/>
            <pc:sldMk cId="0" sldId="490"/>
            <ac:spMk id="8" creationId="{00000000-0000-0000-0000-000000000000}"/>
          </ac:spMkLst>
        </pc:spChg>
        <pc:spChg chg="mod">
          <ac:chgData name="Daniel Khashabi" userId="62390808-c838-45e6-be59-d6fd0d208bc8" providerId="ADAL" clId="{BC61CEE6-F72E-ED4A-95CA-C76EDF0DD1AC}" dt="2023-03-12T19:12:52.378" v="4482"/>
          <ac:spMkLst>
            <pc:docMk/>
            <pc:sldMk cId="0" sldId="490"/>
            <ac:spMk id="9" creationId="{00000000-0000-0000-0000-000000000000}"/>
          </ac:spMkLst>
        </pc:spChg>
        <pc:spChg chg="mod">
          <ac:chgData name="Daniel Khashabi" userId="62390808-c838-45e6-be59-d6fd0d208bc8" providerId="ADAL" clId="{BC61CEE6-F72E-ED4A-95CA-C76EDF0DD1AC}" dt="2023-03-12T19:12:52.378" v="4482"/>
          <ac:spMkLst>
            <pc:docMk/>
            <pc:sldMk cId="0" sldId="490"/>
            <ac:spMk id="10" creationId="{00000000-0000-0000-0000-000000000000}"/>
          </ac:spMkLst>
        </pc:spChg>
        <pc:spChg chg="mod">
          <ac:chgData name="Daniel Khashabi" userId="62390808-c838-45e6-be59-d6fd0d208bc8" providerId="ADAL" clId="{BC61CEE6-F72E-ED4A-95CA-C76EDF0DD1AC}" dt="2023-03-12T19:12:52.378" v="4482"/>
          <ac:spMkLst>
            <pc:docMk/>
            <pc:sldMk cId="0" sldId="490"/>
            <ac:spMk id="12" creationId="{00000000-0000-0000-0000-000000000000}"/>
          </ac:spMkLst>
        </pc:spChg>
        <pc:spChg chg="mod">
          <ac:chgData name="Daniel Khashabi" userId="62390808-c838-45e6-be59-d6fd0d208bc8" providerId="ADAL" clId="{BC61CEE6-F72E-ED4A-95CA-C76EDF0DD1AC}" dt="2023-03-12T19:12:52.378" v="4482"/>
          <ac:spMkLst>
            <pc:docMk/>
            <pc:sldMk cId="0" sldId="490"/>
            <ac:spMk id="13" creationId="{00000000-0000-0000-0000-000000000000}"/>
          </ac:spMkLst>
        </pc:spChg>
        <pc:spChg chg="mod">
          <ac:chgData name="Daniel Khashabi" userId="62390808-c838-45e6-be59-d6fd0d208bc8" providerId="ADAL" clId="{BC61CEE6-F72E-ED4A-95CA-C76EDF0DD1AC}" dt="2023-03-12T19:12:52.378" v="4482"/>
          <ac:spMkLst>
            <pc:docMk/>
            <pc:sldMk cId="0" sldId="490"/>
            <ac:spMk id="15" creationId="{00000000-0000-0000-0000-000000000000}"/>
          </ac:spMkLst>
        </pc:spChg>
        <pc:spChg chg="mod">
          <ac:chgData name="Daniel Khashabi" userId="62390808-c838-45e6-be59-d6fd0d208bc8" providerId="ADAL" clId="{BC61CEE6-F72E-ED4A-95CA-C76EDF0DD1AC}" dt="2023-03-12T19:12:52.378" v="4482"/>
          <ac:spMkLst>
            <pc:docMk/>
            <pc:sldMk cId="0" sldId="490"/>
            <ac:spMk id="16" creationId="{00000000-0000-0000-0000-000000000000}"/>
          </ac:spMkLst>
        </pc:spChg>
        <pc:spChg chg="mod">
          <ac:chgData name="Daniel Khashabi" userId="62390808-c838-45e6-be59-d6fd0d208bc8" providerId="ADAL" clId="{BC61CEE6-F72E-ED4A-95CA-C76EDF0DD1AC}" dt="2023-03-12T19:12:52.378" v="4482"/>
          <ac:spMkLst>
            <pc:docMk/>
            <pc:sldMk cId="0" sldId="490"/>
            <ac:spMk id="17" creationId="{00000000-0000-0000-0000-000000000000}"/>
          </ac:spMkLst>
        </pc:spChg>
        <pc:spChg chg="mod">
          <ac:chgData name="Daniel Khashabi" userId="62390808-c838-45e6-be59-d6fd0d208bc8" providerId="ADAL" clId="{BC61CEE6-F72E-ED4A-95CA-C76EDF0DD1AC}" dt="2023-03-12T19:12:52.378" v="4482"/>
          <ac:spMkLst>
            <pc:docMk/>
            <pc:sldMk cId="0" sldId="490"/>
            <ac:spMk id="18" creationId="{00000000-0000-0000-0000-000000000000}"/>
          </ac:spMkLst>
        </pc:spChg>
        <pc:spChg chg="mod">
          <ac:chgData name="Daniel Khashabi" userId="62390808-c838-45e6-be59-d6fd0d208bc8" providerId="ADAL" clId="{BC61CEE6-F72E-ED4A-95CA-C76EDF0DD1AC}" dt="2023-03-12T19:12:52.378" v="4482"/>
          <ac:spMkLst>
            <pc:docMk/>
            <pc:sldMk cId="0" sldId="490"/>
            <ac:spMk id="19" creationId="{00000000-0000-0000-0000-000000000000}"/>
          </ac:spMkLst>
        </pc:spChg>
        <pc:spChg chg="mod">
          <ac:chgData name="Daniel Khashabi" userId="62390808-c838-45e6-be59-d6fd0d208bc8" providerId="ADAL" clId="{BC61CEE6-F72E-ED4A-95CA-C76EDF0DD1AC}" dt="2023-03-12T19:12:52.378" v="4482"/>
          <ac:spMkLst>
            <pc:docMk/>
            <pc:sldMk cId="0" sldId="490"/>
            <ac:spMk id="20" creationId="{00000000-0000-0000-0000-000000000000}"/>
          </ac:spMkLst>
        </pc:spChg>
      </pc:sldChg>
      <pc:sldChg chg="modSp del">
        <pc:chgData name="Daniel Khashabi" userId="62390808-c838-45e6-be59-d6fd0d208bc8" providerId="ADAL" clId="{BC61CEE6-F72E-ED4A-95CA-C76EDF0DD1AC}" dt="2023-03-15T02:23:16.157" v="9646" actId="2696"/>
        <pc:sldMkLst>
          <pc:docMk/>
          <pc:sldMk cId="0" sldId="491"/>
        </pc:sldMkLst>
        <pc:spChg chg="mod">
          <ac:chgData name="Daniel Khashabi" userId="62390808-c838-45e6-be59-d6fd0d208bc8" providerId="ADAL" clId="{BC61CEE6-F72E-ED4A-95CA-C76EDF0DD1AC}" dt="2023-03-12T19:12:52.378" v="4482"/>
          <ac:spMkLst>
            <pc:docMk/>
            <pc:sldMk cId="0" sldId="491"/>
            <ac:spMk id="2" creationId="{00000000-0000-0000-0000-000000000000}"/>
          </ac:spMkLst>
        </pc:spChg>
        <pc:spChg chg="mod">
          <ac:chgData name="Daniel Khashabi" userId="62390808-c838-45e6-be59-d6fd0d208bc8" providerId="ADAL" clId="{BC61CEE6-F72E-ED4A-95CA-C76EDF0DD1AC}" dt="2023-03-12T19:12:52.378" v="4482"/>
          <ac:spMkLst>
            <pc:docMk/>
            <pc:sldMk cId="0" sldId="491"/>
            <ac:spMk id="3" creationId="{00000000-0000-0000-0000-000000000000}"/>
          </ac:spMkLst>
        </pc:spChg>
        <pc:spChg chg="mod">
          <ac:chgData name="Daniel Khashabi" userId="62390808-c838-45e6-be59-d6fd0d208bc8" providerId="ADAL" clId="{BC61CEE6-F72E-ED4A-95CA-C76EDF0DD1AC}" dt="2023-03-12T19:12:52.378" v="4482"/>
          <ac:spMkLst>
            <pc:docMk/>
            <pc:sldMk cId="0" sldId="491"/>
            <ac:spMk id="5" creationId="{00000000-0000-0000-0000-000000000000}"/>
          </ac:spMkLst>
        </pc:spChg>
      </pc:sldChg>
      <pc:sldChg chg="modSp del">
        <pc:chgData name="Daniel Khashabi" userId="62390808-c838-45e6-be59-d6fd0d208bc8" providerId="ADAL" clId="{BC61CEE6-F72E-ED4A-95CA-C76EDF0DD1AC}" dt="2023-03-15T02:23:16.167" v="9647" actId="2696"/>
        <pc:sldMkLst>
          <pc:docMk/>
          <pc:sldMk cId="0" sldId="492"/>
        </pc:sldMkLst>
        <pc:spChg chg="mod">
          <ac:chgData name="Daniel Khashabi" userId="62390808-c838-45e6-be59-d6fd0d208bc8" providerId="ADAL" clId="{BC61CEE6-F72E-ED4A-95CA-C76EDF0DD1AC}" dt="2023-03-12T19:12:52.378" v="4482"/>
          <ac:spMkLst>
            <pc:docMk/>
            <pc:sldMk cId="0" sldId="492"/>
            <ac:spMk id="4" creationId="{00000000-0000-0000-0000-000000000000}"/>
          </ac:spMkLst>
        </pc:spChg>
        <pc:spChg chg="mod">
          <ac:chgData name="Daniel Khashabi" userId="62390808-c838-45e6-be59-d6fd0d208bc8" providerId="ADAL" clId="{BC61CEE6-F72E-ED4A-95CA-C76EDF0DD1AC}" dt="2023-03-12T19:12:52.378" v="4482"/>
          <ac:spMkLst>
            <pc:docMk/>
            <pc:sldMk cId="0" sldId="492"/>
            <ac:spMk id="5" creationId="{00000000-0000-0000-0000-000000000000}"/>
          </ac:spMkLst>
        </pc:spChg>
        <pc:spChg chg="mod">
          <ac:chgData name="Daniel Khashabi" userId="62390808-c838-45e6-be59-d6fd0d208bc8" providerId="ADAL" clId="{BC61CEE6-F72E-ED4A-95CA-C76EDF0DD1AC}" dt="2023-03-12T19:12:52.378" v="4482"/>
          <ac:spMkLst>
            <pc:docMk/>
            <pc:sldMk cId="0" sldId="492"/>
            <ac:spMk id="6" creationId="{00000000-0000-0000-0000-000000000000}"/>
          </ac:spMkLst>
        </pc:spChg>
        <pc:spChg chg="mod">
          <ac:chgData name="Daniel Khashabi" userId="62390808-c838-45e6-be59-d6fd0d208bc8" providerId="ADAL" clId="{BC61CEE6-F72E-ED4A-95CA-C76EDF0DD1AC}" dt="2023-03-12T19:12:52.378" v="4482"/>
          <ac:spMkLst>
            <pc:docMk/>
            <pc:sldMk cId="0" sldId="492"/>
            <ac:spMk id="7" creationId="{00000000-0000-0000-0000-000000000000}"/>
          </ac:spMkLst>
        </pc:spChg>
        <pc:spChg chg="mod">
          <ac:chgData name="Daniel Khashabi" userId="62390808-c838-45e6-be59-d6fd0d208bc8" providerId="ADAL" clId="{BC61CEE6-F72E-ED4A-95CA-C76EDF0DD1AC}" dt="2023-03-12T19:12:52.378" v="4482"/>
          <ac:spMkLst>
            <pc:docMk/>
            <pc:sldMk cId="0" sldId="492"/>
            <ac:spMk id="8" creationId="{00000000-0000-0000-0000-000000000000}"/>
          </ac:spMkLst>
        </pc:spChg>
        <pc:spChg chg="mod">
          <ac:chgData name="Daniel Khashabi" userId="62390808-c838-45e6-be59-d6fd0d208bc8" providerId="ADAL" clId="{BC61CEE6-F72E-ED4A-95CA-C76EDF0DD1AC}" dt="2023-03-12T19:12:52.378" v="4482"/>
          <ac:spMkLst>
            <pc:docMk/>
            <pc:sldMk cId="0" sldId="492"/>
            <ac:spMk id="9" creationId="{00000000-0000-0000-0000-000000000000}"/>
          </ac:spMkLst>
        </pc:spChg>
        <pc:spChg chg="mod">
          <ac:chgData name="Daniel Khashabi" userId="62390808-c838-45e6-be59-d6fd0d208bc8" providerId="ADAL" clId="{BC61CEE6-F72E-ED4A-95CA-C76EDF0DD1AC}" dt="2023-03-12T19:12:52.378" v="4482"/>
          <ac:spMkLst>
            <pc:docMk/>
            <pc:sldMk cId="0" sldId="492"/>
            <ac:spMk id="10" creationId="{00000000-0000-0000-0000-000000000000}"/>
          </ac:spMkLst>
        </pc:spChg>
        <pc:spChg chg="mod">
          <ac:chgData name="Daniel Khashabi" userId="62390808-c838-45e6-be59-d6fd0d208bc8" providerId="ADAL" clId="{BC61CEE6-F72E-ED4A-95CA-C76EDF0DD1AC}" dt="2023-03-12T19:12:52.378" v="4482"/>
          <ac:spMkLst>
            <pc:docMk/>
            <pc:sldMk cId="0" sldId="492"/>
            <ac:spMk id="11" creationId="{00000000-0000-0000-0000-000000000000}"/>
          </ac:spMkLst>
        </pc:spChg>
        <pc:spChg chg="mod">
          <ac:chgData name="Daniel Khashabi" userId="62390808-c838-45e6-be59-d6fd0d208bc8" providerId="ADAL" clId="{BC61CEE6-F72E-ED4A-95CA-C76EDF0DD1AC}" dt="2023-03-12T19:12:52.378" v="4482"/>
          <ac:spMkLst>
            <pc:docMk/>
            <pc:sldMk cId="0" sldId="492"/>
            <ac:spMk id="12" creationId="{00000000-0000-0000-0000-000000000000}"/>
          </ac:spMkLst>
        </pc:spChg>
        <pc:spChg chg="mod">
          <ac:chgData name="Daniel Khashabi" userId="62390808-c838-45e6-be59-d6fd0d208bc8" providerId="ADAL" clId="{BC61CEE6-F72E-ED4A-95CA-C76EDF0DD1AC}" dt="2023-03-12T19:12:52.378" v="4482"/>
          <ac:spMkLst>
            <pc:docMk/>
            <pc:sldMk cId="0" sldId="492"/>
            <ac:spMk id="13" creationId="{00000000-0000-0000-0000-000000000000}"/>
          </ac:spMkLst>
        </pc:spChg>
        <pc:spChg chg="mod">
          <ac:chgData name="Daniel Khashabi" userId="62390808-c838-45e6-be59-d6fd0d208bc8" providerId="ADAL" clId="{BC61CEE6-F72E-ED4A-95CA-C76EDF0DD1AC}" dt="2023-03-12T19:12:52.378" v="4482"/>
          <ac:spMkLst>
            <pc:docMk/>
            <pc:sldMk cId="0" sldId="492"/>
            <ac:spMk id="14" creationId="{00000000-0000-0000-0000-000000000000}"/>
          </ac:spMkLst>
        </pc:spChg>
        <pc:spChg chg="mod">
          <ac:chgData name="Daniel Khashabi" userId="62390808-c838-45e6-be59-d6fd0d208bc8" providerId="ADAL" clId="{BC61CEE6-F72E-ED4A-95CA-C76EDF0DD1AC}" dt="2023-03-12T19:12:52.378" v="4482"/>
          <ac:spMkLst>
            <pc:docMk/>
            <pc:sldMk cId="0" sldId="492"/>
            <ac:spMk id="15" creationId="{00000000-0000-0000-0000-000000000000}"/>
          </ac:spMkLst>
        </pc:spChg>
        <pc:spChg chg="mod">
          <ac:chgData name="Daniel Khashabi" userId="62390808-c838-45e6-be59-d6fd0d208bc8" providerId="ADAL" clId="{BC61CEE6-F72E-ED4A-95CA-C76EDF0DD1AC}" dt="2023-03-12T19:12:52.378" v="4482"/>
          <ac:spMkLst>
            <pc:docMk/>
            <pc:sldMk cId="0" sldId="492"/>
            <ac:spMk id="16" creationId="{00000000-0000-0000-0000-000000000000}"/>
          </ac:spMkLst>
        </pc:spChg>
        <pc:spChg chg="mod">
          <ac:chgData name="Daniel Khashabi" userId="62390808-c838-45e6-be59-d6fd0d208bc8" providerId="ADAL" clId="{BC61CEE6-F72E-ED4A-95CA-C76EDF0DD1AC}" dt="2023-03-12T19:12:52.378" v="4482"/>
          <ac:spMkLst>
            <pc:docMk/>
            <pc:sldMk cId="0" sldId="492"/>
            <ac:spMk id="17" creationId="{00000000-0000-0000-0000-000000000000}"/>
          </ac:spMkLst>
        </pc:spChg>
        <pc:spChg chg="mod">
          <ac:chgData name="Daniel Khashabi" userId="62390808-c838-45e6-be59-d6fd0d208bc8" providerId="ADAL" clId="{BC61CEE6-F72E-ED4A-95CA-C76EDF0DD1AC}" dt="2023-03-12T19:12:52.378" v="4482"/>
          <ac:spMkLst>
            <pc:docMk/>
            <pc:sldMk cId="0" sldId="492"/>
            <ac:spMk id="18" creationId="{00000000-0000-0000-0000-000000000000}"/>
          </ac:spMkLst>
        </pc:spChg>
        <pc:spChg chg="mod">
          <ac:chgData name="Daniel Khashabi" userId="62390808-c838-45e6-be59-d6fd0d208bc8" providerId="ADAL" clId="{BC61CEE6-F72E-ED4A-95CA-C76EDF0DD1AC}" dt="2023-03-12T19:12:52.378" v="4482"/>
          <ac:spMkLst>
            <pc:docMk/>
            <pc:sldMk cId="0" sldId="492"/>
            <ac:spMk id="20" creationId="{00000000-0000-0000-0000-000000000000}"/>
          </ac:spMkLst>
        </pc:spChg>
        <pc:spChg chg="mod">
          <ac:chgData name="Daniel Khashabi" userId="62390808-c838-45e6-be59-d6fd0d208bc8" providerId="ADAL" clId="{BC61CEE6-F72E-ED4A-95CA-C76EDF0DD1AC}" dt="2023-03-12T19:12:52.378" v="4482"/>
          <ac:spMkLst>
            <pc:docMk/>
            <pc:sldMk cId="0" sldId="492"/>
            <ac:spMk id="21" creationId="{00000000-0000-0000-0000-000000000000}"/>
          </ac:spMkLst>
        </pc:spChg>
        <pc:spChg chg="mod">
          <ac:chgData name="Daniel Khashabi" userId="62390808-c838-45e6-be59-d6fd0d208bc8" providerId="ADAL" clId="{BC61CEE6-F72E-ED4A-95CA-C76EDF0DD1AC}" dt="2023-03-12T19:12:52.378" v="4482"/>
          <ac:spMkLst>
            <pc:docMk/>
            <pc:sldMk cId="0" sldId="492"/>
            <ac:spMk id="22" creationId="{00000000-0000-0000-0000-000000000000}"/>
          </ac:spMkLst>
        </pc:spChg>
        <pc:spChg chg="mod">
          <ac:chgData name="Daniel Khashabi" userId="62390808-c838-45e6-be59-d6fd0d208bc8" providerId="ADAL" clId="{BC61CEE6-F72E-ED4A-95CA-C76EDF0DD1AC}" dt="2023-03-12T19:12:52.378" v="4482"/>
          <ac:spMkLst>
            <pc:docMk/>
            <pc:sldMk cId="0" sldId="492"/>
            <ac:spMk id="23" creationId="{00000000-0000-0000-0000-000000000000}"/>
          </ac:spMkLst>
        </pc:spChg>
        <pc:spChg chg="mod">
          <ac:chgData name="Daniel Khashabi" userId="62390808-c838-45e6-be59-d6fd0d208bc8" providerId="ADAL" clId="{BC61CEE6-F72E-ED4A-95CA-C76EDF0DD1AC}" dt="2023-03-12T19:12:52.378" v="4482"/>
          <ac:spMkLst>
            <pc:docMk/>
            <pc:sldMk cId="0" sldId="492"/>
            <ac:spMk id="24" creationId="{00000000-0000-0000-0000-000000000000}"/>
          </ac:spMkLst>
        </pc:spChg>
        <pc:spChg chg="mod">
          <ac:chgData name="Daniel Khashabi" userId="62390808-c838-45e6-be59-d6fd0d208bc8" providerId="ADAL" clId="{BC61CEE6-F72E-ED4A-95CA-C76EDF0DD1AC}" dt="2023-03-12T19:12:52.378" v="4482"/>
          <ac:spMkLst>
            <pc:docMk/>
            <pc:sldMk cId="0" sldId="492"/>
            <ac:spMk id="26" creationId="{00000000-0000-0000-0000-000000000000}"/>
          </ac:spMkLst>
        </pc:spChg>
        <pc:spChg chg="mod">
          <ac:chgData name="Daniel Khashabi" userId="62390808-c838-45e6-be59-d6fd0d208bc8" providerId="ADAL" clId="{BC61CEE6-F72E-ED4A-95CA-C76EDF0DD1AC}" dt="2023-03-12T19:12:52.378" v="4482"/>
          <ac:spMkLst>
            <pc:docMk/>
            <pc:sldMk cId="0" sldId="492"/>
            <ac:spMk id="27" creationId="{00000000-0000-0000-0000-000000000000}"/>
          </ac:spMkLst>
        </pc:spChg>
        <pc:spChg chg="mod">
          <ac:chgData name="Daniel Khashabi" userId="62390808-c838-45e6-be59-d6fd0d208bc8" providerId="ADAL" clId="{BC61CEE6-F72E-ED4A-95CA-C76EDF0DD1AC}" dt="2023-03-12T19:12:52.378" v="4482"/>
          <ac:spMkLst>
            <pc:docMk/>
            <pc:sldMk cId="0" sldId="492"/>
            <ac:spMk id="28" creationId="{00000000-0000-0000-0000-000000000000}"/>
          </ac:spMkLst>
        </pc:spChg>
        <pc:spChg chg="mod">
          <ac:chgData name="Daniel Khashabi" userId="62390808-c838-45e6-be59-d6fd0d208bc8" providerId="ADAL" clId="{BC61CEE6-F72E-ED4A-95CA-C76EDF0DD1AC}" dt="2023-03-12T19:12:52.378" v="4482"/>
          <ac:spMkLst>
            <pc:docMk/>
            <pc:sldMk cId="0" sldId="492"/>
            <ac:spMk id="29" creationId="{00000000-0000-0000-0000-000000000000}"/>
          </ac:spMkLst>
        </pc:spChg>
        <pc:spChg chg="mod">
          <ac:chgData name="Daniel Khashabi" userId="62390808-c838-45e6-be59-d6fd0d208bc8" providerId="ADAL" clId="{BC61CEE6-F72E-ED4A-95CA-C76EDF0DD1AC}" dt="2023-03-12T19:12:52.378" v="4482"/>
          <ac:spMkLst>
            <pc:docMk/>
            <pc:sldMk cId="0" sldId="492"/>
            <ac:spMk id="30" creationId="{00000000-0000-0000-0000-000000000000}"/>
          </ac:spMkLst>
        </pc:spChg>
        <pc:spChg chg="mod">
          <ac:chgData name="Daniel Khashabi" userId="62390808-c838-45e6-be59-d6fd0d208bc8" providerId="ADAL" clId="{BC61CEE6-F72E-ED4A-95CA-C76EDF0DD1AC}" dt="2023-03-12T19:12:52.378" v="4482"/>
          <ac:spMkLst>
            <pc:docMk/>
            <pc:sldMk cId="0" sldId="492"/>
            <ac:spMk id="32" creationId="{00000000-0000-0000-0000-000000000000}"/>
          </ac:spMkLst>
        </pc:spChg>
        <pc:spChg chg="mod">
          <ac:chgData name="Daniel Khashabi" userId="62390808-c838-45e6-be59-d6fd0d208bc8" providerId="ADAL" clId="{BC61CEE6-F72E-ED4A-95CA-C76EDF0DD1AC}" dt="2023-03-12T19:12:52.378" v="4482"/>
          <ac:spMkLst>
            <pc:docMk/>
            <pc:sldMk cId="0" sldId="492"/>
            <ac:spMk id="33" creationId="{00000000-0000-0000-0000-000000000000}"/>
          </ac:spMkLst>
        </pc:spChg>
        <pc:spChg chg="mod">
          <ac:chgData name="Daniel Khashabi" userId="62390808-c838-45e6-be59-d6fd0d208bc8" providerId="ADAL" clId="{BC61CEE6-F72E-ED4A-95CA-C76EDF0DD1AC}" dt="2023-03-12T19:12:52.378" v="4482"/>
          <ac:spMkLst>
            <pc:docMk/>
            <pc:sldMk cId="0" sldId="492"/>
            <ac:spMk id="34" creationId="{00000000-0000-0000-0000-000000000000}"/>
          </ac:spMkLst>
        </pc:spChg>
        <pc:spChg chg="mod">
          <ac:chgData name="Daniel Khashabi" userId="62390808-c838-45e6-be59-d6fd0d208bc8" providerId="ADAL" clId="{BC61CEE6-F72E-ED4A-95CA-C76EDF0DD1AC}" dt="2023-03-12T19:12:52.378" v="4482"/>
          <ac:spMkLst>
            <pc:docMk/>
            <pc:sldMk cId="0" sldId="492"/>
            <ac:spMk id="35" creationId="{00000000-0000-0000-0000-000000000000}"/>
          </ac:spMkLst>
        </pc:spChg>
      </pc:sldChg>
      <pc:sldChg chg="modSp del">
        <pc:chgData name="Daniel Khashabi" userId="62390808-c838-45e6-be59-d6fd0d208bc8" providerId="ADAL" clId="{BC61CEE6-F72E-ED4A-95CA-C76EDF0DD1AC}" dt="2023-03-15T02:23:16.176" v="9648" actId="2696"/>
        <pc:sldMkLst>
          <pc:docMk/>
          <pc:sldMk cId="0" sldId="493"/>
        </pc:sldMkLst>
        <pc:spChg chg="mod">
          <ac:chgData name="Daniel Khashabi" userId="62390808-c838-45e6-be59-d6fd0d208bc8" providerId="ADAL" clId="{BC61CEE6-F72E-ED4A-95CA-C76EDF0DD1AC}" dt="2023-03-12T19:12:52.378" v="4482"/>
          <ac:spMkLst>
            <pc:docMk/>
            <pc:sldMk cId="0" sldId="493"/>
            <ac:spMk id="2" creationId="{00000000-0000-0000-0000-000000000000}"/>
          </ac:spMkLst>
        </pc:spChg>
        <pc:spChg chg="mod">
          <ac:chgData name="Daniel Khashabi" userId="62390808-c838-45e6-be59-d6fd0d208bc8" providerId="ADAL" clId="{BC61CEE6-F72E-ED4A-95CA-C76EDF0DD1AC}" dt="2023-03-12T19:12:52.378" v="4482"/>
          <ac:spMkLst>
            <pc:docMk/>
            <pc:sldMk cId="0" sldId="493"/>
            <ac:spMk id="5" creationId="{00000000-0000-0000-0000-000000000000}"/>
          </ac:spMkLst>
        </pc:spChg>
        <pc:spChg chg="mod">
          <ac:chgData name="Daniel Khashabi" userId="62390808-c838-45e6-be59-d6fd0d208bc8" providerId="ADAL" clId="{BC61CEE6-F72E-ED4A-95CA-C76EDF0DD1AC}" dt="2023-03-12T19:12:52.378" v="4482"/>
          <ac:spMkLst>
            <pc:docMk/>
            <pc:sldMk cId="0" sldId="493"/>
            <ac:spMk id="6" creationId="{00000000-0000-0000-0000-000000000000}"/>
          </ac:spMkLst>
        </pc:spChg>
        <pc:spChg chg="mod">
          <ac:chgData name="Daniel Khashabi" userId="62390808-c838-45e6-be59-d6fd0d208bc8" providerId="ADAL" clId="{BC61CEE6-F72E-ED4A-95CA-C76EDF0DD1AC}" dt="2023-03-12T19:12:52.378" v="4482"/>
          <ac:spMkLst>
            <pc:docMk/>
            <pc:sldMk cId="0" sldId="493"/>
            <ac:spMk id="7" creationId="{00000000-0000-0000-0000-000000000000}"/>
          </ac:spMkLst>
        </pc:spChg>
        <pc:spChg chg="mod">
          <ac:chgData name="Daniel Khashabi" userId="62390808-c838-45e6-be59-d6fd0d208bc8" providerId="ADAL" clId="{BC61CEE6-F72E-ED4A-95CA-C76EDF0DD1AC}" dt="2023-03-12T19:12:52.378" v="4482"/>
          <ac:spMkLst>
            <pc:docMk/>
            <pc:sldMk cId="0" sldId="493"/>
            <ac:spMk id="8" creationId="{00000000-0000-0000-0000-000000000000}"/>
          </ac:spMkLst>
        </pc:spChg>
        <pc:spChg chg="mod">
          <ac:chgData name="Daniel Khashabi" userId="62390808-c838-45e6-be59-d6fd0d208bc8" providerId="ADAL" clId="{BC61CEE6-F72E-ED4A-95CA-C76EDF0DD1AC}" dt="2023-03-12T19:12:52.378" v="4482"/>
          <ac:spMkLst>
            <pc:docMk/>
            <pc:sldMk cId="0" sldId="493"/>
            <ac:spMk id="9" creationId="{00000000-0000-0000-0000-000000000000}"/>
          </ac:spMkLst>
        </pc:spChg>
        <pc:spChg chg="mod">
          <ac:chgData name="Daniel Khashabi" userId="62390808-c838-45e6-be59-d6fd0d208bc8" providerId="ADAL" clId="{BC61CEE6-F72E-ED4A-95CA-C76EDF0DD1AC}" dt="2023-03-12T19:12:52.378" v="4482"/>
          <ac:spMkLst>
            <pc:docMk/>
            <pc:sldMk cId="0" sldId="493"/>
            <ac:spMk id="10" creationId="{00000000-0000-0000-0000-000000000000}"/>
          </ac:spMkLst>
        </pc:spChg>
        <pc:spChg chg="mod">
          <ac:chgData name="Daniel Khashabi" userId="62390808-c838-45e6-be59-d6fd0d208bc8" providerId="ADAL" clId="{BC61CEE6-F72E-ED4A-95CA-C76EDF0DD1AC}" dt="2023-03-12T19:12:52.378" v="4482"/>
          <ac:spMkLst>
            <pc:docMk/>
            <pc:sldMk cId="0" sldId="493"/>
            <ac:spMk id="11" creationId="{00000000-0000-0000-0000-000000000000}"/>
          </ac:spMkLst>
        </pc:spChg>
      </pc:sldChg>
      <pc:sldChg chg="modSp del">
        <pc:chgData name="Daniel Khashabi" userId="62390808-c838-45e6-be59-d6fd0d208bc8" providerId="ADAL" clId="{BC61CEE6-F72E-ED4A-95CA-C76EDF0DD1AC}" dt="2023-03-15T02:23:16.185" v="9649" actId="2696"/>
        <pc:sldMkLst>
          <pc:docMk/>
          <pc:sldMk cId="0" sldId="494"/>
        </pc:sldMkLst>
        <pc:spChg chg="mod">
          <ac:chgData name="Daniel Khashabi" userId="62390808-c838-45e6-be59-d6fd0d208bc8" providerId="ADAL" clId="{BC61CEE6-F72E-ED4A-95CA-C76EDF0DD1AC}" dt="2023-03-12T19:12:52.378" v="4482"/>
          <ac:spMkLst>
            <pc:docMk/>
            <pc:sldMk cId="0" sldId="494"/>
            <ac:spMk id="2" creationId="{00000000-0000-0000-0000-000000000000}"/>
          </ac:spMkLst>
        </pc:spChg>
        <pc:spChg chg="mod">
          <ac:chgData name="Daniel Khashabi" userId="62390808-c838-45e6-be59-d6fd0d208bc8" providerId="ADAL" clId="{BC61CEE6-F72E-ED4A-95CA-C76EDF0DD1AC}" dt="2023-03-12T19:12:52.378" v="4482"/>
          <ac:spMkLst>
            <pc:docMk/>
            <pc:sldMk cId="0" sldId="494"/>
            <ac:spMk id="5" creationId="{00000000-0000-0000-0000-000000000000}"/>
          </ac:spMkLst>
        </pc:spChg>
        <pc:spChg chg="mod">
          <ac:chgData name="Daniel Khashabi" userId="62390808-c838-45e6-be59-d6fd0d208bc8" providerId="ADAL" clId="{BC61CEE6-F72E-ED4A-95CA-C76EDF0DD1AC}" dt="2023-03-12T19:12:52.378" v="4482"/>
          <ac:spMkLst>
            <pc:docMk/>
            <pc:sldMk cId="0" sldId="494"/>
            <ac:spMk id="6" creationId="{00000000-0000-0000-0000-000000000000}"/>
          </ac:spMkLst>
        </pc:spChg>
        <pc:spChg chg="mod">
          <ac:chgData name="Daniel Khashabi" userId="62390808-c838-45e6-be59-d6fd0d208bc8" providerId="ADAL" clId="{BC61CEE6-F72E-ED4A-95CA-C76EDF0DD1AC}" dt="2023-03-12T19:12:52.378" v="4482"/>
          <ac:spMkLst>
            <pc:docMk/>
            <pc:sldMk cId="0" sldId="494"/>
            <ac:spMk id="7" creationId="{00000000-0000-0000-0000-000000000000}"/>
          </ac:spMkLst>
        </pc:spChg>
        <pc:spChg chg="mod">
          <ac:chgData name="Daniel Khashabi" userId="62390808-c838-45e6-be59-d6fd0d208bc8" providerId="ADAL" clId="{BC61CEE6-F72E-ED4A-95CA-C76EDF0DD1AC}" dt="2023-03-12T19:12:52.378" v="4482"/>
          <ac:spMkLst>
            <pc:docMk/>
            <pc:sldMk cId="0" sldId="494"/>
            <ac:spMk id="8" creationId="{00000000-0000-0000-0000-000000000000}"/>
          </ac:spMkLst>
        </pc:spChg>
        <pc:spChg chg="mod">
          <ac:chgData name="Daniel Khashabi" userId="62390808-c838-45e6-be59-d6fd0d208bc8" providerId="ADAL" clId="{BC61CEE6-F72E-ED4A-95CA-C76EDF0DD1AC}" dt="2023-03-12T19:12:52.378" v="4482"/>
          <ac:spMkLst>
            <pc:docMk/>
            <pc:sldMk cId="0" sldId="494"/>
            <ac:spMk id="9" creationId="{00000000-0000-0000-0000-000000000000}"/>
          </ac:spMkLst>
        </pc:spChg>
        <pc:spChg chg="mod">
          <ac:chgData name="Daniel Khashabi" userId="62390808-c838-45e6-be59-d6fd0d208bc8" providerId="ADAL" clId="{BC61CEE6-F72E-ED4A-95CA-C76EDF0DD1AC}" dt="2023-03-12T19:12:52.378" v="4482"/>
          <ac:spMkLst>
            <pc:docMk/>
            <pc:sldMk cId="0" sldId="494"/>
            <ac:spMk id="10" creationId="{00000000-0000-0000-0000-000000000000}"/>
          </ac:spMkLst>
        </pc:spChg>
        <pc:spChg chg="mod">
          <ac:chgData name="Daniel Khashabi" userId="62390808-c838-45e6-be59-d6fd0d208bc8" providerId="ADAL" clId="{BC61CEE6-F72E-ED4A-95CA-C76EDF0DD1AC}" dt="2023-03-12T19:12:52.378" v="4482"/>
          <ac:spMkLst>
            <pc:docMk/>
            <pc:sldMk cId="0" sldId="494"/>
            <ac:spMk id="11" creationId="{00000000-0000-0000-0000-000000000000}"/>
          </ac:spMkLst>
        </pc:spChg>
        <pc:spChg chg="mod">
          <ac:chgData name="Daniel Khashabi" userId="62390808-c838-45e6-be59-d6fd0d208bc8" providerId="ADAL" clId="{BC61CEE6-F72E-ED4A-95CA-C76EDF0DD1AC}" dt="2023-03-12T19:12:52.378" v="4482"/>
          <ac:spMkLst>
            <pc:docMk/>
            <pc:sldMk cId="0" sldId="494"/>
            <ac:spMk id="12" creationId="{00000000-0000-0000-0000-000000000000}"/>
          </ac:spMkLst>
        </pc:spChg>
        <pc:spChg chg="mod">
          <ac:chgData name="Daniel Khashabi" userId="62390808-c838-45e6-be59-d6fd0d208bc8" providerId="ADAL" clId="{BC61CEE6-F72E-ED4A-95CA-C76EDF0DD1AC}" dt="2023-03-12T19:12:52.378" v="4482"/>
          <ac:spMkLst>
            <pc:docMk/>
            <pc:sldMk cId="0" sldId="494"/>
            <ac:spMk id="14" creationId="{00000000-0000-0000-0000-000000000000}"/>
          </ac:spMkLst>
        </pc:spChg>
        <pc:spChg chg="mod">
          <ac:chgData name="Daniel Khashabi" userId="62390808-c838-45e6-be59-d6fd0d208bc8" providerId="ADAL" clId="{BC61CEE6-F72E-ED4A-95CA-C76EDF0DD1AC}" dt="2023-03-12T19:12:52.378" v="4482"/>
          <ac:spMkLst>
            <pc:docMk/>
            <pc:sldMk cId="0" sldId="494"/>
            <ac:spMk id="15" creationId="{00000000-0000-0000-0000-000000000000}"/>
          </ac:spMkLst>
        </pc:spChg>
        <pc:spChg chg="mod">
          <ac:chgData name="Daniel Khashabi" userId="62390808-c838-45e6-be59-d6fd0d208bc8" providerId="ADAL" clId="{BC61CEE6-F72E-ED4A-95CA-C76EDF0DD1AC}" dt="2023-03-12T19:12:52.378" v="4482"/>
          <ac:spMkLst>
            <pc:docMk/>
            <pc:sldMk cId="0" sldId="494"/>
            <ac:spMk id="16" creationId="{00000000-0000-0000-0000-000000000000}"/>
          </ac:spMkLst>
        </pc:spChg>
        <pc:spChg chg="mod">
          <ac:chgData name="Daniel Khashabi" userId="62390808-c838-45e6-be59-d6fd0d208bc8" providerId="ADAL" clId="{BC61CEE6-F72E-ED4A-95CA-C76EDF0DD1AC}" dt="2023-03-12T19:12:52.378" v="4482"/>
          <ac:spMkLst>
            <pc:docMk/>
            <pc:sldMk cId="0" sldId="494"/>
            <ac:spMk id="17" creationId="{00000000-0000-0000-0000-000000000000}"/>
          </ac:spMkLst>
        </pc:spChg>
        <pc:spChg chg="mod">
          <ac:chgData name="Daniel Khashabi" userId="62390808-c838-45e6-be59-d6fd0d208bc8" providerId="ADAL" clId="{BC61CEE6-F72E-ED4A-95CA-C76EDF0DD1AC}" dt="2023-03-12T19:12:52.378" v="4482"/>
          <ac:spMkLst>
            <pc:docMk/>
            <pc:sldMk cId="0" sldId="494"/>
            <ac:spMk id="18" creationId="{00000000-0000-0000-0000-000000000000}"/>
          </ac:spMkLst>
        </pc:spChg>
        <pc:spChg chg="mod">
          <ac:chgData name="Daniel Khashabi" userId="62390808-c838-45e6-be59-d6fd0d208bc8" providerId="ADAL" clId="{BC61CEE6-F72E-ED4A-95CA-C76EDF0DD1AC}" dt="2023-03-12T19:12:52.378" v="4482"/>
          <ac:spMkLst>
            <pc:docMk/>
            <pc:sldMk cId="0" sldId="494"/>
            <ac:spMk id="19" creationId="{00000000-0000-0000-0000-000000000000}"/>
          </ac:spMkLst>
        </pc:spChg>
      </pc:sldChg>
      <pc:sldChg chg="modSp del">
        <pc:chgData name="Daniel Khashabi" userId="62390808-c838-45e6-be59-d6fd0d208bc8" providerId="ADAL" clId="{BC61CEE6-F72E-ED4A-95CA-C76EDF0DD1AC}" dt="2023-03-15T02:23:16.196" v="9650" actId="2696"/>
        <pc:sldMkLst>
          <pc:docMk/>
          <pc:sldMk cId="0" sldId="495"/>
        </pc:sldMkLst>
        <pc:spChg chg="mod">
          <ac:chgData name="Daniel Khashabi" userId="62390808-c838-45e6-be59-d6fd0d208bc8" providerId="ADAL" clId="{BC61CEE6-F72E-ED4A-95CA-C76EDF0DD1AC}" dt="2023-03-12T19:12:52.378" v="4482"/>
          <ac:spMkLst>
            <pc:docMk/>
            <pc:sldMk cId="0" sldId="495"/>
            <ac:spMk id="2" creationId="{00000000-0000-0000-0000-000000000000}"/>
          </ac:spMkLst>
        </pc:spChg>
        <pc:spChg chg="mod">
          <ac:chgData name="Daniel Khashabi" userId="62390808-c838-45e6-be59-d6fd0d208bc8" providerId="ADAL" clId="{BC61CEE6-F72E-ED4A-95CA-C76EDF0DD1AC}" dt="2023-03-12T19:12:52.378" v="4482"/>
          <ac:spMkLst>
            <pc:docMk/>
            <pc:sldMk cId="0" sldId="495"/>
            <ac:spMk id="5" creationId="{00000000-0000-0000-0000-000000000000}"/>
          </ac:spMkLst>
        </pc:spChg>
        <pc:spChg chg="mod">
          <ac:chgData name="Daniel Khashabi" userId="62390808-c838-45e6-be59-d6fd0d208bc8" providerId="ADAL" clId="{BC61CEE6-F72E-ED4A-95CA-C76EDF0DD1AC}" dt="2023-03-12T19:12:52.378" v="4482"/>
          <ac:spMkLst>
            <pc:docMk/>
            <pc:sldMk cId="0" sldId="495"/>
            <ac:spMk id="6" creationId="{00000000-0000-0000-0000-000000000000}"/>
          </ac:spMkLst>
        </pc:spChg>
        <pc:spChg chg="mod">
          <ac:chgData name="Daniel Khashabi" userId="62390808-c838-45e6-be59-d6fd0d208bc8" providerId="ADAL" clId="{BC61CEE6-F72E-ED4A-95CA-C76EDF0DD1AC}" dt="2023-03-12T19:12:52.378" v="4482"/>
          <ac:spMkLst>
            <pc:docMk/>
            <pc:sldMk cId="0" sldId="495"/>
            <ac:spMk id="7" creationId="{00000000-0000-0000-0000-000000000000}"/>
          </ac:spMkLst>
        </pc:spChg>
        <pc:spChg chg="mod">
          <ac:chgData name="Daniel Khashabi" userId="62390808-c838-45e6-be59-d6fd0d208bc8" providerId="ADAL" clId="{BC61CEE6-F72E-ED4A-95CA-C76EDF0DD1AC}" dt="2023-03-12T19:12:52.378" v="4482"/>
          <ac:spMkLst>
            <pc:docMk/>
            <pc:sldMk cId="0" sldId="495"/>
            <ac:spMk id="8" creationId="{00000000-0000-0000-0000-000000000000}"/>
          </ac:spMkLst>
        </pc:spChg>
        <pc:spChg chg="mod">
          <ac:chgData name="Daniel Khashabi" userId="62390808-c838-45e6-be59-d6fd0d208bc8" providerId="ADAL" clId="{BC61CEE6-F72E-ED4A-95CA-C76EDF0DD1AC}" dt="2023-03-12T19:12:52.378" v="4482"/>
          <ac:spMkLst>
            <pc:docMk/>
            <pc:sldMk cId="0" sldId="495"/>
            <ac:spMk id="9" creationId="{00000000-0000-0000-0000-000000000000}"/>
          </ac:spMkLst>
        </pc:spChg>
      </pc:sldChg>
      <pc:sldChg chg="modSp del">
        <pc:chgData name="Daniel Khashabi" userId="62390808-c838-45e6-be59-d6fd0d208bc8" providerId="ADAL" clId="{BC61CEE6-F72E-ED4A-95CA-C76EDF0DD1AC}" dt="2023-03-15T02:23:16.206" v="9651" actId="2696"/>
        <pc:sldMkLst>
          <pc:docMk/>
          <pc:sldMk cId="0" sldId="496"/>
        </pc:sldMkLst>
        <pc:spChg chg="mod">
          <ac:chgData name="Daniel Khashabi" userId="62390808-c838-45e6-be59-d6fd0d208bc8" providerId="ADAL" clId="{BC61CEE6-F72E-ED4A-95CA-C76EDF0DD1AC}" dt="2023-03-12T19:12:52.378" v="4482"/>
          <ac:spMkLst>
            <pc:docMk/>
            <pc:sldMk cId="0" sldId="496"/>
            <ac:spMk id="2" creationId="{00000000-0000-0000-0000-000000000000}"/>
          </ac:spMkLst>
        </pc:spChg>
        <pc:spChg chg="mod">
          <ac:chgData name="Daniel Khashabi" userId="62390808-c838-45e6-be59-d6fd0d208bc8" providerId="ADAL" clId="{BC61CEE6-F72E-ED4A-95CA-C76EDF0DD1AC}" dt="2023-03-12T19:12:52.378" v="4482"/>
          <ac:spMkLst>
            <pc:docMk/>
            <pc:sldMk cId="0" sldId="496"/>
            <ac:spMk id="4" creationId="{00000000-0000-0000-0000-000000000000}"/>
          </ac:spMkLst>
        </pc:spChg>
      </pc:sldChg>
      <pc:sldChg chg="modSp del">
        <pc:chgData name="Daniel Khashabi" userId="62390808-c838-45e6-be59-d6fd0d208bc8" providerId="ADAL" clId="{BC61CEE6-F72E-ED4A-95CA-C76EDF0DD1AC}" dt="2023-03-15T02:23:16.212" v="9652" actId="2696"/>
        <pc:sldMkLst>
          <pc:docMk/>
          <pc:sldMk cId="0" sldId="497"/>
        </pc:sldMkLst>
        <pc:spChg chg="mod">
          <ac:chgData name="Daniel Khashabi" userId="62390808-c838-45e6-be59-d6fd0d208bc8" providerId="ADAL" clId="{BC61CEE6-F72E-ED4A-95CA-C76EDF0DD1AC}" dt="2023-03-12T19:12:52.378" v="4482"/>
          <ac:spMkLst>
            <pc:docMk/>
            <pc:sldMk cId="0" sldId="497"/>
            <ac:spMk id="2" creationId="{00000000-0000-0000-0000-000000000000}"/>
          </ac:spMkLst>
        </pc:spChg>
        <pc:spChg chg="mod">
          <ac:chgData name="Daniel Khashabi" userId="62390808-c838-45e6-be59-d6fd0d208bc8" providerId="ADAL" clId="{BC61CEE6-F72E-ED4A-95CA-C76EDF0DD1AC}" dt="2023-03-12T19:12:52.378" v="4482"/>
          <ac:spMkLst>
            <pc:docMk/>
            <pc:sldMk cId="0" sldId="497"/>
            <ac:spMk id="4" creationId="{00000000-0000-0000-0000-000000000000}"/>
          </ac:spMkLst>
        </pc:spChg>
        <pc:spChg chg="mod">
          <ac:chgData name="Daniel Khashabi" userId="62390808-c838-45e6-be59-d6fd0d208bc8" providerId="ADAL" clId="{BC61CEE6-F72E-ED4A-95CA-C76EDF0DD1AC}" dt="2023-03-12T19:12:52.378" v="4482"/>
          <ac:spMkLst>
            <pc:docMk/>
            <pc:sldMk cId="0" sldId="497"/>
            <ac:spMk id="5" creationId="{00000000-0000-0000-0000-000000000000}"/>
          </ac:spMkLst>
        </pc:spChg>
        <pc:spChg chg="mod">
          <ac:chgData name="Daniel Khashabi" userId="62390808-c838-45e6-be59-d6fd0d208bc8" providerId="ADAL" clId="{BC61CEE6-F72E-ED4A-95CA-C76EDF0DD1AC}" dt="2023-03-12T19:12:52.378" v="4482"/>
          <ac:spMkLst>
            <pc:docMk/>
            <pc:sldMk cId="0" sldId="497"/>
            <ac:spMk id="7" creationId="{00000000-0000-0000-0000-000000000000}"/>
          </ac:spMkLst>
        </pc:spChg>
        <pc:spChg chg="mod">
          <ac:chgData name="Daniel Khashabi" userId="62390808-c838-45e6-be59-d6fd0d208bc8" providerId="ADAL" clId="{BC61CEE6-F72E-ED4A-95CA-C76EDF0DD1AC}" dt="2023-03-12T19:12:52.378" v="4482"/>
          <ac:spMkLst>
            <pc:docMk/>
            <pc:sldMk cId="0" sldId="497"/>
            <ac:spMk id="8" creationId="{00000000-0000-0000-0000-000000000000}"/>
          </ac:spMkLst>
        </pc:spChg>
        <pc:spChg chg="mod">
          <ac:chgData name="Daniel Khashabi" userId="62390808-c838-45e6-be59-d6fd0d208bc8" providerId="ADAL" clId="{BC61CEE6-F72E-ED4A-95CA-C76EDF0DD1AC}" dt="2023-03-12T19:12:52.378" v="4482"/>
          <ac:spMkLst>
            <pc:docMk/>
            <pc:sldMk cId="0" sldId="497"/>
            <ac:spMk id="9" creationId="{00000000-0000-0000-0000-000000000000}"/>
          </ac:spMkLst>
        </pc:spChg>
        <pc:spChg chg="mod">
          <ac:chgData name="Daniel Khashabi" userId="62390808-c838-45e6-be59-d6fd0d208bc8" providerId="ADAL" clId="{BC61CEE6-F72E-ED4A-95CA-C76EDF0DD1AC}" dt="2023-03-12T19:12:52.378" v="4482"/>
          <ac:spMkLst>
            <pc:docMk/>
            <pc:sldMk cId="0" sldId="497"/>
            <ac:spMk id="10" creationId="{00000000-0000-0000-0000-000000000000}"/>
          </ac:spMkLst>
        </pc:spChg>
        <pc:spChg chg="mod">
          <ac:chgData name="Daniel Khashabi" userId="62390808-c838-45e6-be59-d6fd0d208bc8" providerId="ADAL" clId="{BC61CEE6-F72E-ED4A-95CA-C76EDF0DD1AC}" dt="2023-03-12T19:12:52.378" v="4482"/>
          <ac:spMkLst>
            <pc:docMk/>
            <pc:sldMk cId="0" sldId="497"/>
            <ac:spMk id="11" creationId="{00000000-0000-0000-0000-000000000000}"/>
          </ac:spMkLst>
        </pc:spChg>
        <pc:spChg chg="mod">
          <ac:chgData name="Daniel Khashabi" userId="62390808-c838-45e6-be59-d6fd0d208bc8" providerId="ADAL" clId="{BC61CEE6-F72E-ED4A-95CA-C76EDF0DD1AC}" dt="2023-03-12T19:12:52.378" v="4482"/>
          <ac:spMkLst>
            <pc:docMk/>
            <pc:sldMk cId="0" sldId="497"/>
            <ac:spMk id="12" creationId="{00000000-0000-0000-0000-000000000000}"/>
          </ac:spMkLst>
        </pc:spChg>
        <pc:spChg chg="mod">
          <ac:chgData name="Daniel Khashabi" userId="62390808-c838-45e6-be59-d6fd0d208bc8" providerId="ADAL" clId="{BC61CEE6-F72E-ED4A-95CA-C76EDF0DD1AC}" dt="2023-03-12T19:12:52.378" v="4482"/>
          <ac:spMkLst>
            <pc:docMk/>
            <pc:sldMk cId="0" sldId="497"/>
            <ac:spMk id="13" creationId="{00000000-0000-0000-0000-000000000000}"/>
          </ac:spMkLst>
        </pc:spChg>
        <pc:spChg chg="mod">
          <ac:chgData name="Daniel Khashabi" userId="62390808-c838-45e6-be59-d6fd0d208bc8" providerId="ADAL" clId="{BC61CEE6-F72E-ED4A-95CA-C76EDF0DD1AC}" dt="2023-03-12T19:12:52.378" v="4482"/>
          <ac:spMkLst>
            <pc:docMk/>
            <pc:sldMk cId="0" sldId="497"/>
            <ac:spMk id="14" creationId="{00000000-0000-0000-0000-000000000000}"/>
          </ac:spMkLst>
        </pc:spChg>
        <pc:spChg chg="mod">
          <ac:chgData name="Daniel Khashabi" userId="62390808-c838-45e6-be59-d6fd0d208bc8" providerId="ADAL" clId="{BC61CEE6-F72E-ED4A-95CA-C76EDF0DD1AC}" dt="2023-03-12T19:12:52.378" v="4482"/>
          <ac:spMkLst>
            <pc:docMk/>
            <pc:sldMk cId="0" sldId="497"/>
            <ac:spMk id="15" creationId="{00000000-0000-0000-0000-000000000000}"/>
          </ac:spMkLst>
        </pc:spChg>
      </pc:sldChg>
      <pc:sldChg chg="modSp del">
        <pc:chgData name="Daniel Khashabi" userId="62390808-c838-45e6-be59-d6fd0d208bc8" providerId="ADAL" clId="{BC61CEE6-F72E-ED4A-95CA-C76EDF0DD1AC}" dt="2023-03-15T02:23:16.222" v="9653" actId="2696"/>
        <pc:sldMkLst>
          <pc:docMk/>
          <pc:sldMk cId="0" sldId="498"/>
        </pc:sldMkLst>
        <pc:spChg chg="mod">
          <ac:chgData name="Daniel Khashabi" userId="62390808-c838-45e6-be59-d6fd0d208bc8" providerId="ADAL" clId="{BC61CEE6-F72E-ED4A-95CA-C76EDF0DD1AC}" dt="2023-03-12T19:12:52.378" v="4482"/>
          <ac:spMkLst>
            <pc:docMk/>
            <pc:sldMk cId="0" sldId="498"/>
            <ac:spMk id="3" creationId="{00000000-0000-0000-0000-000000000000}"/>
          </ac:spMkLst>
        </pc:spChg>
        <pc:spChg chg="mod">
          <ac:chgData name="Daniel Khashabi" userId="62390808-c838-45e6-be59-d6fd0d208bc8" providerId="ADAL" clId="{BC61CEE6-F72E-ED4A-95CA-C76EDF0DD1AC}" dt="2023-03-12T19:12:52.378" v="4482"/>
          <ac:spMkLst>
            <pc:docMk/>
            <pc:sldMk cId="0" sldId="498"/>
            <ac:spMk id="4" creationId="{00000000-0000-0000-0000-000000000000}"/>
          </ac:spMkLst>
        </pc:spChg>
      </pc:sldChg>
      <pc:sldChg chg="modSp del">
        <pc:chgData name="Daniel Khashabi" userId="62390808-c838-45e6-be59-d6fd0d208bc8" providerId="ADAL" clId="{BC61CEE6-F72E-ED4A-95CA-C76EDF0DD1AC}" dt="2023-03-15T02:23:16.231" v="9654" actId="2696"/>
        <pc:sldMkLst>
          <pc:docMk/>
          <pc:sldMk cId="0" sldId="499"/>
        </pc:sldMkLst>
        <pc:spChg chg="mod">
          <ac:chgData name="Daniel Khashabi" userId="62390808-c838-45e6-be59-d6fd0d208bc8" providerId="ADAL" clId="{BC61CEE6-F72E-ED4A-95CA-C76EDF0DD1AC}" dt="2023-03-12T19:12:52.378" v="4482"/>
          <ac:spMkLst>
            <pc:docMk/>
            <pc:sldMk cId="0" sldId="499"/>
            <ac:spMk id="3" creationId="{00000000-0000-0000-0000-000000000000}"/>
          </ac:spMkLst>
        </pc:spChg>
        <pc:spChg chg="mod">
          <ac:chgData name="Daniel Khashabi" userId="62390808-c838-45e6-be59-d6fd0d208bc8" providerId="ADAL" clId="{BC61CEE6-F72E-ED4A-95CA-C76EDF0DD1AC}" dt="2023-03-12T19:12:52.378" v="4482"/>
          <ac:spMkLst>
            <pc:docMk/>
            <pc:sldMk cId="0" sldId="499"/>
            <ac:spMk id="4" creationId="{00000000-0000-0000-0000-000000000000}"/>
          </ac:spMkLst>
        </pc:spChg>
        <pc:spChg chg="mod">
          <ac:chgData name="Daniel Khashabi" userId="62390808-c838-45e6-be59-d6fd0d208bc8" providerId="ADAL" clId="{BC61CEE6-F72E-ED4A-95CA-C76EDF0DD1AC}" dt="2023-03-12T19:12:52.378" v="4482"/>
          <ac:spMkLst>
            <pc:docMk/>
            <pc:sldMk cId="0" sldId="499"/>
            <ac:spMk id="5" creationId="{00000000-0000-0000-0000-000000000000}"/>
          </ac:spMkLst>
        </pc:spChg>
      </pc:sldChg>
      <pc:sldChg chg="modSp del">
        <pc:chgData name="Daniel Khashabi" userId="62390808-c838-45e6-be59-d6fd0d208bc8" providerId="ADAL" clId="{BC61CEE6-F72E-ED4A-95CA-C76EDF0DD1AC}" dt="2023-03-15T02:23:16.244" v="9655" actId="2696"/>
        <pc:sldMkLst>
          <pc:docMk/>
          <pc:sldMk cId="0" sldId="500"/>
        </pc:sldMkLst>
        <pc:spChg chg="mod">
          <ac:chgData name="Daniel Khashabi" userId="62390808-c838-45e6-be59-d6fd0d208bc8" providerId="ADAL" clId="{BC61CEE6-F72E-ED4A-95CA-C76EDF0DD1AC}" dt="2023-03-12T19:12:52.378" v="4482"/>
          <ac:spMkLst>
            <pc:docMk/>
            <pc:sldMk cId="0" sldId="500"/>
            <ac:spMk id="2" creationId="{00000000-0000-0000-0000-000000000000}"/>
          </ac:spMkLst>
        </pc:spChg>
        <pc:spChg chg="mod">
          <ac:chgData name="Daniel Khashabi" userId="62390808-c838-45e6-be59-d6fd0d208bc8" providerId="ADAL" clId="{BC61CEE6-F72E-ED4A-95CA-C76EDF0DD1AC}" dt="2023-03-12T19:12:52.378" v="4482"/>
          <ac:spMkLst>
            <pc:docMk/>
            <pc:sldMk cId="0" sldId="500"/>
            <ac:spMk id="4" creationId="{00000000-0000-0000-0000-000000000000}"/>
          </ac:spMkLst>
        </pc:spChg>
      </pc:sldChg>
      <pc:sldChg chg="modSp del">
        <pc:chgData name="Daniel Khashabi" userId="62390808-c838-45e6-be59-d6fd0d208bc8" providerId="ADAL" clId="{BC61CEE6-F72E-ED4A-95CA-C76EDF0DD1AC}" dt="2023-03-15T02:23:16.253" v="9656" actId="2696"/>
        <pc:sldMkLst>
          <pc:docMk/>
          <pc:sldMk cId="0" sldId="501"/>
        </pc:sldMkLst>
        <pc:spChg chg="mod">
          <ac:chgData name="Daniel Khashabi" userId="62390808-c838-45e6-be59-d6fd0d208bc8" providerId="ADAL" clId="{BC61CEE6-F72E-ED4A-95CA-C76EDF0DD1AC}" dt="2023-03-12T19:12:52.378" v="4482"/>
          <ac:spMkLst>
            <pc:docMk/>
            <pc:sldMk cId="0" sldId="501"/>
            <ac:spMk id="2" creationId="{00000000-0000-0000-0000-000000000000}"/>
          </ac:spMkLst>
        </pc:spChg>
      </pc:sldChg>
      <pc:sldChg chg="modSp del">
        <pc:chgData name="Daniel Khashabi" userId="62390808-c838-45e6-be59-d6fd0d208bc8" providerId="ADAL" clId="{BC61CEE6-F72E-ED4A-95CA-C76EDF0DD1AC}" dt="2023-03-15T02:23:16.327" v="9667" actId="2696"/>
        <pc:sldMkLst>
          <pc:docMk/>
          <pc:sldMk cId="0" sldId="511"/>
        </pc:sldMkLst>
        <pc:spChg chg="mod">
          <ac:chgData name="Daniel Khashabi" userId="62390808-c838-45e6-be59-d6fd0d208bc8" providerId="ADAL" clId="{BC61CEE6-F72E-ED4A-95CA-C76EDF0DD1AC}" dt="2023-03-12T19:12:52.378" v="4482"/>
          <ac:spMkLst>
            <pc:docMk/>
            <pc:sldMk cId="0" sldId="511"/>
            <ac:spMk id="2" creationId="{00000000-0000-0000-0000-000000000000}"/>
          </ac:spMkLst>
        </pc:spChg>
        <pc:spChg chg="mod">
          <ac:chgData name="Daniel Khashabi" userId="62390808-c838-45e6-be59-d6fd0d208bc8" providerId="ADAL" clId="{BC61CEE6-F72E-ED4A-95CA-C76EDF0DD1AC}" dt="2023-03-12T19:12:52.378" v="4482"/>
          <ac:spMkLst>
            <pc:docMk/>
            <pc:sldMk cId="0" sldId="511"/>
            <ac:spMk id="4" creationId="{00000000-0000-0000-0000-000000000000}"/>
          </ac:spMkLst>
        </pc:spChg>
      </pc:sldChg>
      <pc:sldChg chg="del">
        <pc:chgData name="Daniel Khashabi" userId="62390808-c838-45e6-be59-d6fd0d208bc8" providerId="ADAL" clId="{BC61CEE6-F72E-ED4A-95CA-C76EDF0DD1AC}" dt="2023-03-15T02:23:16.260" v="9657" actId="2696"/>
        <pc:sldMkLst>
          <pc:docMk/>
          <pc:sldMk cId="1444086369" sldId="1631"/>
        </pc:sldMkLst>
      </pc:sldChg>
      <pc:sldChg chg="del">
        <pc:chgData name="Daniel Khashabi" userId="62390808-c838-45e6-be59-d6fd0d208bc8" providerId="ADAL" clId="{BC61CEE6-F72E-ED4A-95CA-C76EDF0DD1AC}" dt="2023-03-15T02:23:16.265" v="9658" actId="2696"/>
        <pc:sldMkLst>
          <pc:docMk/>
          <pc:sldMk cId="1029767625" sldId="1632"/>
        </pc:sldMkLst>
      </pc:sldChg>
      <pc:sldChg chg="del">
        <pc:chgData name="Daniel Khashabi" userId="62390808-c838-45e6-be59-d6fd0d208bc8" providerId="ADAL" clId="{BC61CEE6-F72E-ED4A-95CA-C76EDF0DD1AC}" dt="2023-03-15T02:23:15.957" v="9617" actId="2696"/>
        <pc:sldMkLst>
          <pc:docMk/>
          <pc:sldMk cId="534599414" sldId="1633"/>
        </pc:sldMkLst>
      </pc:sldChg>
      <pc:sldChg chg="del">
        <pc:chgData name="Daniel Khashabi" userId="62390808-c838-45e6-be59-d6fd0d208bc8" providerId="ADAL" clId="{BC61CEE6-F72E-ED4A-95CA-C76EDF0DD1AC}" dt="2023-03-09T22:26:37.629" v="17" actId="2696"/>
        <pc:sldMkLst>
          <pc:docMk/>
          <pc:sldMk cId="3134981909" sldId="1688"/>
        </pc:sldMkLst>
      </pc:sldChg>
      <pc:sldChg chg="del">
        <pc:chgData name="Daniel Khashabi" userId="62390808-c838-45e6-be59-d6fd0d208bc8" providerId="ADAL" clId="{BC61CEE6-F72E-ED4A-95CA-C76EDF0DD1AC}" dt="2023-03-09T22:26:21.808" v="5" actId="2696"/>
        <pc:sldMkLst>
          <pc:docMk/>
          <pc:sldMk cId="2507996145" sldId="1689"/>
        </pc:sldMkLst>
      </pc:sldChg>
      <pc:sldChg chg="del">
        <pc:chgData name="Daniel Khashabi" userId="62390808-c838-45e6-be59-d6fd0d208bc8" providerId="ADAL" clId="{BC61CEE6-F72E-ED4A-95CA-C76EDF0DD1AC}" dt="2023-03-15T02:23:15.770" v="9591" actId="2696"/>
        <pc:sldMkLst>
          <pc:docMk/>
          <pc:sldMk cId="4165398194" sldId="1704"/>
        </pc:sldMkLst>
      </pc:sldChg>
      <pc:sldChg chg="del">
        <pc:chgData name="Daniel Khashabi" userId="62390808-c838-45e6-be59-d6fd0d208bc8" providerId="ADAL" clId="{BC61CEE6-F72E-ED4A-95CA-C76EDF0DD1AC}" dt="2023-03-09T22:26:20.265" v="4" actId="2696"/>
        <pc:sldMkLst>
          <pc:docMk/>
          <pc:sldMk cId="3932640753" sldId="1705"/>
        </pc:sldMkLst>
      </pc:sldChg>
      <pc:sldChg chg="modSp mod">
        <pc:chgData name="Daniel Khashabi" userId="62390808-c838-45e6-be59-d6fd0d208bc8" providerId="ADAL" clId="{BC61CEE6-F72E-ED4A-95CA-C76EDF0DD1AC}" dt="2023-03-12T22:07:18.736" v="5263" actId="20577"/>
        <pc:sldMkLst>
          <pc:docMk/>
          <pc:sldMk cId="2235332796" sldId="1708"/>
        </pc:sldMkLst>
        <pc:spChg chg="mod">
          <ac:chgData name="Daniel Khashabi" userId="62390808-c838-45e6-be59-d6fd0d208bc8" providerId="ADAL" clId="{BC61CEE6-F72E-ED4A-95CA-C76EDF0DD1AC}" dt="2023-03-12T22:07:18.736" v="5263" actId="20577"/>
          <ac:spMkLst>
            <pc:docMk/>
            <pc:sldMk cId="2235332796" sldId="1708"/>
            <ac:spMk id="2" creationId="{F88C372A-92FB-D67D-2F46-09A4D302F6E9}"/>
          </ac:spMkLst>
        </pc:spChg>
      </pc:sldChg>
      <pc:sldChg chg="modSp del modNotes">
        <pc:chgData name="Daniel Khashabi" userId="62390808-c838-45e6-be59-d6fd0d208bc8" providerId="ADAL" clId="{BC61CEE6-F72E-ED4A-95CA-C76EDF0DD1AC}" dt="2023-03-15T02:23:16.031" v="9629" actId="2696"/>
        <pc:sldMkLst>
          <pc:docMk/>
          <pc:sldMk cId="0" sldId="1711"/>
        </pc:sldMkLst>
        <pc:spChg chg="mod">
          <ac:chgData name="Daniel Khashabi" userId="62390808-c838-45e6-be59-d6fd0d208bc8" providerId="ADAL" clId="{BC61CEE6-F72E-ED4A-95CA-C76EDF0DD1AC}" dt="2023-03-12T19:12:52.378" v="4482"/>
          <ac:spMkLst>
            <pc:docMk/>
            <pc:sldMk cId="0" sldId="1711"/>
            <ac:spMk id="2" creationId="{68FED5E6-0755-C388-E977-ED1AA0654D90}"/>
          </ac:spMkLst>
        </pc:spChg>
      </pc:sldChg>
      <pc:sldChg chg="del">
        <pc:chgData name="Daniel Khashabi" userId="62390808-c838-45e6-be59-d6fd0d208bc8" providerId="ADAL" clId="{BC61CEE6-F72E-ED4A-95CA-C76EDF0DD1AC}" dt="2023-03-09T22:26:23.272" v="7" actId="2696"/>
        <pc:sldMkLst>
          <pc:docMk/>
          <pc:sldMk cId="1715798551" sldId="1714"/>
        </pc:sldMkLst>
      </pc:sldChg>
      <pc:sldChg chg="del">
        <pc:chgData name="Daniel Khashabi" userId="62390808-c838-45e6-be59-d6fd0d208bc8" providerId="ADAL" clId="{BC61CEE6-F72E-ED4A-95CA-C76EDF0DD1AC}" dt="2023-03-15T02:23:15.815" v="9600" actId="2696"/>
        <pc:sldMkLst>
          <pc:docMk/>
          <pc:sldMk cId="3144402979" sldId="1716"/>
        </pc:sldMkLst>
      </pc:sldChg>
      <pc:sldChg chg="del">
        <pc:chgData name="Daniel Khashabi" userId="62390808-c838-45e6-be59-d6fd0d208bc8" providerId="ADAL" clId="{BC61CEE6-F72E-ED4A-95CA-C76EDF0DD1AC}" dt="2023-03-15T02:23:15.982" v="9622" actId="2696"/>
        <pc:sldMkLst>
          <pc:docMk/>
          <pc:sldMk cId="1180057205" sldId="1717"/>
        </pc:sldMkLst>
      </pc:sldChg>
      <pc:sldChg chg="del">
        <pc:chgData name="Daniel Khashabi" userId="62390808-c838-45e6-be59-d6fd0d208bc8" providerId="ADAL" clId="{BC61CEE6-F72E-ED4A-95CA-C76EDF0DD1AC}" dt="2023-03-15T02:23:16.269" v="9659" actId="2696"/>
        <pc:sldMkLst>
          <pc:docMk/>
          <pc:sldMk cId="3897027653" sldId="1720"/>
        </pc:sldMkLst>
      </pc:sldChg>
      <pc:sldChg chg="del">
        <pc:chgData name="Daniel Khashabi" userId="62390808-c838-45e6-be59-d6fd0d208bc8" providerId="ADAL" clId="{BC61CEE6-F72E-ED4A-95CA-C76EDF0DD1AC}" dt="2023-03-15T02:23:16.276" v="9660" actId="2696"/>
        <pc:sldMkLst>
          <pc:docMk/>
          <pc:sldMk cId="863095108" sldId="1721"/>
        </pc:sldMkLst>
      </pc:sldChg>
      <pc:sldChg chg="modSp del mod">
        <pc:chgData name="Daniel Khashabi" userId="62390808-c838-45e6-be59-d6fd0d208bc8" providerId="ADAL" clId="{BC61CEE6-F72E-ED4A-95CA-C76EDF0DD1AC}" dt="2023-03-09T22:26:26.810" v="10" actId="18676"/>
        <pc:sldMkLst>
          <pc:docMk/>
          <pc:sldMk cId="676396732" sldId="1732"/>
        </pc:sldMkLst>
        <pc:spChg chg="mod">
          <ac:chgData name="Daniel Khashabi" userId="62390808-c838-45e6-be59-d6fd0d208bc8" providerId="ADAL" clId="{BC61CEE6-F72E-ED4A-95CA-C76EDF0DD1AC}" dt="2023-03-09T22:26:15.783" v="3" actId="5793"/>
          <ac:spMkLst>
            <pc:docMk/>
            <pc:sldMk cId="676396732" sldId="1732"/>
            <ac:spMk id="3" creationId="{7B2BFE65-F95C-7CC3-C7B1-AC8F523DFC10}"/>
          </ac:spMkLst>
        </pc:spChg>
      </pc:sldChg>
      <pc:sldChg chg="del">
        <pc:chgData name="Daniel Khashabi" userId="62390808-c838-45e6-be59-d6fd0d208bc8" providerId="ADAL" clId="{BC61CEE6-F72E-ED4A-95CA-C76EDF0DD1AC}" dt="2023-03-15T02:23:15.796" v="9596" actId="2696"/>
        <pc:sldMkLst>
          <pc:docMk/>
          <pc:sldMk cId="750854351" sldId="1753"/>
        </pc:sldMkLst>
      </pc:sldChg>
      <pc:sldChg chg="modSp del">
        <pc:chgData name="Daniel Khashabi" userId="62390808-c838-45e6-be59-d6fd0d208bc8" providerId="ADAL" clId="{BC61CEE6-F72E-ED4A-95CA-C76EDF0DD1AC}" dt="2023-03-15T02:23:15.821" v="9601" actId="2696"/>
        <pc:sldMkLst>
          <pc:docMk/>
          <pc:sldMk cId="3755822236" sldId="1758"/>
        </pc:sldMkLst>
        <pc:spChg chg="mod">
          <ac:chgData name="Daniel Khashabi" userId="62390808-c838-45e6-be59-d6fd0d208bc8" providerId="ADAL" clId="{BC61CEE6-F72E-ED4A-95CA-C76EDF0DD1AC}" dt="2023-03-12T19:12:52.378" v="4482"/>
          <ac:spMkLst>
            <pc:docMk/>
            <pc:sldMk cId="3755822236" sldId="1758"/>
            <ac:spMk id="3" creationId="{00000000-0000-0000-0000-000000000000}"/>
          </ac:spMkLst>
        </pc:spChg>
        <pc:spChg chg="mod">
          <ac:chgData name="Daniel Khashabi" userId="62390808-c838-45e6-be59-d6fd0d208bc8" providerId="ADAL" clId="{BC61CEE6-F72E-ED4A-95CA-C76EDF0DD1AC}" dt="2023-03-12T19:12:52.378" v="4482"/>
          <ac:spMkLst>
            <pc:docMk/>
            <pc:sldMk cId="3755822236" sldId="1758"/>
            <ac:spMk id="4" creationId="{00000000-0000-0000-0000-000000000000}"/>
          </ac:spMkLst>
        </pc:spChg>
      </pc:sldChg>
      <pc:sldChg chg="del">
        <pc:chgData name="Daniel Khashabi" userId="62390808-c838-45e6-be59-d6fd0d208bc8" providerId="ADAL" clId="{BC61CEE6-F72E-ED4A-95CA-C76EDF0DD1AC}" dt="2023-03-09T22:26:40.964" v="20" actId="2696"/>
        <pc:sldMkLst>
          <pc:docMk/>
          <pc:sldMk cId="3864040783" sldId="1759"/>
        </pc:sldMkLst>
      </pc:sldChg>
      <pc:sldChg chg="del mod modShow">
        <pc:chgData name="Daniel Khashabi" userId="62390808-c838-45e6-be59-d6fd0d208bc8" providerId="ADAL" clId="{BC61CEE6-F72E-ED4A-95CA-C76EDF0DD1AC}" dt="2023-03-12T17:35:15.440" v="3386" actId="2696"/>
        <pc:sldMkLst>
          <pc:docMk/>
          <pc:sldMk cId="3236888526" sldId="1760"/>
        </pc:sldMkLst>
      </pc:sldChg>
      <pc:sldChg chg="modSp del mod modShow">
        <pc:chgData name="Daniel Khashabi" userId="62390808-c838-45e6-be59-d6fd0d208bc8" providerId="ADAL" clId="{BC61CEE6-F72E-ED4A-95CA-C76EDF0DD1AC}" dt="2023-03-12T20:43:38.490" v="5249" actId="2696"/>
        <pc:sldMkLst>
          <pc:docMk/>
          <pc:sldMk cId="669689574" sldId="1766"/>
        </pc:sldMkLst>
        <pc:spChg chg="mod">
          <ac:chgData name="Daniel Khashabi" userId="62390808-c838-45e6-be59-d6fd0d208bc8" providerId="ADAL" clId="{BC61CEE6-F72E-ED4A-95CA-C76EDF0DD1AC}" dt="2023-03-12T19:12:52.378" v="4482"/>
          <ac:spMkLst>
            <pc:docMk/>
            <pc:sldMk cId="669689574" sldId="1766"/>
            <ac:spMk id="5"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6"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7"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8"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9"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0"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1"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3"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4"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5"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7"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18"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0"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1"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2"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3"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4"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5"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6"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7" creationId="{00000000-0000-0000-0000-000000000000}"/>
          </ac:spMkLst>
        </pc:spChg>
        <pc:spChg chg="mod">
          <ac:chgData name="Daniel Khashabi" userId="62390808-c838-45e6-be59-d6fd0d208bc8" providerId="ADAL" clId="{BC61CEE6-F72E-ED4A-95CA-C76EDF0DD1AC}" dt="2023-03-12T19:12:52.378" v="4482"/>
          <ac:spMkLst>
            <pc:docMk/>
            <pc:sldMk cId="669689574" sldId="1766"/>
            <ac:spMk id="28" creationId="{00000000-0000-0000-0000-000000000000}"/>
          </ac:spMkLst>
        </pc:spChg>
      </pc:sldChg>
      <pc:sldChg chg="modSp modNotes">
        <pc:chgData name="Daniel Khashabi" userId="62390808-c838-45e6-be59-d6fd0d208bc8" providerId="ADAL" clId="{BC61CEE6-F72E-ED4A-95CA-C76EDF0DD1AC}" dt="2023-03-12T19:12:52.378" v="4482"/>
        <pc:sldMkLst>
          <pc:docMk/>
          <pc:sldMk cId="0" sldId="1767"/>
        </pc:sldMkLst>
        <pc:spChg chg="mod">
          <ac:chgData name="Daniel Khashabi" userId="62390808-c838-45e6-be59-d6fd0d208bc8" providerId="ADAL" clId="{BC61CEE6-F72E-ED4A-95CA-C76EDF0DD1AC}" dt="2023-03-12T19:12:52.378" v="4482"/>
          <ac:spMkLst>
            <pc:docMk/>
            <pc:sldMk cId="0" sldId="1767"/>
            <ac:spMk id="2" creationId="{83602E3B-62E7-EEAE-E8F3-5972D2C26242}"/>
          </ac:spMkLst>
        </pc:spChg>
        <pc:spChg chg="mod">
          <ac:chgData name="Daniel Khashabi" userId="62390808-c838-45e6-be59-d6fd0d208bc8" providerId="ADAL" clId="{BC61CEE6-F72E-ED4A-95CA-C76EDF0DD1AC}" dt="2023-03-12T19:12:52.378" v="4482"/>
          <ac:spMkLst>
            <pc:docMk/>
            <pc:sldMk cId="0" sldId="1767"/>
            <ac:spMk id="3" creationId="{742098B5-3716-BBD2-0AAF-42AC45169A7D}"/>
          </ac:spMkLst>
        </pc:spChg>
      </pc:sldChg>
      <pc:sldChg chg="del">
        <pc:chgData name="Daniel Khashabi" userId="62390808-c838-45e6-be59-d6fd0d208bc8" providerId="ADAL" clId="{BC61CEE6-F72E-ED4A-95CA-C76EDF0DD1AC}" dt="2023-03-12T17:10:46.681" v="2648" actId="2696"/>
        <pc:sldMkLst>
          <pc:docMk/>
          <pc:sldMk cId="0" sldId="1770"/>
        </pc:sldMkLst>
      </pc:sldChg>
      <pc:sldChg chg="add del">
        <pc:chgData name="Daniel Khashabi" userId="62390808-c838-45e6-be59-d6fd0d208bc8" providerId="ADAL" clId="{BC61CEE6-F72E-ED4A-95CA-C76EDF0DD1AC}" dt="2023-03-12T20:40:07.244" v="5110" actId="2696"/>
        <pc:sldMkLst>
          <pc:docMk/>
          <pc:sldMk cId="1200707737" sldId="1770"/>
        </pc:sldMkLst>
      </pc:sldChg>
      <pc:sldChg chg="modSp add del mod modShow">
        <pc:chgData name="Daniel Khashabi" userId="62390808-c838-45e6-be59-d6fd0d208bc8" providerId="ADAL" clId="{BC61CEE6-F72E-ED4A-95CA-C76EDF0DD1AC}" dt="2023-03-12T19:37:41.256" v="4909" actId="2696"/>
        <pc:sldMkLst>
          <pc:docMk/>
          <pc:sldMk cId="3514359170" sldId="1770"/>
        </pc:sldMkLst>
        <pc:spChg chg="mod">
          <ac:chgData name="Daniel Khashabi" userId="62390808-c838-45e6-be59-d6fd0d208bc8" providerId="ADAL" clId="{BC61CEE6-F72E-ED4A-95CA-C76EDF0DD1AC}" dt="2023-03-12T19:12:52.378" v="4482"/>
          <ac:spMkLst>
            <pc:docMk/>
            <pc:sldMk cId="3514359170" sldId="1770"/>
            <ac:spMk id="3"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4"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5"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6"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8"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9"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10"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11" creationId="{00000000-0000-0000-0000-000000000000}"/>
          </ac:spMkLst>
        </pc:spChg>
        <pc:spChg chg="mod">
          <ac:chgData name="Daniel Khashabi" userId="62390808-c838-45e6-be59-d6fd0d208bc8" providerId="ADAL" clId="{BC61CEE6-F72E-ED4A-95CA-C76EDF0DD1AC}" dt="2023-03-12T19:12:52.378" v="4482"/>
          <ac:spMkLst>
            <pc:docMk/>
            <pc:sldMk cId="3514359170" sldId="1770"/>
            <ac:spMk id="14" creationId="{CBEFBEE1-119F-59E6-1AE2-FC21BAD31DE3}"/>
          </ac:spMkLst>
        </pc:spChg>
      </pc:sldChg>
      <pc:sldChg chg="modSp del mod modShow modCm">
        <pc:chgData name="Daniel Khashabi" userId="62390808-c838-45e6-be59-d6fd0d208bc8" providerId="ADAL" clId="{BC61CEE6-F72E-ED4A-95CA-C76EDF0DD1AC}" dt="2023-03-13T05:15:44.652" v="8293" actId="2696"/>
        <pc:sldMkLst>
          <pc:docMk/>
          <pc:sldMk cId="0" sldId="1771"/>
        </pc:sldMkLst>
        <pc:spChg chg="mod">
          <ac:chgData name="Daniel Khashabi" userId="62390808-c838-45e6-be59-d6fd0d208bc8" providerId="ADAL" clId="{BC61CEE6-F72E-ED4A-95CA-C76EDF0DD1AC}" dt="2023-03-12T19:12:52.378" v="4482"/>
          <ac:spMkLst>
            <pc:docMk/>
            <pc:sldMk cId="0" sldId="1771"/>
            <ac:spMk id="3" creationId="{00000000-0000-0000-0000-000000000000}"/>
          </ac:spMkLst>
        </pc:spChg>
        <pc:spChg chg="mod">
          <ac:chgData name="Daniel Khashabi" userId="62390808-c838-45e6-be59-d6fd0d208bc8" providerId="ADAL" clId="{BC61CEE6-F72E-ED4A-95CA-C76EDF0DD1AC}" dt="2023-03-12T19:12:52.378" v="4482"/>
          <ac:spMkLst>
            <pc:docMk/>
            <pc:sldMk cId="0" sldId="1771"/>
            <ac:spMk id="4" creationId="{00000000-0000-0000-0000-000000000000}"/>
          </ac:spMkLst>
        </pc:spChg>
        <pc:spChg chg="mod">
          <ac:chgData name="Daniel Khashabi" userId="62390808-c838-45e6-be59-d6fd0d208bc8" providerId="ADAL" clId="{BC61CEE6-F72E-ED4A-95CA-C76EDF0DD1AC}" dt="2023-03-12T19:12:52.378" v="4482"/>
          <ac:spMkLst>
            <pc:docMk/>
            <pc:sldMk cId="0" sldId="1771"/>
            <ac:spMk id="5" creationId="{00000000-0000-0000-0000-000000000000}"/>
          </ac:spMkLst>
        </pc:spChg>
        <pc:spChg chg="mod">
          <ac:chgData name="Daniel Khashabi" userId="62390808-c838-45e6-be59-d6fd0d208bc8" providerId="ADAL" clId="{BC61CEE6-F72E-ED4A-95CA-C76EDF0DD1AC}" dt="2023-03-12T19:12:52.378" v="4482"/>
          <ac:spMkLst>
            <pc:docMk/>
            <pc:sldMk cId="0" sldId="1771"/>
            <ac:spMk id="6" creationId="{00000000-0000-0000-0000-000000000000}"/>
          </ac:spMkLst>
        </pc:spChg>
        <pc:spChg chg="mod">
          <ac:chgData name="Daniel Khashabi" userId="62390808-c838-45e6-be59-d6fd0d208bc8" providerId="ADAL" clId="{BC61CEE6-F72E-ED4A-95CA-C76EDF0DD1AC}" dt="2023-03-12T19:12:52.378" v="4482"/>
          <ac:spMkLst>
            <pc:docMk/>
            <pc:sldMk cId="0" sldId="1771"/>
            <ac:spMk id="7" creationId="{00000000-0000-0000-0000-000000000000}"/>
          </ac:spMkLst>
        </pc:spChg>
        <pc:spChg chg="mod">
          <ac:chgData name="Daniel Khashabi" userId="62390808-c838-45e6-be59-d6fd0d208bc8" providerId="ADAL" clId="{BC61CEE6-F72E-ED4A-95CA-C76EDF0DD1AC}" dt="2023-03-12T19:12:52.378" v="4482"/>
          <ac:spMkLst>
            <pc:docMk/>
            <pc:sldMk cId="0" sldId="1771"/>
            <ac:spMk id="8" creationId="{00000000-0000-0000-0000-000000000000}"/>
          </ac:spMkLst>
        </pc:spChg>
        <pc:spChg chg="mod">
          <ac:chgData name="Daniel Khashabi" userId="62390808-c838-45e6-be59-d6fd0d208bc8" providerId="ADAL" clId="{BC61CEE6-F72E-ED4A-95CA-C76EDF0DD1AC}" dt="2023-03-12T19:12:52.378" v="4482"/>
          <ac:spMkLst>
            <pc:docMk/>
            <pc:sldMk cId="0" sldId="1771"/>
            <ac:spMk id="9" creationId="{00000000-0000-0000-0000-000000000000}"/>
          </ac:spMkLst>
        </pc:spChg>
        <pc:spChg chg="mod">
          <ac:chgData name="Daniel Khashabi" userId="62390808-c838-45e6-be59-d6fd0d208bc8" providerId="ADAL" clId="{BC61CEE6-F72E-ED4A-95CA-C76EDF0DD1AC}" dt="2023-03-12T19:12:52.378" v="4482"/>
          <ac:spMkLst>
            <pc:docMk/>
            <pc:sldMk cId="0" sldId="1771"/>
            <ac:spMk id="10" creationId="{00000000-0000-0000-0000-000000000000}"/>
          </ac:spMkLst>
        </pc:spChg>
        <pc:spChg chg="mod">
          <ac:chgData name="Daniel Khashabi" userId="62390808-c838-45e6-be59-d6fd0d208bc8" providerId="ADAL" clId="{BC61CEE6-F72E-ED4A-95CA-C76EDF0DD1AC}" dt="2023-03-12T19:12:52.378" v="4482"/>
          <ac:spMkLst>
            <pc:docMk/>
            <pc:sldMk cId="0" sldId="1771"/>
            <ac:spMk id="11" creationId="{00000000-0000-0000-0000-000000000000}"/>
          </ac:spMkLst>
        </pc:spChg>
        <pc:spChg chg="mod">
          <ac:chgData name="Daniel Khashabi" userId="62390808-c838-45e6-be59-d6fd0d208bc8" providerId="ADAL" clId="{BC61CEE6-F72E-ED4A-95CA-C76EDF0DD1AC}" dt="2023-03-12T19:12:52.378" v="4482"/>
          <ac:spMkLst>
            <pc:docMk/>
            <pc:sldMk cId="0" sldId="1771"/>
            <ac:spMk id="12" creationId="{00000000-0000-0000-0000-000000000000}"/>
          </ac:spMkLst>
        </pc:spChg>
        <pc:spChg chg="mod">
          <ac:chgData name="Daniel Khashabi" userId="62390808-c838-45e6-be59-d6fd0d208bc8" providerId="ADAL" clId="{BC61CEE6-F72E-ED4A-95CA-C76EDF0DD1AC}" dt="2023-03-12T19:12:52.378" v="4482"/>
          <ac:spMkLst>
            <pc:docMk/>
            <pc:sldMk cId="0" sldId="1771"/>
            <ac:spMk id="13" creationId="{00000000-0000-0000-0000-000000000000}"/>
          </ac:spMkLst>
        </pc:spChg>
        <pc:spChg chg="mod">
          <ac:chgData name="Daniel Khashabi" userId="62390808-c838-45e6-be59-d6fd0d208bc8" providerId="ADAL" clId="{BC61CEE6-F72E-ED4A-95CA-C76EDF0DD1AC}" dt="2023-03-12T19:12:52.378" v="4482"/>
          <ac:spMkLst>
            <pc:docMk/>
            <pc:sldMk cId="0" sldId="1771"/>
            <ac:spMk id="14" creationId="{00000000-0000-0000-0000-000000000000}"/>
          </ac:spMkLst>
        </pc:spChg>
        <pc:spChg chg="mod">
          <ac:chgData name="Daniel Khashabi" userId="62390808-c838-45e6-be59-d6fd0d208bc8" providerId="ADAL" clId="{BC61CEE6-F72E-ED4A-95CA-C76EDF0DD1AC}" dt="2023-03-12T19:12:52.378" v="4482"/>
          <ac:spMkLst>
            <pc:docMk/>
            <pc:sldMk cId="0" sldId="1771"/>
            <ac:spMk id="15" creationId="{00000000-0000-0000-0000-000000000000}"/>
          </ac:spMkLst>
        </pc:spChg>
        <pc:spChg chg="mod">
          <ac:chgData name="Daniel Khashabi" userId="62390808-c838-45e6-be59-d6fd0d208bc8" providerId="ADAL" clId="{BC61CEE6-F72E-ED4A-95CA-C76EDF0DD1AC}" dt="2023-03-12T19:12:52.378" v="4482"/>
          <ac:spMkLst>
            <pc:docMk/>
            <pc:sldMk cId="0" sldId="1771"/>
            <ac:spMk id="16" creationId="{00000000-0000-0000-0000-000000000000}"/>
          </ac:spMkLst>
        </pc:spChg>
        <pc:spChg chg="mod">
          <ac:chgData name="Daniel Khashabi" userId="62390808-c838-45e6-be59-d6fd0d208bc8" providerId="ADAL" clId="{BC61CEE6-F72E-ED4A-95CA-C76EDF0DD1AC}" dt="2023-03-12T19:12:52.378" v="4482"/>
          <ac:spMkLst>
            <pc:docMk/>
            <pc:sldMk cId="0" sldId="1771"/>
            <ac:spMk id="17" creationId="{00000000-0000-0000-0000-000000000000}"/>
          </ac:spMkLst>
        </pc:spChg>
        <pc:spChg chg="mod">
          <ac:chgData name="Daniel Khashabi" userId="62390808-c838-45e6-be59-d6fd0d208bc8" providerId="ADAL" clId="{BC61CEE6-F72E-ED4A-95CA-C76EDF0DD1AC}" dt="2023-03-12T19:12:52.378" v="4482"/>
          <ac:spMkLst>
            <pc:docMk/>
            <pc:sldMk cId="0" sldId="1771"/>
            <ac:spMk id="18" creationId="{00000000-0000-0000-0000-000000000000}"/>
          </ac:spMkLst>
        </pc:spChg>
        <pc:spChg chg="mod">
          <ac:chgData name="Daniel Khashabi" userId="62390808-c838-45e6-be59-d6fd0d208bc8" providerId="ADAL" clId="{BC61CEE6-F72E-ED4A-95CA-C76EDF0DD1AC}" dt="2023-03-12T19:12:52.378" v="4482"/>
          <ac:spMkLst>
            <pc:docMk/>
            <pc:sldMk cId="0" sldId="1771"/>
            <ac:spMk id="19" creationId="{00000000-0000-0000-0000-000000000000}"/>
          </ac:spMkLst>
        </pc:spChg>
        <pc:spChg chg="mod">
          <ac:chgData name="Daniel Khashabi" userId="62390808-c838-45e6-be59-d6fd0d208bc8" providerId="ADAL" clId="{BC61CEE6-F72E-ED4A-95CA-C76EDF0DD1AC}" dt="2023-03-12T19:12:52.378" v="4482"/>
          <ac:spMkLst>
            <pc:docMk/>
            <pc:sldMk cId="0" sldId="1771"/>
            <ac:spMk id="20" creationId="{00000000-0000-0000-0000-000000000000}"/>
          </ac:spMkLst>
        </pc:spChg>
        <pc:spChg chg="mod">
          <ac:chgData name="Daniel Khashabi" userId="62390808-c838-45e6-be59-d6fd0d208bc8" providerId="ADAL" clId="{BC61CEE6-F72E-ED4A-95CA-C76EDF0DD1AC}" dt="2023-03-12T19:12:52.378" v="4482"/>
          <ac:spMkLst>
            <pc:docMk/>
            <pc:sldMk cId="0" sldId="1771"/>
            <ac:spMk id="21" creationId="{00000000-0000-0000-0000-000000000000}"/>
          </ac:spMkLst>
        </pc:spChg>
        <pc:spChg chg="mod">
          <ac:chgData name="Daniel Khashabi" userId="62390808-c838-45e6-be59-d6fd0d208bc8" providerId="ADAL" clId="{BC61CEE6-F72E-ED4A-95CA-C76EDF0DD1AC}" dt="2023-03-12T19:12:52.378" v="4482"/>
          <ac:spMkLst>
            <pc:docMk/>
            <pc:sldMk cId="0" sldId="1771"/>
            <ac:spMk id="22" creationId="{00000000-0000-0000-0000-000000000000}"/>
          </ac:spMkLst>
        </pc:spChg>
        <pc:spChg chg="mod">
          <ac:chgData name="Daniel Khashabi" userId="62390808-c838-45e6-be59-d6fd0d208bc8" providerId="ADAL" clId="{BC61CEE6-F72E-ED4A-95CA-C76EDF0DD1AC}" dt="2023-03-12T19:12:52.378" v="4482"/>
          <ac:spMkLst>
            <pc:docMk/>
            <pc:sldMk cId="0" sldId="1771"/>
            <ac:spMk id="23" creationId="{00000000-0000-0000-0000-000000000000}"/>
          </ac:spMkLst>
        </pc:spChg>
        <pc:spChg chg="mod">
          <ac:chgData name="Daniel Khashabi" userId="62390808-c838-45e6-be59-d6fd0d208bc8" providerId="ADAL" clId="{BC61CEE6-F72E-ED4A-95CA-C76EDF0DD1AC}" dt="2023-03-12T19:12:52.378" v="4482"/>
          <ac:spMkLst>
            <pc:docMk/>
            <pc:sldMk cId="0" sldId="1771"/>
            <ac:spMk id="24" creationId="{00000000-0000-0000-0000-000000000000}"/>
          </ac:spMkLst>
        </pc:spChg>
        <pc:spChg chg="mod">
          <ac:chgData name="Daniel Khashabi" userId="62390808-c838-45e6-be59-d6fd0d208bc8" providerId="ADAL" clId="{BC61CEE6-F72E-ED4A-95CA-C76EDF0DD1AC}" dt="2023-03-12T19:12:52.378" v="4482"/>
          <ac:spMkLst>
            <pc:docMk/>
            <pc:sldMk cId="0" sldId="1771"/>
            <ac:spMk id="25" creationId="{00000000-0000-0000-0000-000000000000}"/>
          </ac:spMkLst>
        </pc:spChg>
        <pc:spChg chg="mod">
          <ac:chgData name="Daniel Khashabi" userId="62390808-c838-45e6-be59-d6fd0d208bc8" providerId="ADAL" clId="{BC61CEE6-F72E-ED4A-95CA-C76EDF0DD1AC}" dt="2023-03-12T19:12:52.378" v="4482"/>
          <ac:spMkLst>
            <pc:docMk/>
            <pc:sldMk cId="0" sldId="1771"/>
            <ac:spMk id="26" creationId="{00000000-0000-0000-0000-000000000000}"/>
          </ac:spMkLst>
        </pc:spChg>
        <pc:spChg chg="mod">
          <ac:chgData name="Daniel Khashabi" userId="62390808-c838-45e6-be59-d6fd0d208bc8" providerId="ADAL" clId="{BC61CEE6-F72E-ED4A-95CA-C76EDF0DD1AC}" dt="2023-03-12T19:12:52.378" v="4482"/>
          <ac:spMkLst>
            <pc:docMk/>
            <pc:sldMk cId="0" sldId="1771"/>
            <ac:spMk id="27" creationId="{00000000-0000-0000-0000-000000000000}"/>
          </ac:spMkLst>
        </pc:spChg>
        <pc:spChg chg="mod">
          <ac:chgData name="Daniel Khashabi" userId="62390808-c838-45e6-be59-d6fd0d208bc8" providerId="ADAL" clId="{BC61CEE6-F72E-ED4A-95CA-C76EDF0DD1AC}" dt="2023-03-12T19:12:52.378" v="4482"/>
          <ac:spMkLst>
            <pc:docMk/>
            <pc:sldMk cId="0" sldId="1771"/>
            <ac:spMk id="28" creationId="{00000000-0000-0000-0000-000000000000}"/>
          </ac:spMkLst>
        </pc:spChg>
        <pc:extLst>
          <p:ext xmlns:p="http://schemas.openxmlformats.org/presentationml/2006/main" uri="{D6D511B9-2390-475A-947B-AFAB55BFBCF1}">
            <pc226:cmChg xmlns:pc226="http://schemas.microsoft.com/office/powerpoint/2022/06/main/command" chg="mod">
              <pc226:chgData name="Daniel Khashabi" userId="62390808-c838-45e6-be59-d6fd0d208bc8" providerId="ADAL" clId="{BC61CEE6-F72E-ED4A-95CA-C76EDF0DD1AC}" dt="2023-03-12T01:32:31.238" v="298"/>
              <pc2:cmMkLst xmlns:pc2="http://schemas.microsoft.com/office/powerpoint/2019/9/main/command">
                <pc:docMk/>
                <pc:sldMk cId="0" sldId="1771"/>
                <pc2:cmMk id="{82E946DF-B067-624F-930E-9BD64D5250A8}"/>
              </pc2:cmMkLst>
            </pc226:cmChg>
          </p:ext>
        </pc:extLst>
      </pc:sldChg>
      <pc:sldChg chg="modSp add del mod modShow">
        <pc:chgData name="Daniel Khashabi" userId="62390808-c838-45e6-be59-d6fd0d208bc8" providerId="ADAL" clId="{BC61CEE6-F72E-ED4A-95CA-C76EDF0DD1AC}" dt="2023-03-13T05:15:44.663" v="8294" actId="2696"/>
        <pc:sldMkLst>
          <pc:docMk/>
          <pc:sldMk cId="0" sldId="1772"/>
        </pc:sldMkLst>
        <pc:spChg chg="mod">
          <ac:chgData name="Daniel Khashabi" userId="62390808-c838-45e6-be59-d6fd0d208bc8" providerId="ADAL" clId="{BC61CEE6-F72E-ED4A-95CA-C76EDF0DD1AC}" dt="2023-03-12T19:12:52.378" v="4482"/>
          <ac:spMkLst>
            <pc:docMk/>
            <pc:sldMk cId="0" sldId="1772"/>
            <ac:spMk id="3" creationId="{00000000-0000-0000-0000-000000000000}"/>
          </ac:spMkLst>
        </pc:spChg>
        <pc:spChg chg="mod">
          <ac:chgData name="Daniel Khashabi" userId="62390808-c838-45e6-be59-d6fd0d208bc8" providerId="ADAL" clId="{BC61CEE6-F72E-ED4A-95CA-C76EDF0DD1AC}" dt="2023-03-12T19:12:52.378" v="4482"/>
          <ac:spMkLst>
            <pc:docMk/>
            <pc:sldMk cId="0" sldId="1772"/>
            <ac:spMk id="4" creationId="{00000000-0000-0000-0000-000000000000}"/>
          </ac:spMkLst>
        </pc:spChg>
        <pc:spChg chg="mod">
          <ac:chgData name="Daniel Khashabi" userId="62390808-c838-45e6-be59-d6fd0d208bc8" providerId="ADAL" clId="{BC61CEE6-F72E-ED4A-95CA-C76EDF0DD1AC}" dt="2023-03-12T19:12:52.378" v="4482"/>
          <ac:spMkLst>
            <pc:docMk/>
            <pc:sldMk cId="0" sldId="1772"/>
            <ac:spMk id="5" creationId="{00000000-0000-0000-0000-000000000000}"/>
          </ac:spMkLst>
        </pc:spChg>
      </pc:sldChg>
      <pc:sldChg chg="modSp del">
        <pc:chgData name="Daniel Khashabi" userId="62390808-c838-45e6-be59-d6fd0d208bc8" providerId="ADAL" clId="{BC61CEE6-F72E-ED4A-95CA-C76EDF0DD1AC}" dt="2023-03-13T05:15:44.710" v="8298" actId="2696"/>
        <pc:sldMkLst>
          <pc:docMk/>
          <pc:sldMk cId="0" sldId="1773"/>
        </pc:sldMkLst>
        <pc:spChg chg="mod">
          <ac:chgData name="Daniel Khashabi" userId="62390808-c838-45e6-be59-d6fd0d208bc8" providerId="ADAL" clId="{BC61CEE6-F72E-ED4A-95CA-C76EDF0DD1AC}" dt="2023-03-12T19:12:52.378" v="4482"/>
          <ac:spMkLst>
            <pc:docMk/>
            <pc:sldMk cId="0" sldId="1773"/>
            <ac:spMk id="3" creationId="{00000000-0000-0000-0000-000000000000}"/>
          </ac:spMkLst>
        </pc:spChg>
        <pc:spChg chg="mod">
          <ac:chgData name="Daniel Khashabi" userId="62390808-c838-45e6-be59-d6fd0d208bc8" providerId="ADAL" clId="{BC61CEE6-F72E-ED4A-95CA-C76EDF0DD1AC}" dt="2023-03-12T19:12:52.378" v="4482"/>
          <ac:spMkLst>
            <pc:docMk/>
            <pc:sldMk cId="0" sldId="1773"/>
            <ac:spMk id="4" creationId="{00000000-0000-0000-0000-000000000000}"/>
          </ac:spMkLst>
        </pc:spChg>
        <pc:spChg chg="mod">
          <ac:chgData name="Daniel Khashabi" userId="62390808-c838-45e6-be59-d6fd0d208bc8" providerId="ADAL" clId="{BC61CEE6-F72E-ED4A-95CA-C76EDF0DD1AC}" dt="2023-03-12T19:12:52.378" v="4482"/>
          <ac:spMkLst>
            <pc:docMk/>
            <pc:sldMk cId="0" sldId="1773"/>
            <ac:spMk id="5" creationId="{00000000-0000-0000-0000-000000000000}"/>
          </ac:spMkLst>
        </pc:spChg>
        <pc:spChg chg="mod">
          <ac:chgData name="Daniel Khashabi" userId="62390808-c838-45e6-be59-d6fd0d208bc8" providerId="ADAL" clId="{BC61CEE6-F72E-ED4A-95CA-C76EDF0DD1AC}" dt="2023-03-12T19:12:52.378" v="4482"/>
          <ac:spMkLst>
            <pc:docMk/>
            <pc:sldMk cId="0" sldId="1773"/>
            <ac:spMk id="6" creationId="{00000000-0000-0000-0000-000000000000}"/>
          </ac:spMkLst>
        </pc:spChg>
        <pc:spChg chg="mod">
          <ac:chgData name="Daniel Khashabi" userId="62390808-c838-45e6-be59-d6fd0d208bc8" providerId="ADAL" clId="{BC61CEE6-F72E-ED4A-95CA-C76EDF0DD1AC}" dt="2023-03-12T19:12:52.378" v="4482"/>
          <ac:spMkLst>
            <pc:docMk/>
            <pc:sldMk cId="0" sldId="1773"/>
            <ac:spMk id="7" creationId="{00000000-0000-0000-0000-000000000000}"/>
          </ac:spMkLst>
        </pc:spChg>
        <pc:spChg chg="mod">
          <ac:chgData name="Daniel Khashabi" userId="62390808-c838-45e6-be59-d6fd0d208bc8" providerId="ADAL" clId="{BC61CEE6-F72E-ED4A-95CA-C76EDF0DD1AC}" dt="2023-03-12T19:12:52.378" v="4482"/>
          <ac:spMkLst>
            <pc:docMk/>
            <pc:sldMk cId="0" sldId="1773"/>
            <ac:spMk id="8" creationId="{00000000-0000-0000-0000-000000000000}"/>
          </ac:spMkLst>
        </pc:spChg>
        <pc:spChg chg="mod">
          <ac:chgData name="Daniel Khashabi" userId="62390808-c838-45e6-be59-d6fd0d208bc8" providerId="ADAL" clId="{BC61CEE6-F72E-ED4A-95CA-C76EDF0DD1AC}" dt="2023-03-12T19:12:52.378" v="4482"/>
          <ac:spMkLst>
            <pc:docMk/>
            <pc:sldMk cId="0" sldId="1773"/>
            <ac:spMk id="9" creationId="{00000000-0000-0000-0000-000000000000}"/>
          </ac:spMkLst>
        </pc:spChg>
        <pc:spChg chg="mod">
          <ac:chgData name="Daniel Khashabi" userId="62390808-c838-45e6-be59-d6fd0d208bc8" providerId="ADAL" clId="{BC61CEE6-F72E-ED4A-95CA-C76EDF0DD1AC}" dt="2023-03-12T19:12:52.378" v="4482"/>
          <ac:spMkLst>
            <pc:docMk/>
            <pc:sldMk cId="0" sldId="1773"/>
            <ac:spMk id="10" creationId="{00000000-0000-0000-0000-000000000000}"/>
          </ac:spMkLst>
        </pc:spChg>
        <pc:spChg chg="mod">
          <ac:chgData name="Daniel Khashabi" userId="62390808-c838-45e6-be59-d6fd0d208bc8" providerId="ADAL" clId="{BC61CEE6-F72E-ED4A-95CA-C76EDF0DD1AC}" dt="2023-03-12T19:12:52.378" v="4482"/>
          <ac:spMkLst>
            <pc:docMk/>
            <pc:sldMk cId="0" sldId="1773"/>
            <ac:spMk id="11" creationId="{00000000-0000-0000-0000-000000000000}"/>
          </ac:spMkLst>
        </pc:spChg>
        <pc:spChg chg="mod">
          <ac:chgData name="Daniel Khashabi" userId="62390808-c838-45e6-be59-d6fd0d208bc8" providerId="ADAL" clId="{BC61CEE6-F72E-ED4A-95CA-C76EDF0DD1AC}" dt="2023-03-12T19:12:52.378" v="4482"/>
          <ac:spMkLst>
            <pc:docMk/>
            <pc:sldMk cId="0" sldId="1773"/>
            <ac:spMk id="12" creationId="{00000000-0000-0000-0000-000000000000}"/>
          </ac:spMkLst>
        </pc:spChg>
        <pc:spChg chg="mod">
          <ac:chgData name="Daniel Khashabi" userId="62390808-c838-45e6-be59-d6fd0d208bc8" providerId="ADAL" clId="{BC61CEE6-F72E-ED4A-95CA-C76EDF0DD1AC}" dt="2023-03-12T19:12:52.378" v="4482"/>
          <ac:spMkLst>
            <pc:docMk/>
            <pc:sldMk cId="0" sldId="1773"/>
            <ac:spMk id="13" creationId="{00000000-0000-0000-0000-000000000000}"/>
          </ac:spMkLst>
        </pc:spChg>
        <pc:spChg chg="mod">
          <ac:chgData name="Daniel Khashabi" userId="62390808-c838-45e6-be59-d6fd0d208bc8" providerId="ADAL" clId="{BC61CEE6-F72E-ED4A-95CA-C76EDF0DD1AC}" dt="2023-03-12T19:12:52.378" v="4482"/>
          <ac:spMkLst>
            <pc:docMk/>
            <pc:sldMk cId="0" sldId="1773"/>
            <ac:spMk id="14" creationId="{00000000-0000-0000-0000-000000000000}"/>
          </ac:spMkLst>
        </pc:spChg>
        <pc:spChg chg="mod">
          <ac:chgData name="Daniel Khashabi" userId="62390808-c838-45e6-be59-d6fd0d208bc8" providerId="ADAL" clId="{BC61CEE6-F72E-ED4A-95CA-C76EDF0DD1AC}" dt="2023-03-12T19:12:52.378" v="4482"/>
          <ac:spMkLst>
            <pc:docMk/>
            <pc:sldMk cId="0" sldId="1773"/>
            <ac:spMk id="15" creationId="{00000000-0000-0000-0000-000000000000}"/>
          </ac:spMkLst>
        </pc:spChg>
        <pc:spChg chg="mod">
          <ac:chgData name="Daniel Khashabi" userId="62390808-c838-45e6-be59-d6fd0d208bc8" providerId="ADAL" clId="{BC61CEE6-F72E-ED4A-95CA-C76EDF0DD1AC}" dt="2023-03-12T19:12:52.378" v="4482"/>
          <ac:spMkLst>
            <pc:docMk/>
            <pc:sldMk cId="0" sldId="1773"/>
            <ac:spMk id="16" creationId="{00000000-0000-0000-0000-000000000000}"/>
          </ac:spMkLst>
        </pc:spChg>
        <pc:spChg chg="mod">
          <ac:chgData name="Daniel Khashabi" userId="62390808-c838-45e6-be59-d6fd0d208bc8" providerId="ADAL" clId="{BC61CEE6-F72E-ED4A-95CA-C76EDF0DD1AC}" dt="2023-03-12T19:12:52.378" v="4482"/>
          <ac:spMkLst>
            <pc:docMk/>
            <pc:sldMk cId="0" sldId="1773"/>
            <ac:spMk id="17" creationId="{00000000-0000-0000-0000-000000000000}"/>
          </ac:spMkLst>
        </pc:spChg>
        <pc:spChg chg="mod">
          <ac:chgData name="Daniel Khashabi" userId="62390808-c838-45e6-be59-d6fd0d208bc8" providerId="ADAL" clId="{BC61CEE6-F72E-ED4A-95CA-C76EDF0DD1AC}" dt="2023-03-12T19:12:52.378" v="4482"/>
          <ac:spMkLst>
            <pc:docMk/>
            <pc:sldMk cId="0" sldId="1773"/>
            <ac:spMk id="18" creationId="{00000000-0000-0000-0000-000000000000}"/>
          </ac:spMkLst>
        </pc:spChg>
        <pc:spChg chg="mod">
          <ac:chgData name="Daniel Khashabi" userId="62390808-c838-45e6-be59-d6fd0d208bc8" providerId="ADAL" clId="{BC61CEE6-F72E-ED4A-95CA-C76EDF0DD1AC}" dt="2023-03-12T19:12:52.378" v="4482"/>
          <ac:spMkLst>
            <pc:docMk/>
            <pc:sldMk cId="0" sldId="1773"/>
            <ac:spMk id="19" creationId="{00000000-0000-0000-0000-000000000000}"/>
          </ac:spMkLst>
        </pc:spChg>
        <pc:spChg chg="mod">
          <ac:chgData name="Daniel Khashabi" userId="62390808-c838-45e6-be59-d6fd0d208bc8" providerId="ADAL" clId="{BC61CEE6-F72E-ED4A-95CA-C76EDF0DD1AC}" dt="2023-03-12T19:12:52.378" v="4482"/>
          <ac:spMkLst>
            <pc:docMk/>
            <pc:sldMk cId="0" sldId="1773"/>
            <ac:spMk id="20" creationId="{00000000-0000-0000-0000-000000000000}"/>
          </ac:spMkLst>
        </pc:spChg>
        <pc:spChg chg="mod">
          <ac:chgData name="Daniel Khashabi" userId="62390808-c838-45e6-be59-d6fd0d208bc8" providerId="ADAL" clId="{BC61CEE6-F72E-ED4A-95CA-C76EDF0DD1AC}" dt="2023-03-12T19:12:52.378" v="4482"/>
          <ac:spMkLst>
            <pc:docMk/>
            <pc:sldMk cId="0" sldId="1773"/>
            <ac:spMk id="21" creationId="{00000000-0000-0000-0000-000000000000}"/>
          </ac:spMkLst>
        </pc:spChg>
        <pc:spChg chg="mod">
          <ac:chgData name="Daniel Khashabi" userId="62390808-c838-45e6-be59-d6fd0d208bc8" providerId="ADAL" clId="{BC61CEE6-F72E-ED4A-95CA-C76EDF0DD1AC}" dt="2023-03-12T19:12:52.378" v="4482"/>
          <ac:spMkLst>
            <pc:docMk/>
            <pc:sldMk cId="0" sldId="1773"/>
            <ac:spMk id="22" creationId="{00000000-0000-0000-0000-000000000000}"/>
          </ac:spMkLst>
        </pc:spChg>
        <pc:spChg chg="mod">
          <ac:chgData name="Daniel Khashabi" userId="62390808-c838-45e6-be59-d6fd0d208bc8" providerId="ADAL" clId="{BC61CEE6-F72E-ED4A-95CA-C76EDF0DD1AC}" dt="2023-03-12T19:12:52.378" v="4482"/>
          <ac:spMkLst>
            <pc:docMk/>
            <pc:sldMk cId="0" sldId="1773"/>
            <ac:spMk id="23" creationId="{00000000-0000-0000-0000-000000000000}"/>
          </ac:spMkLst>
        </pc:spChg>
        <pc:spChg chg="mod">
          <ac:chgData name="Daniel Khashabi" userId="62390808-c838-45e6-be59-d6fd0d208bc8" providerId="ADAL" clId="{BC61CEE6-F72E-ED4A-95CA-C76EDF0DD1AC}" dt="2023-03-12T19:12:52.378" v="4482"/>
          <ac:spMkLst>
            <pc:docMk/>
            <pc:sldMk cId="0" sldId="1773"/>
            <ac:spMk id="24" creationId="{00000000-0000-0000-0000-000000000000}"/>
          </ac:spMkLst>
        </pc:spChg>
        <pc:spChg chg="mod">
          <ac:chgData name="Daniel Khashabi" userId="62390808-c838-45e6-be59-d6fd0d208bc8" providerId="ADAL" clId="{BC61CEE6-F72E-ED4A-95CA-C76EDF0DD1AC}" dt="2023-03-12T19:12:52.378" v="4482"/>
          <ac:spMkLst>
            <pc:docMk/>
            <pc:sldMk cId="0" sldId="1773"/>
            <ac:spMk id="25" creationId="{00000000-0000-0000-0000-000000000000}"/>
          </ac:spMkLst>
        </pc:spChg>
        <pc:spChg chg="mod">
          <ac:chgData name="Daniel Khashabi" userId="62390808-c838-45e6-be59-d6fd0d208bc8" providerId="ADAL" clId="{BC61CEE6-F72E-ED4A-95CA-C76EDF0DD1AC}" dt="2023-03-12T19:12:52.378" v="4482"/>
          <ac:spMkLst>
            <pc:docMk/>
            <pc:sldMk cId="0" sldId="1773"/>
            <ac:spMk id="26" creationId="{00000000-0000-0000-0000-000000000000}"/>
          </ac:spMkLst>
        </pc:spChg>
        <pc:spChg chg="mod">
          <ac:chgData name="Daniel Khashabi" userId="62390808-c838-45e6-be59-d6fd0d208bc8" providerId="ADAL" clId="{BC61CEE6-F72E-ED4A-95CA-C76EDF0DD1AC}" dt="2023-03-12T19:12:52.378" v="4482"/>
          <ac:spMkLst>
            <pc:docMk/>
            <pc:sldMk cId="0" sldId="1773"/>
            <ac:spMk id="27" creationId="{00000000-0000-0000-0000-000000000000}"/>
          </ac:spMkLst>
        </pc:spChg>
        <pc:spChg chg="mod">
          <ac:chgData name="Daniel Khashabi" userId="62390808-c838-45e6-be59-d6fd0d208bc8" providerId="ADAL" clId="{BC61CEE6-F72E-ED4A-95CA-C76EDF0DD1AC}" dt="2023-03-12T19:12:52.378" v="4482"/>
          <ac:spMkLst>
            <pc:docMk/>
            <pc:sldMk cId="0" sldId="1773"/>
            <ac:spMk id="28" creationId="{00000000-0000-0000-0000-000000000000}"/>
          </ac:spMkLst>
        </pc:spChg>
        <pc:spChg chg="mod">
          <ac:chgData name="Daniel Khashabi" userId="62390808-c838-45e6-be59-d6fd0d208bc8" providerId="ADAL" clId="{BC61CEE6-F72E-ED4A-95CA-C76EDF0DD1AC}" dt="2023-03-12T19:12:52.378" v="4482"/>
          <ac:spMkLst>
            <pc:docMk/>
            <pc:sldMk cId="0" sldId="1773"/>
            <ac:spMk id="29" creationId="{00000000-0000-0000-0000-000000000000}"/>
          </ac:spMkLst>
        </pc:spChg>
        <pc:spChg chg="mod">
          <ac:chgData name="Daniel Khashabi" userId="62390808-c838-45e6-be59-d6fd0d208bc8" providerId="ADAL" clId="{BC61CEE6-F72E-ED4A-95CA-C76EDF0DD1AC}" dt="2023-03-12T19:12:52.378" v="4482"/>
          <ac:spMkLst>
            <pc:docMk/>
            <pc:sldMk cId="0" sldId="1773"/>
            <ac:spMk id="30" creationId="{00000000-0000-0000-0000-000000000000}"/>
          </ac:spMkLst>
        </pc:spChg>
        <pc:spChg chg="mod">
          <ac:chgData name="Daniel Khashabi" userId="62390808-c838-45e6-be59-d6fd0d208bc8" providerId="ADAL" clId="{BC61CEE6-F72E-ED4A-95CA-C76EDF0DD1AC}" dt="2023-03-12T19:12:52.378" v="4482"/>
          <ac:spMkLst>
            <pc:docMk/>
            <pc:sldMk cId="0" sldId="1773"/>
            <ac:spMk id="31" creationId="{00000000-0000-0000-0000-000000000000}"/>
          </ac:spMkLst>
        </pc:spChg>
        <pc:spChg chg="mod">
          <ac:chgData name="Daniel Khashabi" userId="62390808-c838-45e6-be59-d6fd0d208bc8" providerId="ADAL" clId="{BC61CEE6-F72E-ED4A-95CA-C76EDF0DD1AC}" dt="2023-03-12T19:12:52.378" v="4482"/>
          <ac:spMkLst>
            <pc:docMk/>
            <pc:sldMk cId="0" sldId="1773"/>
            <ac:spMk id="32" creationId="{00000000-0000-0000-0000-000000000000}"/>
          </ac:spMkLst>
        </pc:spChg>
        <pc:spChg chg="mod">
          <ac:chgData name="Daniel Khashabi" userId="62390808-c838-45e6-be59-d6fd0d208bc8" providerId="ADAL" clId="{BC61CEE6-F72E-ED4A-95CA-C76EDF0DD1AC}" dt="2023-03-12T19:12:52.378" v="4482"/>
          <ac:spMkLst>
            <pc:docMk/>
            <pc:sldMk cId="0" sldId="1773"/>
            <ac:spMk id="33" creationId="{00000000-0000-0000-0000-000000000000}"/>
          </ac:spMkLst>
        </pc:spChg>
      </pc:sldChg>
      <pc:sldChg chg="addSp delSp modSp del mod modCm chgLayout">
        <pc:chgData name="Daniel Khashabi" userId="62390808-c838-45e6-be59-d6fd0d208bc8" providerId="ADAL" clId="{BC61CEE6-F72E-ED4A-95CA-C76EDF0DD1AC}" dt="2023-03-13T04:16:00.318" v="7937" actId="2696"/>
        <pc:sldMkLst>
          <pc:docMk/>
          <pc:sldMk cId="0" sldId="1774"/>
        </pc:sldMkLst>
        <pc:spChg chg="mod ord">
          <ac:chgData name="Daniel Khashabi" userId="62390808-c838-45e6-be59-d6fd0d208bc8" providerId="ADAL" clId="{BC61CEE6-F72E-ED4A-95CA-C76EDF0DD1AC}" dt="2023-03-12T02:08:24.184" v="581" actId="700"/>
          <ac:spMkLst>
            <pc:docMk/>
            <pc:sldMk cId="0" sldId="1774"/>
            <ac:spMk id="2" creationId="{00000000-0000-0000-0000-000000000000}"/>
          </ac:spMkLst>
        </pc:spChg>
        <pc:spChg chg="del mod">
          <ac:chgData name="Daniel Khashabi" userId="62390808-c838-45e6-be59-d6fd0d208bc8" providerId="ADAL" clId="{BC61CEE6-F72E-ED4A-95CA-C76EDF0DD1AC}" dt="2023-03-12T02:08:28.361" v="583" actId="478"/>
          <ac:spMkLst>
            <pc:docMk/>
            <pc:sldMk cId="0" sldId="1774"/>
            <ac:spMk id="3" creationId="{00000000-0000-0000-0000-000000000000}"/>
          </ac:spMkLst>
        </pc:spChg>
        <pc:spChg chg="mod">
          <ac:chgData name="Daniel Khashabi" userId="62390808-c838-45e6-be59-d6fd0d208bc8" providerId="ADAL" clId="{BC61CEE6-F72E-ED4A-95CA-C76EDF0DD1AC}" dt="2023-03-12T19:12:52.378" v="4482"/>
          <ac:spMkLst>
            <pc:docMk/>
            <pc:sldMk cId="0" sldId="1774"/>
            <ac:spMk id="4" creationId="{00000000-0000-0000-0000-000000000000}"/>
          </ac:spMkLst>
        </pc:spChg>
        <pc:spChg chg="del">
          <ac:chgData name="Daniel Khashabi" userId="62390808-c838-45e6-be59-d6fd0d208bc8" providerId="ADAL" clId="{BC61CEE6-F72E-ED4A-95CA-C76EDF0DD1AC}" dt="2023-03-13T03:06:53.480" v="7484" actId="478"/>
          <ac:spMkLst>
            <pc:docMk/>
            <pc:sldMk cId="0" sldId="1774"/>
            <ac:spMk id="5" creationId="{C181DAA4-7E1E-DFD7-878C-6658578B43C7}"/>
          </ac:spMkLst>
        </pc:spChg>
        <pc:spChg chg="add mod ord">
          <ac:chgData name="Daniel Khashabi" userId="62390808-c838-45e6-be59-d6fd0d208bc8" providerId="ADAL" clId="{BC61CEE6-F72E-ED4A-95CA-C76EDF0DD1AC}" dt="2023-03-13T03:06:44.906" v="7483" actId="20577"/>
          <ac:spMkLst>
            <pc:docMk/>
            <pc:sldMk cId="0" sldId="1774"/>
            <ac:spMk id="6" creationId="{A52D4D4A-E162-C1C8-3B13-6C5E471909A3}"/>
          </ac:spMkLst>
        </pc:spChg>
        <pc:extLst>
          <p:ext xmlns:p="http://schemas.openxmlformats.org/presentationml/2006/main" uri="{D6D511B9-2390-475A-947B-AFAB55BFBCF1}">
            <pc226:cmChg xmlns:pc226="http://schemas.microsoft.com/office/powerpoint/2022/06/main/command" chg="mod">
              <pc226:chgData name="Daniel Khashabi" userId="62390808-c838-45e6-be59-d6fd0d208bc8" providerId="ADAL" clId="{BC61CEE6-F72E-ED4A-95CA-C76EDF0DD1AC}" dt="2023-03-13T04:01:28.478" v="7827"/>
              <pc2:cmMkLst xmlns:pc2="http://schemas.microsoft.com/office/powerpoint/2019/9/main/command">
                <pc:docMk/>
                <pc:sldMk cId="0" sldId="1774"/>
                <pc2:cmMk id="{E9261E16-8847-964B-AC82-A33A9C83FCD4}"/>
              </pc2:cmMkLst>
            </pc226:cmChg>
          </p:ext>
        </pc:extLst>
      </pc:sldChg>
      <pc:sldChg chg="add">
        <pc:chgData name="Daniel Khashabi" userId="62390808-c838-45e6-be59-d6fd0d208bc8" providerId="ADAL" clId="{BC61CEE6-F72E-ED4A-95CA-C76EDF0DD1AC}" dt="2023-03-13T04:14:42.418" v="7833"/>
        <pc:sldMkLst>
          <pc:docMk/>
          <pc:sldMk cId="1290742328" sldId="1776"/>
        </pc:sldMkLst>
      </pc:sldChg>
      <pc:sldChg chg="modSp add mod">
        <pc:chgData name="Daniel Khashabi" userId="62390808-c838-45e6-be59-d6fd0d208bc8" providerId="ADAL" clId="{BC61CEE6-F72E-ED4A-95CA-C76EDF0DD1AC}" dt="2023-03-12T22:06:17.177" v="5256" actId="1036"/>
        <pc:sldMkLst>
          <pc:docMk/>
          <pc:sldMk cId="3596245183" sldId="1776"/>
        </pc:sldMkLst>
        <pc:spChg chg="add del mod ord">
          <ac:chgData name="Daniel Khashabi" userId="62390808-c838-45e6-be59-d6fd0d208bc8" providerId="ADAL" clId="{BC61CEE6-F72E-ED4A-95CA-C76EDF0DD1AC}" dt="2023-03-13T03:55:59.015" v="7683" actId="478"/>
          <ac:spMkLst>
            <pc:docMk/>
            <pc:sldMk cId="3596245183" sldId="1776"/>
            <ac:spMk id="2" creationId="{00000000-0000-0000-0000-000000000000}"/>
          </ac:spMkLst>
        </pc:spChg>
        <pc:spChg chg="mod">
          <ac:chgData name="Daniel Khashabi" userId="62390808-c838-45e6-be59-d6fd0d208bc8" providerId="ADAL" clId="{BC61CEE6-F72E-ED4A-95CA-C76EDF0DD1AC}" dt="2023-03-12T19:12:52.378" v="4482"/>
          <ac:spMkLst>
            <pc:docMk/>
            <pc:sldMk cId="3596245183" sldId="1776"/>
            <ac:spMk id="4" creationId="{00000000-0000-0000-0000-000000000000}"/>
          </ac:spMkLst>
        </pc:spChg>
        <pc:spChg chg="mod">
          <ac:chgData name="Daniel Khashabi" userId="62390808-c838-45e6-be59-d6fd0d208bc8" providerId="ADAL" clId="{BC61CEE6-F72E-ED4A-95CA-C76EDF0DD1AC}" dt="2023-03-12T19:12:52.378" v="4482"/>
          <ac:spMkLst>
            <pc:docMk/>
            <pc:sldMk cId="3596245183" sldId="1776"/>
            <ac:spMk id="5" creationId="{00000000-0000-0000-0000-000000000000}"/>
          </ac:spMkLst>
        </pc:spChg>
        <pc:spChg chg="mod">
          <ac:chgData name="Daniel Khashabi" userId="62390808-c838-45e6-be59-d6fd0d208bc8" providerId="ADAL" clId="{BC61CEE6-F72E-ED4A-95CA-C76EDF0DD1AC}" dt="2023-03-12T19:12:52.378" v="4482"/>
          <ac:spMkLst>
            <pc:docMk/>
            <pc:sldMk cId="3596245183" sldId="1776"/>
            <ac:spMk id="6" creationId="{00000000-0000-0000-0000-000000000000}"/>
          </ac:spMkLst>
        </pc:spChg>
        <pc:spChg chg="del mod">
          <ac:chgData name="Daniel Khashabi" userId="62390808-c838-45e6-be59-d6fd0d208bc8" providerId="ADAL" clId="{BC61CEE6-F72E-ED4A-95CA-C76EDF0DD1AC}" dt="2023-03-13T03:53:28.428" v="7576" actId="478"/>
          <ac:spMkLst>
            <pc:docMk/>
            <pc:sldMk cId="3596245183" sldId="1776"/>
            <ac:spMk id="7" creationId="{00000000-0000-0000-0000-000000000000}"/>
          </ac:spMkLst>
        </pc:spChg>
        <pc:spChg chg="del mod">
          <ac:chgData name="Daniel Khashabi" userId="62390808-c838-45e6-be59-d6fd0d208bc8" providerId="ADAL" clId="{BC61CEE6-F72E-ED4A-95CA-C76EDF0DD1AC}" dt="2023-03-13T03:54:07.351" v="7586" actId="478"/>
          <ac:spMkLst>
            <pc:docMk/>
            <pc:sldMk cId="3596245183" sldId="1776"/>
            <ac:spMk id="8" creationId="{00000000-0000-0000-0000-000000000000}"/>
          </ac:spMkLst>
        </pc:spChg>
        <pc:spChg chg="mod">
          <ac:chgData name="Daniel Khashabi" userId="62390808-c838-45e6-be59-d6fd0d208bc8" providerId="ADAL" clId="{BC61CEE6-F72E-ED4A-95CA-C76EDF0DD1AC}" dt="2023-03-12T19:12:52.378" v="4482"/>
          <ac:spMkLst>
            <pc:docMk/>
            <pc:sldMk cId="3596245183" sldId="1776"/>
            <ac:spMk id="9" creationId="{00000000-0000-0000-0000-000000000000}"/>
          </ac:spMkLst>
        </pc:spChg>
        <pc:spChg chg="mod">
          <ac:chgData name="Daniel Khashabi" userId="62390808-c838-45e6-be59-d6fd0d208bc8" providerId="ADAL" clId="{BC61CEE6-F72E-ED4A-95CA-C76EDF0DD1AC}" dt="2023-03-12T22:06:17.177" v="5256" actId="1036"/>
          <ac:spMkLst>
            <pc:docMk/>
            <pc:sldMk cId="3596245183" sldId="1776"/>
            <ac:spMk id="10" creationId="{00000000-0000-0000-0000-000000000000}"/>
          </ac:spMkLst>
        </pc:spChg>
        <pc:spChg chg="del">
          <ac:chgData name="Daniel Khashabi" userId="62390808-c838-45e6-be59-d6fd0d208bc8" providerId="ADAL" clId="{BC61CEE6-F72E-ED4A-95CA-C76EDF0DD1AC}" dt="2023-03-13T03:54:47.382" v="7601" actId="478"/>
          <ac:spMkLst>
            <pc:docMk/>
            <pc:sldMk cId="3596245183" sldId="1776"/>
            <ac:spMk id="11" creationId="{2F584718-8E8A-4184-D76C-B9D44DA38E87}"/>
          </ac:spMkLst>
        </pc:spChg>
        <pc:spChg chg="add del mod">
          <ac:chgData name="Daniel Khashabi" userId="62390808-c838-45e6-be59-d6fd0d208bc8" providerId="ADAL" clId="{BC61CEE6-F72E-ED4A-95CA-C76EDF0DD1AC}" dt="2023-03-13T03:53:54.031" v="7578" actId="21"/>
          <ac:spMkLst>
            <pc:docMk/>
            <pc:sldMk cId="3596245183" sldId="1776"/>
            <ac:spMk id="12" creationId="{424E7662-1552-EB77-2474-1D47846D7518}"/>
          </ac:spMkLst>
        </pc:spChg>
        <pc:spChg chg="add mod ord">
          <ac:chgData name="Daniel Khashabi" userId="62390808-c838-45e6-be59-d6fd0d208bc8" providerId="ADAL" clId="{BC61CEE6-F72E-ED4A-95CA-C76EDF0DD1AC}" dt="2023-03-13T03:54:08.083" v="7587"/>
          <ac:spMkLst>
            <pc:docMk/>
            <pc:sldMk cId="3596245183" sldId="1776"/>
            <ac:spMk id="13" creationId="{79A8E647-5B19-591E-5292-B8CF509DA7F2}"/>
          </ac:spMkLst>
        </pc:spChg>
        <pc:spChg chg="add mod">
          <ac:chgData name="Daniel Khashabi" userId="62390808-c838-45e6-be59-d6fd0d208bc8" providerId="ADAL" clId="{BC61CEE6-F72E-ED4A-95CA-C76EDF0DD1AC}" dt="2023-03-13T03:56:02.421" v="7690" actId="20577"/>
          <ac:spMkLst>
            <pc:docMk/>
            <pc:sldMk cId="3596245183" sldId="1776"/>
            <ac:spMk id="15" creationId="{B58314EB-26A3-D215-5C61-E501FCE5D6F9}"/>
          </ac:spMkLst>
        </pc:spChg>
        <pc:spChg chg="add del mod">
          <ac:chgData name="Daniel Khashabi" userId="62390808-c838-45e6-be59-d6fd0d208bc8" providerId="ADAL" clId="{BC61CEE6-F72E-ED4A-95CA-C76EDF0DD1AC}" dt="2023-03-13T03:56:01.107" v="7688" actId="478"/>
          <ac:spMkLst>
            <pc:docMk/>
            <pc:sldMk cId="3596245183" sldId="1776"/>
            <ac:spMk id="16" creationId="{D6F2673F-B339-B744-BF16-F30213D527CC}"/>
          </ac:spMkLst>
        </pc:spChg>
        <pc:grpChg chg="mod">
          <ac:chgData name="Daniel Khashabi" userId="62390808-c838-45e6-be59-d6fd0d208bc8" providerId="ADAL" clId="{BC61CEE6-F72E-ED4A-95CA-C76EDF0DD1AC}" dt="2023-03-13T03:54:53.021" v="7622" actId="1035"/>
          <ac:grpSpMkLst>
            <pc:docMk/>
            <pc:sldMk cId="3596245183" sldId="1776"/>
            <ac:grpSpMk id="3" creationId="{00000000-0000-0000-0000-000000000000}"/>
          </ac:grpSpMkLst>
        </pc:grpChg>
      </pc:sldChg>
      <pc:sldChg chg="add">
        <pc:chgData name="Daniel Khashabi" userId="62390808-c838-45e6-be59-d6fd0d208bc8" providerId="ADAL" clId="{BC61CEE6-F72E-ED4A-95CA-C76EDF0DD1AC}" dt="2023-03-12T22:06:05.430" v="5251"/>
        <pc:sldMkLst>
          <pc:docMk/>
          <pc:sldMk cId="1070008071" sldId="1777"/>
        </pc:sldMkLst>
        <pc:spChg chg="del mod">
          <ac:chgData name="Daniel Khashabi" userId="62390808-c838-45e6-be59-d6fd0d208bc8" providerId="ADAL" clId="{BC61CEE6-F72E-ED4A-95CA-C76EDF0DD1AC}" dt="2023-03-13T03:55:40.585" v="7673" actId="478"/>
          <ac:spMkLst>
            <pc:docMk/>
            <pc:sldMk cId="1070008071" sldId="1777"/>
            <ac:spMk id="2" creationId="{00000000-0000-0000-0000-000000000000}"/>
          </ac:spMkLst>
        </pc:spChg>
        <pc:spChg chg="mod">
          <ac:chgData name="Daniel Khashabi" userId="62390808-c838-45e6-be59-d6fd0d208bc8" providerId="ADAL" clId="{BC61CEE6-F72E-ED4A-95CA-C76EDF0DD1AC}" dt="2023-03-13T03:58:40.663" v="7762" actId="1037"/>
          <ac:spMkLst>
            <pc:docMk/>
            <pc:sldMk cId="1070008071" sldId="1777"/>
            <ac:spMk id="3" creationId="{00000000-0000-0000-0000-000000000000}"/>
          </ac:spMkLst>
        </pc:spChg>
        <pc:spChg chg="del mod">
          <ac:chgData name="Daniel Khashabi" userId="62390808-c838-45e6-be59-d6fd0d208bc8" providerId="ADAL" clId="{BC61CEE6-F72E-ED4A-95CA-C76EDF0DD1AC}" dt="2023-03-13T03:55:00.077" v="7625" actId="478"/>
          <ac:spMkLst>
            <pc:docMk/>
            <pc:sldMk cId="1070008071" sldId="1777"/>
            <ac:spMk id="4" creationId="{00000000-0000-0000-0000-000000000000}"/>
          </ac:spMkLst>
        </pc:spChg>
        <pc:spChg chg="del mod">
          <ac:chgData name="Daniel Khashabi" userId="62390808-c838-45e6-be59-d6fd0d208bc8" providerId="ADAL" clId="{BC61CEE6-F72E-ED4A-95CA-C76EDF0DD1AC}" dt="2023-03-13T03:54:59.057" v="7624" actId="478"/>
          <ac:spMkLst>
            <pc:docMk/>
            <pc:sldMk cId="1070008071" sldId="1777"/>
            <ac:spMk id="5" creationId="{00000000-0000-0000-0000-000000000000}"/>
          </ac:spMkLst>
        </pc:spChg>
        <pc:spChg chg="del mod">
          <ac:chgData name="Daniel Khashabi" userId="62390808-c838-45e6-be59-d6fd0d208bc8" providerId="ADAL" clId="{BC61CEE6-F72E-ED4A-95CA-C76EDF0DD1AC}" dt="2023-03-13T03:55:24.276" v="7655" actId="478"/>
          <ac:spMkLst>
            <pc:docMk/>
            <pc:sldMk cId="1070008071" sldId="1777"/>
            <ac:spMk id="6" creationId="{00000000-0000-0000-0000-000000000000}"/>
          </ac:spMkLst>
        </pc:spChg>
        <pc:spChg chg="del mod">
          <ac:chgData name="Daniel Khashabi" userId="62390808-c838-45e6-be59-d6fd0d208bc8" providerId="ADAL" clId="{BC61CEE6-F72E-ED4A-95CA-C76EDF0DD1AC}" dt="2023-03-13T03:55:11.349" v="7635" actId="478"/>
          <ac:spMkLst>
            <pc:docMk/>
            <pc:sldMk cId="1070008071" sldId="1777"/>
            <ac:spMk id="7" creationId="{00000000-0000-0000-0000-000000000000}"/>
          </ac:spMkLst>
        </pc:spChg>
        <pc:spChg chg="del">
          <ac:chgData name="Daniel Khashabi" userId="62390808-c838-45e6-be59-d6fd0d208bc8" providerId="ADAL" clId="{BC61CEE6-F72E-ED4A-95CA-C76EDF0DD1AC}" dt="2023-03-13T03:55:10.159" v="7634" actId="478"/>
          <ac:spMkLst>
            <pc:docMk/>
            <pc:sldMk cId="1070008071" sldId="1777"/>
            <ac:spMk id="8" creationId="{EF8E6853-2A21-61FD-02FE-F4DC65EA4544}"/>
          </ac:spMkLst>
        </pc:spChg>
        <pc:spChg chg="add del mod">
          <ac:chgData name="Daniel Khashabi" userId="62390808-c838-45e6-be59-d6fd0d208bc8" providerId="ADAL" clId="{BC61CEE6-F72E-ED4A-95CA-C76EDF0DD1AC}" dt="2023-03-13T03:54:57.907" v="7623" actId="21"/>
          <ac:spMkLst>
            <pc:docMk/>
            <pc:sldMk cId="1070008071" sldId="1777"/>
            <ac:spMk id="9" creationId="{9FCA6F2D-F490-15CF-4F8D-20565A53C56B}"/>
          </ac:spMkLst>
        </pc:spChg>
        <pc:spChg chg="add mod">
          <ac:chgData name="Daniel Khashabi" userId="62390808-c838-45e6-be59-d6fd0d208bc8" providerId="ADAL" clId="{BC61CEE6-F72E-ED4A-95CA-C76EDF0DD1AC}" dt="2023-03-13T03:55:19.094" v="7639" actId="1076"/>
          <ac:spMkLst>
            <pc:docMk/>
            <pc:sldMk cId="1070008071" sldId="1777"/>
            <ac:spMk id="10" creationId="{94034D0C-C176-DBE7-8546-38F951FFB8BC}"/>
          </ac:spMkLst>
        </pc:spChg>
        <pc:spChg chg="add mod">
          <ac:chgData name="Daniel Khashabi" userId="62390808-c838-45e6-be59-d6fd0d208bc8" providerId="ADAL" clId="{BC61CEE6-F72E-ED4A-95CA-C76EDF0DD1AC}" dt="2023-03-13T03:55:11.831" v="7636"/>
          <ac:spMkLst>
            <pc:docMk/>
            <pc:sldMk cId="1070008071" sldId="1777"/>
            <ac:spMk id="11" creationId="{7F8FA150-9545-D810-A1B9-28CB0A02FF69}"/>
          </ac:spMkLst>
        </pc:spChg>
        <pc:spChg chg="add mod ord">
          <ac:chgData name="Daniel Khashabi" userId="62390808-c838-45e6-be59-d6fd0d208bc8" providerId="ADAL" clId="{BC61CEE6-F72E-ED4A-95CA-C76EDF0DD1AC}" dt="2023-03-13T03:55:53.923" v="7682" actId="368"/>
          <ac:spMkLst>
            <pc:docMk/>
            <pc:sldMk cId="1070008071" sldId="1777"/>
            <ac:spMk id="12" creationId="{4C786F71-E03A-DBB8-94F1-4DD5A49453D1}"/>
          </ac:spMkLst>
        </pc:spChg>
        <pc:spChg chg="add del mod ord">
          <ac:chgData name="Daniel Khashabi" userId="62390808-c838-45e6-be59-d6fd0d208bc8" providerId="ADAL" clId="{BC61CEE6-F72E-ED4A-95CA-C76EDF0DD1AC}" dt="2023-03-13T03:55:44.425" v="7676" actId="478"/>
          <ac:spMkLst>
            <pc:docMk/>
            <pc:sldMk cId="1070008071" sldId="1777"/>
            <ac:spMk id="13" creationId="{1E72B3E9-A1C8-CA82-D38C-FC4232F08AB2}"/>
          </ac:spMkLst>
        </pc:spChg>
        <pc:spChg chg="add mod">
          <ac:chgData name="Daniel Khashabi" userId="62390808-c838-45e6-be59-d6fd0d208bc8" providerId="ADAL" clId="{BC61CEE6-F72E-ED4A-95CA-C76EDF0DD1AC}" dt="2023-03-13T03:59:58.095" v="7817" actId="1035"/>
          <ac:spMkLst>
            <pc:docMk/>
            <pc:sldMk cId="1070008071" sldId="1777"/>
            <ac:spMk id="14" creationId="{6C9254BD-AD33-5B95-A956-146B3CD0D2C8}"/>
          </ac:spMkLst>
        </pc:spChg>
      </pc:sldChg>
      <pc:sldChg chg="addSp modSp add mod modAnim">
        <pc:chgData name="Daniel Khashabi" userId="62390808-c838-45e6-be59-d6fd0d208bc8" providerId="ADAL" clId="{BC61CEE6-F72E-ED4A-95CA-C76EDF0DD1AC}" dt="2023-03-13T05:15:59.192" v="8301"/>
        <pc:sldMkLst>
          <pc:docMk/>
          <pc:sldMk cId="2921383265" sldId="1777"/>
        </pc:sldMkLst>
        <pc:spChg chg="add mod">
          <ac:chgData name="Daniel Khashabi" userId="62390808-c838-45e6-be59-d6fd0d208bc8" providerId="ADAL" clId="{BC61CEE6-F72E-ED4A-95CA-C76EDF0DD1AC}" dt="2023-03-13T04:15:35.302" v="7936" actId="20577"/>
          <ac:spMkLst>
            <pc:docMk/>
            <pc:sldMk cId="2921383265" sldId="1777"/>
            <ac:spMk id="2" creationId="{3C10D68C-0994-01FD-E4C7-E304DFE773C2}"/>
          </ac:spMkLst>
        </pc:spChg>
        <pc:spChg chg="mod">
          <ac:chgData name="Daniel Khashabi" userId="62390808-c838-45e6-be59-d6fd0d208bc8" providerId="ADAL" clId="{BC61CEE6-F72E-ED4A-95CA-C76EDF0DD1AC}" dt="2023-03-13T04:14:53.734" v="7887" actId="1035"/>
          <ac:spMkLst>
            <pc:docMk/>
            <pc:sldMk cId="2921383265" sldId="1777"/>
            <ac:spMk id="14" creationId="{6C9254BD-AD33-5B95-A956-146B3CD0D2C8}"/>
          </ac:spMkLst>
        </pc:spChg>
      </pc:sldChg>
      <pc:sldChg chg="modSp del">
        <pc:chgData name="Daniel Khashabi" userId="62390808-c838-45e6-be59-d6fd0d208bc8" providerId="ADAL" clId="{BC61CEE6-F72E-ED4A-95CA-C76EDF0DD1AC}" dt="2023-03-13T03:58:43.956" v="7763" actId="2696"/>
        <pc:sldMkLst>
          <pc:docMk/>
          <pc:sldMk cId="3199219503" sldId="1778"/>
        </pc:sldMkLst>
        <pc:spChg chg="mod">
          <ac:chgData name="Daniel Khashabi" userId="62390808-c838-45e6-be59-d6fd0d208bc8" providerId="ADAL" clId="{BC61CEE6-F72E-ED4A-95CA-C76EDF0DD1AC}" dt="2023-03-12T19:12:52.378" v="4482"/>
          <ac:spMkLst>
            <pc:docMk/>
            <pc:sldMk cId="3199219503" sldId="1778"/>
            <ac:spMk id="3"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4"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6"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7"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8"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9" creationId="{00000000-0000-0000-0000-000000000000}"/>
          </ac:spMkLst>
        </pc:spChg>
        <pc:spChg chg="mod">
          <ac:chgData name="Daniel Khashabi" userId="62390808-c838-45e6-be59-d6fd0d208bc8" providerId="ADAL" clId="{BC61CEE6-F72E-ED4A-95CA-C76EDF0DD1AC}" dt="2023-03-12T19:12:52.378" v="4482"/>
          <ac:spMkLst>
            <pc:docMk/>
            <pc:sldMk cId="3199219503" sldId="1778"/>
            <ac:spMk id="10" creationId="{00000000-0000-0000-0000-000000000000}"/>
          </ac:spMkLst>
        </pc:spChg>
      </pc:sldChg>
      <pc:sldChg chg="del mod modShow">
        <pc:chgData name="Daniel Khashabi" userId="62390808-c838-45e6-be59-d6fd0d208bc8" providerId="ADAL" clId="{BC61CEE6-F72E-ED4A-95CA-C76EDF0DD1AC}" dt="2023-03-12T16:51:50.640" v="2392" actId="2696"/>
        <pc:sldMkLst>
          <pc:docMk/>
          <pc:sldMk cId="0" sldId="1779"/>
        </pc:sldMkLst>
      </pc:sldChg>
      <pc:sldChg chg="addSp delSp modSp del mod modClrScheme modShow chgLayout">
        <pc:chgData name="Daniel Khashabi" userId="62390808-c838-45e6-be59-d6fd0d208bc8" providerId="ADAL" clId="{BC61CEE6-F72E-ED4A-95CA-C76EDF0DD1AC}" dt="2023-03-12T16:51:50.640" v="2392" actId="2696"/>
        <pc:sldMkLst>
          <pc:docMk/>
          <pc:sldMk cId="0" sldId="1780"/>
        </pc:sldMkLst>
        <pc:spChg chg="del mod">
          <ac:chgData name="Daniel Khashabi" userId="62390808-c838-45e6-be59-d6fd0d208bc8" providerId="ADAL" clId="{BC61CEE6-F72E-ED4A-95CA-C76EDF0DD1AC}" dt="2023-03-12T03:15:56.391" v="2114" actId="478"/>
          <ac:spMkLst>
            <pc:docMk/>
            <pc:sldMk cId="0" sldId="1780"/>
            <ac:spMk id="2" creationId="{00000000-0000-0000-0000-000000000000}"/>
          </ac:spMkLst>
        </pc:spChg>
        <pc:spChg chg="del">
          <ac:chgData name="Daniel Khashabi" userId="62390808-c838-45e6-be59-d6fd0d208bc8" providerId="ADAL" clId="{BC61CEE6-F72E-ED4A-95CA-C76EDF0DD1AC}" dt="2023-03-12T03:16:54.060" v="2131" actId="478"/>
          <ac:spMkLst>
            <pc:docMk/>
            <pc:sldMk cId="0" sldId="1780"/>
            <ac:spMk id="6" creationId="{00000000-0000-0000-0000-000000000000}"/>
          </ac:spMkLst>
        </pc:spChg>
        <pc:spChg chg="add del mod ord">
          <ac:chgData name="Daniel Khashabi" userId="62390808-c838-45e6-be59-d6fd0d208bc8" providerId="ADAL" clId="{BC61CEE6-F72E-ED4A-95CA-C76EDF0DD1AC}" dt="2023-03-12T03:16:27.930" v="2123" actId="478"/>
          <ac:spMkLst>
            <pc:docMk/>
            <pc:sldMk cId="0" sldId="1780"/>
            <ac:spMk id="9" creationId="{38D03A10-6D0E-9ED5-2088-569BA414D22D}"/>
          </ac:spMkLst>
        </pc:spChg>
        <pc:spChg chg="add del mod ord">
          <ac:chgData name="Daniel Khashabi" userId="62390808-c838-45e6-be59-d6fd0d208bc8" providerId="ADAL" clId="{BC61CEE6-F72E-ED4A-95CA-C76EDF0DD1AC}" dt="2023-03-12T03:16:52.126" v="2130" actId="700"/>
          <ac:spMkLst>
            <pc:docMk/>
            <pc:sldMk cId="0" sldId="1780"/>
            <ac:spMk id="10" creationId="{E1079D45-2AC8-DF06-FD27-3ECE87A5936F}"/>
          </ac:spMkLst>
        </pc:spChg>
        <pc:spChg chg="add mod ord">
          <ac:chgData name="Daniel Khashabi" userId="62390808-c838-45e6-be59-d6fd0d208bc8" providerId="ADAL" clId="{BC61CEE6-F72E-ED4A-95CA-C76EDF0DD1AC}" dt="2023-03-12T03:17:09.130" v="2133" actId="700"/>
          <ac:spMkLst>
            <pc:docMk/>
            <pc:sldMk cId="0" sldId="1780"/>
            <ac:spMk id="12" creationId="{569179B1-C82E-EC8A-BA77-76C4136FC28D}"/>
          </ac:spMkLst>
        </pc:spChg>
        <pc:spChg chg="add del mod">
          <ac:chgData name="Daniel Khashabi" userId="62390808-c838-45e6-be59-d6fd0d208bc8" providerId="ADAL" clId="{BC61CEE6-F72E-ED4A-95CA-C76EDF0DD1AC}" dt="2023-03-12T03:16:29.400" v="2126"/>
          <ac:spMkLst>
            <pc:docMk/>
            <pc:sldMk cId="0" sldId="1780"/>
            <ac:spMk id="13" creationId="{CC8774D2-9D66-E5E7-1D61-EC026547BA22}"/>
          </ac:spMkLst>
        </pc:spChg>
        <pc:spChg chg="add del mod ord">
          <ac:chgData name="Daniel Khashabi" userId="62390808-c838-45e6-be59-d6fd0d208bc8" providerId="ADAL" clId="{BC61CEE6-F72E-ED4A-95CA-C76EDF0DD1AC}" dt="2023-03-12T03:17:09.130" v="2133" actId="700"/>
          <ac:spMkLst>
            <pc:docMk/>
            <pc:sldMk cId="0" sldId="1780"/>
            <ac:spMk id="14" creationId="{D7E29670-D981-3EBC-CA63-98FC07A0CC47}"/>
          </ac:spMkLst>
        </pc:spChg>
        <pc:spChg chg="add mod ord">
          <ac:chgData name="Daniel Khashabi" userId="62390808-c838-45e6-be59-d6fd0d208bc8" providerId="ADAL" clId="{BC61CEE6-F72E-ED4A-95CA-C76EDF0DD1AC}" dt="2023-03-12T03:17:09.130" v="2133" actId="700"/>
          <ac:spMkLst>
            <pc:docMk/>
            <pc:sldMk cId="0" sldId="1780"/>
            <ac:spMk id="15" creationId="{CF2FCFD6-6F22-16C9-1220-A59F30E173AB}"/>
          </ac:spMkLst>
        </pc:spChg>
      </pc:sldChg>
      <pc:sldChg chg="addSp delSp modSp del mod modShow chgLayout">
        <pc:chgData name="Daniel Khashabi" userId="62390808-c838-45e6-be59-d6fd0d208bc8" providerId="ADAL" clId="{BC61CEE6-F72E-ED4A-95CA-C76EDF0DD1AC}" dt="2023-03-12T16:51:50.640" v="2392" actId="2696"/>
        <pc:sldMkLst>
          <pc:docMk/>
          <pc:sldMk cId="0" sldId="1781"/>
        </pc:sldMkLst>
        <pc:spChg chg="mod ord">
          <ac:chgData name="Daniel Khashabi" userId="62390808-c838-45e6-be59-d6fd0d208bc8" providerId="ADAL" clId="{BC61CEE6-F72E-ED4A-95CA-C76EDF0DD1AC}" dt="2023-03-12T03:17:09.130" v="2133" actId="700"/>
          <ac:spMkLst>
            <pc:docMk/>
            <pc:sldMk cId="0" sldId="1781"/>
            <ac:spMk id="2" creationId="{00000000-0000-0000-0000-000000000000}"/>
          </ac:spMkLst>
        </pc:spChg>
        <pc:spChg chg="del">
          <ac:chgData name="Daniel Khashabi" userId="62390808-c838-45e6-be59-d6fd0d208bc8" providerId="ADAL" clId="{BC61CEE6-F72E-ED4A-95CA-C76EDF0DD1AC}" dt="2023-03-12T03:17:15.279" v="2134" actId="478"/>
          <ac:spMkLst>
            <pc:docMk/>
            <pc:sldMk cId="0" sldId="1781"/>
            <ac:spMk id="9" creationId="{00000000-0000-0000-0000-000000000000}"/>
          </ac:spMkLst>
        </pc:spChg>
        <pc:spChg chg="add del mod ord">
          <ac:chgData name="Daniel Khashabi" userId="62390808-c838-45e6-be59-d6fd0d208bc8" providerId="ADAL" clId="{BC61CEE6-F72E-ED4A-95CA-C76EDF0DD1AC}" dt="2023-03-12T03:16:48.063" v="2129" actId="700"/>
          <ac:spMkLst>
            <pc:docMk/>
            <pc:sldMk cId="0" sldId="1781"/>
            <ac:spMk id="12" creationId="{4D67215C-98BA-2863-4E40-59C01A8B1B89}"/>
          </ac:spMkLst>
        </pc:spChg>
        <pc:spChg chg="add del mod ord">
          <ac:chgData name="Daniel Khashabi" userId="62390808-c838-45e6-be59-d6fd0d208bc8" providerId="ADAL" clId="{BC61CEE6-F72E-ED4A-95CA-C76EDF0DD1AC}" dt="2023-03-12T03:17:09.130" v="2133" actId="700"/>
          <ac:spMkLst>
            <pc:docMk/>
            <pc:sldMk cId="0" sldId="1781"/>
            <ac:spMk id="13" creationId="{96BB4165-A13B-6987-6F90-432640C54E1B}"/>
          </ac:spMkLst>
        </pc:spChg>
        <pc:spChg chg="add mod ord">
          <ac:chgData name="Daniel Khashabi" userId="62390808-c838-45e6-be59-d6fd0d208bc8" providerId="ADAL" clId="{BC61CEE6-F72E-ED4A-95CA-C76EDF0DD1AC}" dt="2023-03-12T03:17:09.130" v="2133" actId="700"/>
          <ac:spMkLst>
            <pc:docMk/>
            <pc:sldMk cId="0" sldId="1781"/>
            <ac:spMk id="14" creationId="{8DB2C8C2-6247-6005-BFA6-1F9DA7C0880D}"/>
          </ac:spMkLst>
        </pc:spChg>
      </pc:sldChg>
      <pc:sldChg chg="addSp delSp modSp del mod modShow chgLayout">
        <pc:chgData name="Daniel Khashabi" userId="62390808-c838-45e6-be59-d6fd0d208bc8" providerId="ADAL" clId="{BC61CEE6-F72E-ED4A-95CA-C76EDF0DD1AC}" dt="2023-03-12T16:51:50.640" v="2392" actId="2696"/>
        <pc:sldMkLst>
          <pc:docMk/>
          <pc:sldMk cId="0" sldId="1782"/>
        </pc:sldMkLst>
        <pc:spChg chg="mod ord">
          <ac:chgData name="Daniel Khashabi" userId="62390808-c838-45e6-be59-d6fd0d208bc8" providerId="ADAL" clId="{BC61CEE6-F72E-ED4A-95CA-C76EDF0DD1AC}" dt="2023-03-12T03:17:09.130" v="2133" actId="700"/>
          <ac:spMkLst>
            <pc:docMk/>
            <pc:sldMk cId="0" sldId="1782"/>
            <ac:spMk id="3" creationId="{00000000-0000-0000-0000-000000000000}"/>
          </ac:spMkLst>
        </pc:spChg>
        <pc:spChg chg="del">
          <ac:chgData name="Daniel Khashabi" userId="62390808-c838-45e6-be59-d6fd0d208bc8" providerId="ADAL" clId="{BC61CEE6-F72E-ED4A-95CA-C76EDF0DD1AC}" dt="2023-03-12T03:17:01.065" v="2132" actId="478"/>
          <ac:spMkLst>
            <pc:docMk/>
            <pc:sldMk cId="0" sldId="1782"/>
            <ac:spMk id="11" creationId="{00000000-0000-0000-0000-000000000000}"/>
          </ac:spMkLst>
        </pc:spChg>
        <pc:spChg chg="add mod ord">
          <ac:chgData name="Daniel Khashabi" userId="62390808-c838-45e6-be59-d6fd0d208bc8" providerId="ADAL" clId="{BC61CEE6-F72E-ED4A-95CA-C76EDF0DD1AC}" dt="2023-03-12T03:17:09.130" v="2133" actId="700"/>
          <ac:spMkLst>
            <pc:docMk/>
            <pc:sldMk cId="0" sldId="1782"/>
            <ac:spMk id="14" creationId="{4477DF78-F4A5-4A26-2FC0-89974F857D59}"/>
          </ac:spMkLst>
        </pc:spChg>
      </pc:sldChg>
      <pc:sldChg chg="addSp delSp modSp del mod chgLayout">
        <pc:chgData name="Daniel Khashabi" userId="62390808-c838-45e6-be59-d6fd0d208bc8" providerId="ADAL" clId="{BC61CEE6-F72E-ED4A-95CA-C76EDF0DD1AC}" dt="2023-03-15T02:23:15.496" v="9559" actId="2696"/>
        <pc:sldMkLst>
          <pc:docMk/>
          <pc:sldMk cId="0" sldId="1783"/>
        </pc:sldMkLst>
        <pc:spChg chg="mod ord">
          <ac:chgData name="Daniel Khashabi" userId="62390808-c838-45e6-be59-d6fd0d208bc8" providerId="ADAL" clId="{BC61CEE6-F72E-ED4A-95CA-C76EDF0DD1AC}" dt="2023-03-13T05:06:08.677" v="8121" actId="700"/>
          <ac:spMkLst>
            <pc:docMk/>
            <pc:sldMk cId="0" sldId="1783"/>
            <ac:spMk id="2" creationId="{00000000-0000-0000-0000-000000000000}"/>
          </ac:spMkLst>
        </pc:spChg>
        <pc:spChg chg="del mod">
          <ac:chgData name="Daniel Khashabi" userId="62390808-c838-45e6-be59-d6fd0d208bc8" providerId="ADAL" clId="{BC61CEE6-F72E-ED4A-95CA-C76EDF0DD1AC}" dt="2023-03-13T05:06:11.659" v="8123" actId="478"/>
          <ac:spMkLst>
            <pc:docMk/>
            <pc:sldMk cId="0" sldId="1783"/>
            <ac:spMk id="3" creationId="{00000000-0000-0000-0000-000000000000}"/>
          </ac:spMkLst>
        </pc:spChg>
        <pc:spChg chg="mod">
          <ac:chgData name="Daniel Khashabi" userId="62390808-c838-45e6-be59-d6fd0d208bc8" providerId="ADAL" clId="{BC61CEE6-F72E-ED4A-95CA-C76EDF0DD1AC}" dt="2023-03-12T19:12:52.378" v="4482"/>
          <ac:spMkLst>
            <pc:docMk/>
            <pc:sldMk cId="0" sldId="1783"/>
            <ac:spMk id="4" creationId="{00000000-0000-0000-0000-000000000000}"/>
          </ac:spMkLst>
        </pc:spChg>
        <pc:spChg chg="add mod ord">
          <ac:chgData name="Daniel Khashabi" userId="62390808-c838-45e6-be59-d6fd0d208bc8" providerId="ADAL" clId="{BC61CEE6-F72E-ED4A-95CA-C76EDF0DD1AC}" dt="2023-03-14T15:56:23.123" v="9266" actId="20577"/>
          <ac:spMkLst>
            <pc:docMk/>
            <pc:sldMk cId="0" sldId="1783"/>
            <ac:spMk id="6" creationId="{D8E5E063-5F46-7637-F45E-D3B84DABDF28}"/>
          </ac:spMkLst>
        </pc:spChg>
      </pc:sldChg>
      <pc:sldChg chg="modSp del mod modNotes">
        <pc:chgData name="Daniel Khashabi" userId="62390808-c838-45e6-be59-d6fd0d208bc8" providerId="ADAL" clId="{BC61CEE6-F72E-ED4A-95CA-C76EDF0DD1AC}" dt="2023-03-15T02:23:15.587" v="9571" actId="2696"/>
        <pc:sldMkLst>
          <pc:docMk/>
          <pc:sldMk cId="2894810001" sldId="1784"/>
        </pc:sldMkLst>
        <pc:spChg chg="mod">
          <ac:chgData name="Daniel Khashabi" userId="62390808-c838-45e6-be59-d6fd0d208bc8" providerId="ADAL" clId="{BC61CEE6-F72E-ED4A-95CA-C76EDF0DD1AC}" dt="2023-03-12T19:12:52.378" v="4482"/>
          <ac:spMkLst>
            <pc:docMk/>
            <pc:sldMk cId="2894810001" sldId="1784"/>
            <ac:spMk id="2" creationId="{83602E3B-62E7-EEAE-E8F3-5972D2C26242}"/>
          </ac:spMkLst>
        </pc:spChg>
        <pc:spChg chg="mod">
          <ac:chgData name="Daniel Khashabi" userId="62390808-c838-45e6-be59-d6fd0d208bc8" providerId="ADAL" clId="{BC61CEE6-F72E-ED4A-95CA-C76EDF0DD1AC}" dt="2023-03-12T19:12:52.378" v="4482"/>
          <ac:spMkLst>
            <pc:docMk/>
            <pc:sldMk cId="2894810001" sldId="1784"/>
            <ac:spMk id="3" creationId="{742098B5-3716-BBD2-0AAF-42AC45169A7D}"/>
          </ac:spMkLst>
        </pc:spChg>
        <pc:spChg chg="mod">
          <ac:chgData name="Daniel Khashabi" userId="62390808-c838-45e6-be59-d6fd0d208bc8" providerId="ADAL" clId="{BC61CEE6-F72E-ED4A-95CA-C76EDF0DD1AC}" dt="2023-03-13T05:16:43.586" v="8312" actId="20577"/>
          <ac:spMkLst>
            <pc:docMk/>
            <pc:sldMk cId="2894810001" sldId="1784"/>
            <ac:spMk id="59" creationId="{00000000-0000-0000-0000-000000000000}"/>
          </ac:spMkLst>
        </pc:spChg>
      </pc:sldChg>
      <pc:sldChg chg="addSp delSp modSp del mod chgLayout">
        <pc:chgData name="Daniel Khashabi" userId="62390808-c838-45e6-be59-d6fd0d208bc8" providerId="ADAL" clId="{BC61CEE6-F72E-ED4A-95CA-C76EDF0DD1AC}" dt="2023-03-15T02:23:15.630" v="9573" actId="2696"/>
        <pc:sldMkLst>
          <pc:docMk/>
          <pc:sldMk cId="0" sldId="1787"/>
        </pc:sldMkLst>
        <pc:spChg chg="mod">
          <ac:chgData name="Daniel Khashabi" userId="62390808-c838-45e6-be59-d6fd0d208bc8" providerId="ADAL" clId="{BC61CEE6-F72E-ED4A-95CA-C76EDF0DD1AC}" dt="2023-03-14T15:37:02.865" v="9007" actId="20577"/>
          <ac:spMkLst>
            <pc:docMk/>
            <pc:sldMk cId="0" sldId="1787"/>
            <ac:spMk id="2" creationId="{00000000-0000-0000-0000-000000000000}"/>
          </ac:spMkLst>
        </pc:spChg>
        <pc:spChg chg="add del mod ord">
          <ac:chgData name="Daniel Khashabi" userId="62390808-c838-45e6-be59-d6fd0d208bc8" providerId="ADAL" clId="{BC61CEE6-F72E-ED4A-95CA-C76EDF0DD1AC}" dt="2023-03-14T15:30:03.586" v="8973" actId="700"/>
          <ac:spMkLst>
            <pc:docMk/>
            <pc:sldMk cId="0" sldId="1787"/>
            <ac:spMk id="3" creationId="{A984BC48-76C6-199F-2F35-57D232EE643F}"/>
          </ac:spMkLst>
        </pc:spChg>
        <pc:spChg chg="del mod">
          <ac:chgData name="Daniel Khashabi" userId="62390808-c838-45e6-be59-d6fd0d208bc8" providerId="ADAL" clId="{BC61CEE6-F72E-ED4A-95CA-C76EDF0DD1AC}" dt="2023-03-14T15:37:57.787" v="9029" actId="478"/>
          <ac:spMkLst>
            <pc:docMk/>
            <pc:sldMk cId="0" sldId="1787"/>
            <ac:spMk id="4" creationId="{00000000-0000-0000-0000-000000000000}"/>
          </ac:spMkLst>
        </pc:spChg>
        <pc:spChg chg="del mod">
          <ac:chgData name="Daniel Khashabi" userId="62390808-c838-45e6-be59-d6fd0d208bc8" providerId="ADAL" clId="{BC61CEE6-F72E-ED4A-95CA-C76EDF0DD1AC}" dt="2023-03-14T15:37:57.787" v="9029" actId="478"/>
          <ac:spMkLst>
            <pc:docMk/>
            <pc:sldMk cId="0" sldId="1787"/>
            <ac:spMk id="5" creationId="{00000000-0000-0000-0000-000000000000}"/>
          </ac:spMkLst>
        </pc:spChg>
        <pc:spChg chg="mod">
          <ac:chgData name="Daniel Khashabi" userId="62390808-c838-45e6-be59-d6fd0d208bc8" providerId="ADAL" clId="{BC61CEE6-F72E-ED4A-95CA-C76EDF0DD1AC}" dt="2023-03-12T19:12:52.378" v="4482"/>
          <ac:spMkLst>
            <pc:docMk/>
            <pc:sldMk cId="0" sldId="1787"/>
            <ac:spMk id="7" creationId="{00000000-0000-0000-0000-000000000000}"/>
          </ac:spMkLst>
        </pc:spChg>
        <pc:spChg chg="mod">
          <ac:chgData name="Daniel Khashabi" userId="62390808-c838-45e6-be59-d6fd0d208bc8" providerId="ADAL" clId="{BC61CEE6-F72E-ED4A-95CA-C76EDF0DD1AC}" dt="2023-03-12T19:12:52.378" v="4482"/>
          <ac:spMkLst>
            <pc:docMk/>
            <pc:sldMk cId="0" sldId="1787"/>
            <ac:spMk id="8" creationId="{00000000-0000-0000-0000-000000000000}"/>
          </ac:spMkLst>
        </pc:spChg>
        <pc:spChg chg="del mod">
          <ac:chgData name="Daniel Khashabi" userId="62390808-c838-45e6-be59-d6fd0d208bc8" providerId="ADAL" clId="{BC61CEE6-F72E-ED4A-95CA-C76EDF0DD1AC}" dt="2023-03-14T15:37:57.787" v="9029" actId="478"/>
          <ac:spMkLst>
            <pc:docMk/>
            <pc:sldMk cId="0" sldId="1787"/>
            <ac:spMk id="9" creationId="{00000000-0000-0000-0000-000000000000}"/>
          </ac:spMkLst>
        </pc:spChg>
        <pc:spChg chg="mod">
          <ac:chgData name="Daniel Khashabi" userId="62390808-c838-45e6-be59-d6fd0d208bc8" providerId="ADAL" clId="{BC61CEE6-F72E-ED4A-95CA-C76EDF0DD1AC}" dt="2023-03-12T19:12:52.378" v="4482"/>
          <ac:spMkLst>
            <pc:docMk/>
            <pc:sldMk cId="0" sldId="1787"/>
            <ac:spMk id="10" creationId="{00000000-0000-0000-0000-000000000000}"/>
          </ac:spMkLst>
        </pc:spChg>
        <pc:spChg chg="mod">
          <ac:chgData name="Daniel Khashabi" userId="62390808-c838-45e6-be59-d6fd0d208bc8" providerId="ADAL" clId="{BC61CEE6-F72E-ED4A-95CA-C76EDF0DD1AC}" dt="2023-03-12T19:12:52.378" v="4482"/>
          <ac:spMkLst>
            <pc:docMk/>
            <pc:sldMk cId="0" sldId="1787"/>
            <ac:spMk id="12" creationId="{00000000-0000-0000-0000-000000000000}"/>
          </ac:spMkLst>
        </pc:spChg>
        <pc:spChg chg="mod">
          <ac:chgData name="Daniel Khashabi" userId="62390808-c838-45e6-be59-d6fd0d208bc8" providerId="ADAL" clId="{BC61CEE6-F72E-ED4A-95CA-C76EDF0DD1AC}" dt="2023-03-12T19:12:52.378" v="4482"/>
          <ac:spMkLst>
            <pc:docMk/>
            <pc:sldMk cId="0" sldId="1787"/>
            <ac:spMk id="13" creationId="{00000000-0000-0000-0000-000000000000}"/>
          </ac:spMkLst>
        </pc:spChg>
        <pc:spChg chg="mod">
          <ac:chgData name="Daniel Khashabi" userId="62390808-c838-45e6-be59-d6fd0d208bc8" providerId="ADAL" clId="{BC61CEE6-F72E-ED4A-95CA-C76EDF0DD1AC}" dt="2023-03-12T19:12:52.378" v="4482"/>
          <ac:spMkLst>
            <pc:docMk/>
            <pc:sldMk cId="0" sldId="1787"/>
            <ac:spMk id="14" creationId="{00000000-0000-0000-0000-000000000000}"/>
          </ac:spMkLst>
        </pc:spChg>
        <pc:spChg chg="mod">
          <ac:chgData name="Daniel Khashabi" userId="62390808-c838-45e6-be59-d6fd0d208bc8" providerId="ADAL" clId="{BC61CEE6-F72E-ED4A-95CA-C76EDF0DD1AC}" dt="2023-03-12T19:12:52.378" v="4482"/>
          <ac:spMkLst>
            <pc:docMk/>
            <pc:sldMk cId="0" sldId="1787"/>
            <ac:spMk id="15" creationId="{00000000-0000-0000-0000-000000000000}"/>
          </ac:spMkLst>
        </pc:spChg>
        <pc:spChg chg="mod">
          <ac:chgData name="Daniel Khashabi" userId="62390808-c838-45e6-be59-d6fd0d208bc8" providerId="ADAL" clId="{BC61CEE6-F72E-ED4A-95CA-C76EDF0DD1AC}" dt="2023-03-14T15:38:22.257" v="9047" actId="1037"/>
          <ac:spMkLst>
            <pc:docMk/>
            <pc:sldMk cId="0" sldId="1787"/>
            <ac:spMk id="20" creationId="{00000000-0000-0000-0000-000000000000}"/>
          </ac:spMkLst>
        </pc:spChg>
        <pc:spChg chg="mod">
          <ac:chgData name="Daniel Khashabi" userId="62390808-c838-45e6-be59-d6fd0d208bc8" providerId="ADAL" clId="{BC61CEE6-F72E-ED4A-95CA-C76EDF0DD1AC}" dt="2023-03-14T15:38:22.257" v="9047" actId="1037"/>
          <ac:spMkLst>
            <pc:docMk/>
            <pc:sldMk cId="0" sldId="1787"/>
            <ac:spMk id="21" creationId="{00000000-0000-0000-0000-000000000000}"/>
          </ac:spMkLst>
        </pc:spChg>
        <pc:spChg chg="mod">
          <ac:chgData name="Daniel Khashabi" userId="62390808-c838-45e6-be59-d6fd0d208bc8" providerId="ADAL" clId="{BC61CEE6-F72E-ED4A-95CA-C76EDF0DD1AC}" dt="2023-03-14T15:38:22.257" v="9047" actId="1037"/>
          <ac:spMkLst>
            <pc:docMk/>
            <pc:sldMk cId="0" sldId="1787"/>
            <ac:spMk id="22" creationId="{00000000-0000-0000-0000-000000000000}"/>
          </ac:spMkLst>
        </pc:spChg>
        <pc:spChg chg="mod">
          <ac:chgData name="Daniel Khashabi" userId="62390808-c838-45e6-be59-d6fd0d208bc8" providerId="ADAL" clId="{BC61CEE6-F72E-ED4A-95CA-C76EDF0DD1AC}" dt="2023-03-12T19:12:52.378" v="4482"/>
          <ac:spMkLst>
            <pc:docMk/>
            <pc:sldMk cId="0" sldId="1787"/>
            <ac:spMk id="23" creationId="{00000000-0000-0000-0000-000000000000}"/>
          </ac:spMkLst>
        </pc:spChg>
        <pc:spChg chg="add mod">
          <ac:chgData name="Daniel Khashabi" userId="62390808-c838-45e6-be59-d6fd0d208bc8" providerId="ADAL" clId="{BC61CEE6-F72E-ED4A-95CA-C76EDF0DD1AC}" dt="2023-03-14T15:37:58.145" v="9030"/>
          <ac:spMkLst>
            <pc:docMk/>
            <pc:sldMk cId="0" sldId="1787"/>
            <ac:spMk id="25" creationId="{BF1515B1-1171-F9B3-C107-AEF574305AFC}"/>
          </ac:spMkLst>
        </pc:spChg>
        <pc:spChg chg="add mod">
          <ac:chgData name="Daniel Khashabi" userId="62390808-c838-45e6-be59-d6fd0d208bc8" providerId="ADAL" clId="{BC61CEE6-F72E-ED4A-95CA-C76EDF0DD1AC}" dt="2023-03-14T15:37:58.145" v="9030"/>
          <ac:spMkLst>
            <pc:docMk/>
            <pc:sldMk cId="0" sldId="1787"/>
            <ac:spMk id="26" creationId="{9CEF73C4-69E9-C107-DFFD-B5195CC57FB4}"/>
          </ac:spMkLst>
        </pc:spChg>
        <pc:spChg chg="add mod">
          <ac:chgData name="Daniel Khashabi" userId="62390808-c838-45e6-be59-d6fd0d208bc8" providerId="ADAL" clId="{BC61CEE6-F72E-ED4A-95CA-C76EDF0DD1AC}" dt="2023-03-14T15:37:58.145" v="9030"/>
          <ac:spMkLst>
            <pc:docMk/>
            <pc:sldMk cId="0" sldId="1787"/>
            <ac:spMk id="27" creationId="{78F7448F-2368-D505-3974-360A2245589E}"/>
          </ac:spMkLst>
        </pc:spChg>
        <pc:spChg chg="mod ord">
          <ac:chgData name="Daniel Khashabi" userId="62390808-c838-45e6-be59-d6fd0d208bc8" providerId="ADAL" clId="{BC61CEE6-F72E-ED4A-95CA-C76EDF0DD1AC}" dt="2023-03-14T15:30:03.586" v="8973" actId="700"/>
          <ac:spMkLst>
            <pc:docMk/>
            <pc:sldMk cId="0" sldId="1787"/>
            <ac:spMk id="28" creationId="{9C6A3AE1-E626-0C21-AF54-0E450FF5407C}"/>
          </ac:spMkLst>
        </pc:spChg>
      </pc:sldChg>
      <pc:sldChg chg="add del">
        <pc:chgData name="Daniel Khashabi" userId="62390808-c838-45e6-be59-d6fd0d208bc8" providerId="ADAL" clId="{BC61CEE6-F72E-ED4A-95CA-C76EDF0DD1AC}" dt="2023-03-14T05:20:09.720" v="8869" actId="2696"/>
        <pc:sldMkLst>
          <pc:docMk/>
          <pc:sldMk cId="41869939" sldId="1801"/>
        </pc:sldMkLst>
      </pc:sldChg>
      <pc:sldChg chg="addSp modSp del mod chgLayout">
        <pc:chgData name="Daniel Khashabi" userId="62390808-c838-45e6-be59-d6fd0d208bc8" providerId="ADAL" clId="{BC61CEE6-F72E-ED4A-95CA-C76EDF0DD1AC}" dt="2023-03-14T05:29:27.607" v="8870" actId="2696"/>
        <pc:sldMkLst>
          <pc:docMk/>
          <pc:sldMk cId="0" sldId="1802"/>
        </pc:sldMkLst>
        <pc:spChg chg="mod ord">
          <ac:chgData name="Daniel Khashabi" userId="62390808-c838-45e6-be59-d6fd0d208bc8" providerId="ADAL" clId="{BC61CEE6-F72E-ED4A-95CA-C76EDF0DD1AC}" dt="2023-03-13T05:13:59.192" v="8282" actId="700"/>
          <ac:spMkLst>
            <pc:docMk/>
            <pc:sldMk cId="0" sldId="1802"/>
            <ac:spMk id="2" creationId="{00000000-0000-0000-0000-000000000000}"/>
          </ac:spMkLst>
        </pc:spChg>
        <pc:spChg chg="mod">
          <ac:chgData name="Daniel Khashabi" userId="62390808-c838-45e6-be59-d6fd0d208bc8" providerId="ADAL" clId="{BC61CEE6-F72E-ED4A-95CA-C76EDF0DD1AC}" dt="2023-03-12T19:12:52.378" v="4482"/>
          <ac:spMkLst>
            <pc:docMk/>
            <pc:sldMk cId="0" sldId="1802"/>
            <ac:spMk id="4" creationId="{00000000-0000-0000-0000-000000000000}"/>
          </ac:spMkLst>
        </pc:spChg>
        <pc:spChg chg="mod">
          <ac:chgData name="Daniel Khashabi" userId="62390808-c838-45e6-be59-d6fd0d208bc8" providerId="ADAL" clId="{BC61CEE6-F72E-ED4A-95CA-C76EDF0DD1AC}" dt="2023-03-12T19:12:52.378" v="4482"/>
          <ac:spMkLst>
            <pc:docMk/>
            <pc:sldMk cId="0" sldId="1802"/>
            <ac:spMk id="5" creationId="{00000000-0000-0000-0000-000000000000}"/>
          </ac:spMkLst>
        </pc:spChg>
        <pc:spChg chg="mod">
          <ac:chgData name="Daniel Khashabi" userId="62390808-c838-45e6-be59-d6fd0d208bc8" providerId="ADAL" clId="{BC61CEE6-F72E-ED4A-95CA-C76EDF0DD1AC}" dt="2023-03-12T19:12:52.378" v="4482"/>
          <ac:spMkLst>
            <pc:docMk/>
            <pc:sldMk cId="0" sldId="1802"/>
            <ac:spMk id="6" creationId="{00000000-0000-0000-0000-000000000000}"/>
          </ac:spMkLst>
        </pc:spChg>
        <pc:spChg chg="mod">
          <ac:chgData name="Daniel Khashabi" userId="62390808-c838-45e6-be59-d6fd0d208bc8" providerId="ADAL" clId="{BC61CEE6-F72E-ED4A-95CA-C76EDF0DD1AC}" dt="2023-03-12T19:12:52.378" v="4482"/>
          <ac:spMkLst>
            <pc:docMk/>
            <pc:sldMk cId="0" sldId="1802"/>
            <ac:spMk id="7" creationId="{00000000-0000-0000-0000-000000000000}"/>
          </ac:spMkLst>
        </pc:spChg>
        <pc:spChg chg="mod">
          <ac:chgData name="Daniel Khashabi" userId="62390808-c838-45e6-be59-d6fd0d208bc8" providerId="ADAL" clId="{BC61CEE6-F72E-ED4A-95CA-C76EDF0DD1AC}" dt="2023-03-12T19:12:52.378" v="4482"/>
          <ac:spMkLst>
            <pc:docMk/>
            <pc:sldMk cId="0" sldId="1802"/>
            <ac:spMk id="8" creationId="{00000000-0000-0000-0000-000000000000}"/>
          </ac:spMkLst>
        </pc:spChg>
        <pc:spChg chg="mod">
          <ac:chgData name="Daniel Khashabi" userId="62390808-c838-45e6-be59-d6fd0d208bc8" providerId="ADAL" clId="{BC61CEE6-F72E-ED4A-95CA-C76EDF0DD1AC}" dt="2023-03-12T19:12:52.378" v="4482"/>
          <ac:spMkLst>
            <pc:docMk/>
            <pc:sldMk cId="0" sldId="1802"/>
            <ac:spMk id="9" creationId="{00000000-0000-0000-0000-000000000000}"/>
          </ac:spMkLst>
        </pc:spChg>
        <pc:spChg chg="mod">
          <ac:chgData name="Daniel Khashabi" userId="62390808-c838-45e6-be59-d6fd0d208bc8" providerId="ADAL" clId="{BC61CEE6-F72E-ED4A-95CA-C76EDF0DD1AC}" dt="2023-03-12T19:12:52.378" v="4482"/>
          <ac:spMkLst>
            <pc:docMk/>
            <pc:sldMk cId="0" sldId="1802"/>
            <ac:spMk id="10" creationId="{00000000-0000-0000-0000-000000000000}"/>
          </ac:spMkLst>
        </pc:spChg>
        <pc:spChg chg="mod">
          <ac:chgData name="Daniel Khashabi" userId="62390808-c838-45e6-be59-d6fd0d208bc8" providerId="ADAL" clId="{BC61CEE6-F72E-ED4A-95CA-C76EDF0DD1AC}" dt="2023-03-12T19:12:52.378" v="4482"/>
          <ac:spMkLst>
            <pc:docMk/>
            <pc:sldMk cId="0" sldId="1802"/>
            <ac:spMk id="11" creationId="{00000000-0000-0000-0000-000000000000}"/>
          </ac:spMkLst>
        </pc:spChg>
        <pc:spChg chg="mod">
          <ac:chgData name="Daniel Khashabi" userId="62390808-c838-45e6-be59-d6fd0d208bc8" providerId="ADAL" clId="{BC61CEE6-F72E-ED4A-95CA-C76EDF0DD1AC}" dt="2023-03-12T19:12:52.378" v="4482"/>
          <ac:spMkLst>
            <pc:docMk/>
            <pc:sldMk cId="0" sldId="1802"/>
            <ac:spMk id="12" creationId="{00000000-0000-0000-0000-000000000000}"/>
          </ac:spMkLst>
        </pc:spChg>
        <pc:spChg chg="mod">
          <ac:chgData name="Daniel Khashabi" userId="62390808-c838-45e6-be59-d6fd0d208bc8" providerId="ADAL" clId="{BC61CEE6-F72E-ED4A-95CA-C76EDF0DD1AC}" dt="2023-03-12T19:12:52.378" v="4482"/>
          <ac:spMkLst>
            <pc:docMk/>
            <pc:sldMk cId="0" sldId="1802"/>
            <ac:spMk id="13" creationId="{00000000-0000-0000-0000-000000000000}"/>
          </ac:spMkLst>
        </pc:spChg>
        <pc:spChg chg="mod">
          <ac:chgData name="Daniel Khashabi" userId="62390808-c838-45e6-be59-d6fd0d208bc8" providerId="ADAL" clId="{BC61CEE6-F72E-ED4A-95CA-C76EDF0DD1AC}" dt="2023-03-12T19:12:52.378" v="4482"/>
          <ac:spMkLst>
            <pc:docMk/>
            <pc:sldMk cId="0" sldId="1802"/>
            <ac:spMk id="14" creationId="{00000000-0000-0000-0000-000000000000}"/>
          </ac:spMkLst>
        </pc:spChg>
        <pc:spChg chg="mod">
          <ac:chgData name="Daniel Khashabi" userId="62390808-c838-45e6-be59-d6fd0d208bc8" providerId="ADAL" clId="{BC61CEE6-F72E-ED4A-95CA-C76EDF0DD1AC}" dt="2023-03-12T19:12:52.378" v="4482"/>
          <ac:spMkLst>
            <pc:docMk/>
            <pc:sldMk cId="0" sldId="1802"/>
            <ac:spMk id="15" creationId="{00000000-0000-0000-0000-000000000000}"/>
          </ac:spMkLst>
        </pc:spChg>
        <pc:spChg chg="mod">
          <ac:chgData name="Daniel Khashabi" userId="62390808-c838-45e6-be59-d6fd0d208bc8" providerId="ADAL" clId="{BC61CEE6-F72E-ED4A-95CA-C76EDF0DD1AC}" dt="2023-03-12T19:12:52.378" v="4482"/>
          <ac:spMkLst>
            <pc:docMk/>
            <pc:sldMk cId="0" sldId="1802"/>
            <ac:spMk id="16" creationId="{00000000-0000-0000-0000-000000000000}"/>
          </ac:spMkLst>
        </pc:spChg>
        <pc:spChg chg="mod">
          <ac:chgData name="Daniel Khashabi" userId="62390808-c838-45e6-be59-d6fd0d208bc8" providerId="ADAL" clId="{BC61CEE6-F72E-ED4A-95CA-C76EDF0DD1AC}" dt="2023-03-12T19:12:52.378" v="4482"/>
          <ac:spMkLst>
            <pc:docMk/>
            <pc:sldMk cId="0" sldId="1802"/>
            <ac:spMk id="17" creationId="{00000000-0000-0000-0000-000000000000}"/>
          </ac:spMkLst>
        </pc:spChg>
        <pc:spChg chg="mod">
          <ac:chgData name="Daniel Khashabi" userId="62390808-c838-45e6-be59-d6fd0d208bc8" providerId="ADAL" clId="{BC61CEE6-F72E-ED4A-95CA-C76EDF0DD1AC}" dt="2023-03-12T19:12:52.378" v="4482"/>
          <ac:spMkLst>
            <pc:docMk/>
            <pc:sldMk cId="0" sldId="1802"/>
            <ac:spMk id="18"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2"/>
            <ac:spMk id="20" creationId="{B67A727A-118C-0E7D-12A8-64B9343B0B1E}"/>
          </ac:spMkLst>
        </pc:spChg>
      </pc:sldChg>
      <pc:sldChg chg="addSp modSp del mod chgLayout">
        <pc:chgData name="Daniel Khashabi" userId="62390808-c838-45e6-be59-d6fd0d208bc8" providerId="ADAL" clId="{BC61CEE6-F72E-ED4A-95CA-C76EDF0DD1AC}" dt="2023-03-14T05:29:29.718" v="8871" actId="2696"/>
        <pc:sldMkLst>
          <pc:docMk/>
          <pc:sldMk cId="0" sldId="1803"/>
        </pc:sldMkLst>
        <pc:spChg chg="mod ord">
          <ac:chgData name="Daniel Khashabi" userId="62390808-c838-45e6-be59-d6fd0d208bc8" providerId="ADAL" clId="{BC61CEE6-F72E-ED4A-95CA-C76EDF0DD1AC}" dt="2023-03-13T05:13:59.192" v="8282" actId="700"/>
          <ac:spMkLst>
            <pc:docMk/>
            <pc:sldMk cId="0" sldId="1803"/>
            <ac:spMk id="2" creationId="{00000000-0000-0000-0000-000000000000}"/>
          </ac:spMkLst>
        </pc:spChg>
        <pc:spChg chg="mod">
          <ac:chgData name="Daniel Khashabi" userId="62390808-c838-45e6-be59-d6fd0d208bc8" providerId="ADAL" clId="{BC61CEE6-F72E-ED4A-95CA-C76EDF0DD1AC}" dt="2023-03-12T19:12:52.378" v="4482"/>
          <ac:spMkLst>
            <pc:docMk/>
            <pc:sldMk cId="0" sldId="1803"/>
            <ac:spMk id="4" creationId="{00000000-0000-0000-0000-000000000000}"/>
          </ac:spMkLst>
        </pc:spChg>
        <pc:spChg chg="mod">
          <ac:chgData name="Daniel Khashabi" userId="62390808-c838-45e6-be59-d6fd0d208bc8" providerId="ADAL" clId="{BC61CEE6-F72E-ED4A-95CA-C76EDF0DD1AC}" dt="2023-03-12T19:12:52.378" v="4482"/>
          <ac:spMkLst>
            <pc:docMk/>
            <pc:sldMk cId="0" sldId="1803"/>
            <ac:spMk id="5" creationId="{00000000-0000-0000-0000-000000000000}"/>
          </ac:spMkLst>
        </pc:spChg>
        <pc:spChg chg="mod">
          <ac:chgData name="Daniel Khashabi" userId="62390808-c838-45e6-be59-d6fd0d208bc8" providerId="ADAL" clId="{BC61CEE6-F72E-ED4A-95CA-C76EDF0DD1AC}" dt="2023-03-12T19:12:52.378" v="4482"/>
          <ac:spMkLst>
            <pc:docMk/>
            <pc:sldMk cId="0" sldId="1803"/>
            <ac:spMk id="6" creationId="{00000000-0000-0000-0000-000000000000}"/>
          </ac:spMkLst>
        </pc:spChg>
        <pc:spChg chg="mod">
          <ac:chgData name="Daniel Khashabi" userId="62390808-c838-45e6-be59-d6fd0d208bc8" providerId="ADAL" clId="{BC61CEE6-F72E-ED4A-95CA-C76EDF0DD1AC}" dt="2023-03-12T19:12:52.378" v="4482"/>
          <ac:spMkLst>
            <pc:docMk/>
            <pc:sldMk cId="0" sldId="1803"/>
            <ac:spMk id="7" creationId="{00000000-0000-0000-0000-000000000000}"/>
          </ac:spMkLst>
        </pc:spChg>
        <pc:spChg chg="mod">
          <ac:chgData name="Daniel Khashabi" userId="62390808-c838-45e6-be59-d6fd0d208bc8" providerId="ADAL" clId="{BC61CEE6-F72E-ED4A-95CA-C76EDF0DD1AC}" dt="2023-03-12T19:12:52.378" v="4482"/>
          <ac:spMkLst>
            <pc:docMk/>
            <pc:sldMk cId="0" sldId="1803"/>
            <ac:spMk id="8" creationId="{00000000-0000-0000-0000-000000000000}"/>
          </ac:spMkLst>
        </pc:spChg>
        <pc:spChg chg="mod">
          <ac:chgData name="Daniel Khashabi" userId="62390808-c838-45e6-be59-d6fd0d208bc8" providerId="ADAL" clId="{BC61CEE6-F72E-ED4A-95CA-C76EDF0DD1AC}" dt="2023-03-12T19:12:52.378" v="4482"/>
          <ac:spMkLst>
            <pc:docMk/>
            <pc:sldMk cId="0" sldId="1803"/>
            <ac:spMk id="9" creationId="{00000000-0000-0000-0000-000000000000}"/>
          </ac:spMkLst>
        </pc:spChg>
        <pc:spChg chg="mod">
          <ac:chgData name="Daniel Khashabi" userId="62390808-c838-45e6-be59-d6fd0d208bc8" providerId="ADAL" clId="{BC61CEE6-F72E-ED4A-95CA-C76EDF0DD1AC}" dt="2023-03-12T19:12:52.378" v="4482"/>
          <ac:spMkLst>
            <pc:docMk/>
            <pc:sldMk cId="0" sldId="1803"/>
            <ac:spMk id="10" creationId="{00000000-0000-0000-0000-000000000000}"/>
          </ac:spMkLst>
        </pc:spChg>
        <pc:spChg chg="mod">
          <ac:chgData name="Daniel Khashabi" userId="62390808-c838-45e6-be59-d6fd0d208bc8" providerId="ADAL" clId="{BC61CEE6-F72E-ED4A-95CA-C76EDF0DD1AC}" dt="2023-03-12T19:12:52.378" v="4482"/>
          <ac:spMkLst>
            <pc:docMk/>
            <pc:sldMk cId="0" sldId="1803"/>
            <ac:spMk id="11" creationId="{00000000-0000-0000-0000-000000000000}"/>
          </ac:spMkLst>
        </pc:spChg>
        <pc:spChg chg="mod">
          <ac:chgData name="Daniel Khashabi" userId="62390808-c838-45e6-be59-d6fd0d208bc8" providerId="ADAL" clId="{BC61CEE6-F72E-ED4A-95CA-C76EDF0DD1AC}" dt="2023-03-12T19:12:52.378" v="4482"/>
          <ac:spMkLst>
            <pc:docMk/>
            <pc:sldMk cId="0" sldId="1803"/>
            <ac:spMk id="12" creationId="{00000000-0000-0000-0000-000000000000}"/>
          </ac:spMkLst>
        </pc:spChg>
        <pc:spChg chg="mod">
          <ac:chgData name="Daniel Khashabi" userId="62390808-c838-45e6-be59-d6fd0d208bc8" providerId="ADAL" clId="{BC61CEE6-F72E-ED4A-95CA-C76EDF0DD1AC}" dt="2023-03-12T19:12:52.378" v="4482"/>
          <ac:spMkLst>
            <pc:docMk/>
            <pc:sldMk cId="0" sldId="1803"/>
            <ac:spMk id="13" creationId="{00000000-0000-0000-0000-000000000000}"/>
          </ac:spMkLst>
        </pc:spChg>
        <pc:spChg chg="mod">
          <ac:chgData name="Daniel Khashabi" userId="62390808-c838-45e6-be59-d6fd0d208bc8" providerId="ADAL" clId="{BC61CEE6-F72E-ED4A-95CA-C76EDF0DD1AC}" dt="2023-03-12T19:12:52.378" v="4482"/>
          <ac:spMkLst>
            <pc:docMk/>
            <pc:sldMk cId="0" sldId="1803"/>
            <ac:spMk id="14" creationId="{00000000-0000-0000-0000-000000000000}"/>
          </ac:spMkLst>
        </pc:spChg>
        <pc:spChg chg="mod">
          <ac:chgData name="Daniel Khashabi" userId="62390808-c838-45e6-be59-d6fd0d208bc8" providerId="ADAL" clId="{BC61CEE6-F72E-ED4A-95CA-C76EDF0DD1AC}" dt="2023-03-12T19:12:52.378" v="4482"/>
          <ac:spMkLst>
            <pc:docMk/>
            <pc:sldMk cId="0" sldId="1803"/>
            <ac:spMk id="15" creationId="{00000000-0000-0000-0000-000000000000}"/>
          </ac:spMkLst>
        </pc:spChg>
        <pc:spChg chg="mod">
          <ac:chgData name="Daniel Khashabi" userId="62390808-c838-45e6-be59-d6fd0d208bc8" providerId="ADAL" clId="{BC61CEE6-F72E-ED4A-95CA-C76EDF0DD1AC}" dt="2023-03-12T19:12:52.378" v="4482"/>
          <ac:spMkLst>
            <pc:docMk/>
            <pc:sldMk cId="0" sldId="1803"/>
            <ac:spMk id="16" creationId="{00000000-0000-0000-0000-000000000000}"/>
          </ac:spMkLst>
        </pc:spChg>
        <pc:spChg chg="mod">
          <ac:chgData name="Daniel Khashabi" userId="62390808-c838-45e6-be59-d6fd0d208bc8" providerId="ADAL" clId="{BC61CEE6-F72E-ED4A-95CA-C76EDF0DD1AC}" dt="2023-03-12T19:12:52.378" v="4482"/>
          <ac:spMkLst>
            <pc:docMk/>
            <pc:sldMk cId="0" sldId="1803"/>
            <ac:spMk id="17" creationId="{00000000-0000-0000-0000-000000000000}"/>
          </ac:spMkLst>
        </pc:spChg>
        <pc:spChg chg="mod">
          <ac:chgData name="Daniel Khashabi" userId="62390808-c838-45e6-be59-d6fd0d208bc8" providerId="ADAL" clId="{BC61CEE6-F72E-ED4A-95CA-C76EDF0DD1AC}" dt="2023-03-12T19:12:52.378" v="4482"/>
          <ac:spMkLst>
            <pc:docMk/>
            <pc:sldMk cId="0" sldId="1803"/>
            <ac:spMk id="18" creationId="{00000000-0000-0000-0000-000000000000}"/>
          </ac:spMkLst>
        </pc:spChg>
        <pc:spChg chg="mod">
          <ac:chgData name="Daniel Khashabi" userId="62390808-c838-45e6-be59-d6fd0d208bc8" providerId="ADAL" clId="{BC61CEE6-F72E-ED4A-95CA-C76EDF0DD1AC}" dt="2023-03-12T19:12:52.378" v="4482"/>
          <ac:spMkLst>
            <pc:docMk/>
            <pc:sldMk cId="0" sldId="1803"/>
            <ac:spMk id="19"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3"/>
            <ac:spMk id="21" creationId="{9EF67E48-3E07-4351-BF2C-6AC6A48FE6E4}"/>
          </ac:spMkLst>
        </pc:spChg>
      </pc:sldChg>
      <pc:sldChg chg="addSp delSp modSp del mod chgLayout">
        <pc:chgData name="Daniel Khashabi" userId="62390808-c838-45e6-be59-d6fd0d208bc8" providerId="ADAL" clId="{BC61CEE6-F72E-ED4A-95CA-C76EDF0DD1AC}" dt="2023-03-14T05:29:42.692" v="8873" actId="2696"/>
        <pc:sldMkLst>
          <pc:docMk/>
          <pc:sldMk cId="0" sldId="1804"/>
        </pc:sldMkLst>
        <pc:spChg chg="mod ord">
          <ac:chgData name="Daniel Khashabi" userId="62390808-c838-45e6-be59-d6fd0d208bc8" providerId="ADAL" clId="{BC61CEE6-F72E-ED4A-95CA-C76EDF0DD1AC}" dt="2023-03-13T05:13:59.192" v="8282" actId="700"/>
          <ac:spMkLst>
            <pc:docMk/>
            <pc:sldMk cId="0" sldId="1804"/>
            <ac:spMk id="2" creationId="{00000000-0000-0000-0000-000000000000}"/>
          </ac:spMkLst>
        </pc:spChg>
        <pc:spChg chg="mod">
          <ac:chgData name="Daniel Khashabi" userId="62390808-c838-45e6-be59-d6fd0d208bc8" providerId="ADAL" clId="{BC61CEE6-F72E-ED4A-95CA-C76EDF0DD1AC}" dt="2023-03-12T19:12:52.378" v="4482"/>
          <ac:spMkLst>
            <pc:docMk/>
            <pc:sldMk cId="0" sldId="1804"/>
            <ac:spMk id="3" creationId="{00000000-0000-0000-0000-000000000000}"/>
          </ac:spMkLst>
        </pc:spChg>
        <pc:spChg chg="mod">
          <ac:chgData name="Daniel Khashabi" userId="62390808-c838-45e6-be59-d6fd0d208bc8" providerId="ADAL" clId="{BC61CEE6-F72E-ED4A-95CA-C76EDF0DD1AC}" dt="2023-03-12T19:12:52.378" v="4482"/>
          <ac:spMkLst>
            <pc:docMk/>
            <pc:sldMk cId="0" sldId="1804"/>
            <ac:spMk id="4" creationId="{00000000-0000-0000-0000-000000000000}"/>
          </ac:spMkLst>
        </pc:spChg>
        <pc:spChg chg="mod">
          <ac:chgData name="Daniel Khashabi" userId="62390808-c838-45e6-be59-d6fd0d208bc8" providerId="ADAL" clId="{BC61CEE6-F72E-ED4A-95CA-C76EDF0DD1AC}" dt="2023-03-12T19:12:52.378" v="4482"/>
          <ac:spMkLst>
            <pc:docMk/>
            <pc:sldMk cId="0" sldId="1804"/>
            <ac:spMk id="6" creationId="{00000000-0000-0000-0000-000000000000}"/>
          </ac:spMkLst>
        </pc:spChg>
        <pc:spChg chg="mod">
          <ac:chgData name="Daniel Khashabi" userId="62390808-c838-45e6-be59-d6fd0d208bc8" providerId="ADAL" clId="{BC61CEE6-F72E-ED4A-95CA-C76EDF0DD1AC}" dt="2023-03-12T19:12:52.378" v="4482"/>
          <ac:spMkLst>
            <pc:docMk/>
            <pc:sldMk cId="0" sldId="1804"/>
            <ac:spMk id="7" creationId="{00000000-0000-0000-0000-000000000000}"/>
          </ac:spMkLst>
        </pc:spChg>
        <pc:spChg chg="mod">
          <ac:chgData name="Daniel Khashabi" userId="62390808-c838-45e6-be59-d6fd0d208bc8" providerId="ADAL" clId="{BC61CEE6-F72E-ED4A-95CA-C76EDF0DD1AC}" dt="2023-03-12T19:12:52.378" v="4482"/>
          <ac:spMkLst>
            <pc:docMk/>
            <pc:sldMk cId="0" sldId="1804"/>
            <ac:spMk id="8" creationId="{00000000-0000-0000-0000-000000000000}"/>
          </ac:spMkLst>
        </pc:spChg>
        <pc:spChg chg="mod">
          <ac:chgData name="Daniel Khashabi" userId="62390808-c838-45e6-be59-d6fd0d208bc8" providerId="ADAL" clId="{BC61CEE6-F72E-ED4A-95CA-C76EDF0DD1AC}" dt="2023-03-12T19:12:52.378" v="4482"/>
          <ac:spMkLst>
            <pc:docMk/>
            <pc:sldMk cId="0" sldId="1804"/>
            <ac:spMk id="9" creationId="{00000000-0000-0000-0000-000000000000}"/>
          </ac:spMkLst>
        </pc:spChg>
        <pc:spChg chg="mod">
          <ac:chgData name="Daniel Khashabi" userId="62390808-c838-45e6-be59-d6fd0d208bc8" providerId="ADAL" clId="{BC61CEE6-F72E-ED4A-95CA-C76EDF0DD1AC}" dt="2023-03-12T19:12:52.378" v="4482"/>
          <ac:spMkLst>
            <pc:docMk/>
            <pc:sldMk cId="0" sldId="1804"/>
            <ac:spMk id="11" creationId="{00000000-0000-0000-0000-000000000000}"/>
          </ac:spMkLst>
        </pc:spChg>
        <pc:spChg chg="mod">
          <ac:chgData name="Daniel Khashabi" userId="62390808-c838-45e6-be59-d6fd0d208bc8" providerId="ADAL" clId="{BC61CEE6-F72E-ED4A-95CA-C76EDF0DD1AC}" dt="2023-03-12T19:12:52.378" v="4482"/>
          <ac:spMkLst>
            <pc:docMk/>
            <pc:sldMk cId="0" sldId="1804"/>
            <ac:spMk id="12" creationId="{00000000-0000-0000-0000-000000000000}"/>
          </ac:spMkLst>
        </pc:spChg>
        <pc:spChg chg="mod">
          <ac:chgData name="Daniel Khashabi" userId="62390808-c838-45e6-be59-d6fd0d208bc8" providerId="ADAL" clId="{BC61CEE6-F72E-ED4A-95CA-C76EDF0DD1AC}" dt="2023-03-12T19:12:52.378" v="4482"/>
          <ac:spMkLst>
            <pc:docMk/>
            <pc:sldMk cId="0" sldId="1804"/>
            <ac:spMk id="13" creationId="{00000000-0000-0000-0000-000000000000}"/>
          </ac:spMkLst>
        </pc:spChg>
        <pc:spChg chg="mod">
          <ac:chgData name="Daniel Khashabi" userId="62390808-c838-45e6-be59-d6fd0d208bc8" providerId="ADAL" clId="{BC61CEE6-F72E-ED4A-95CA-C76EDF0DD1AC}" dt="2023-03-12T19:12:52.378" v="4482"/>
          <ac:spMkLst>
            <pc:docMk/>
            <pc:sldMk cId="0" sldId="1804"/>
            <ac:spMk id="14" creationId="{00000000-0000-0000-0000-000000000000}"/>
          </ac:spMkLst>
        </pc:spChg>
        <pc:spChg chg="mod">
          <ac:chgData name="Daniel Khashabi" userId="62390808-c838-45e6-be59-d6fd0d208bc8" providerId="ADAL" clId="{BC61CEE6-F72E-ED4A-95CA-C76EDF0DD1AC}" dt="2023-03-12T19:12:52.378" v="4482"/>
          <ac:spMkLst>
            <pc:docMk/>
            <pc:sldMk cId="0" sldId="1804"/>
            <ac:spMk id="19" creationId="{00000000-0000-0000-0000-000000000000}"/>
          </ac:spMkLst>
        </pc:spChg>
        <pc:spChg chg="mod">
          <ac:chgData name="Daniel Khashabi" userId="62390808-c838-45e6-be59-d6fd0d208bc8" providerId="ADAL" clId="{BC61CEE6-F72E-ED4A-95CA-C76EDF0DD1AC}" dt="2023-03-12T19:12:52.378" v="4482"/>
          <ac:spMkLst>
            <pc:docMk/>
            <pc:sldMk cId="0" sldId="1804"/>
            <ac:spMk id="20" creationId="{00000000-0000-0000-0000-000000000000}"/>
          </ac:spMkLst>
        </pc:spChg>
        <pc:spChg chg="mod">
          <ac:chgData name="Daniel Khashabi" userId="62390808-c838-45e6-be59-d6fd0d208bc8" providerId="ADAL" clId="{BC61CEE6-F72E-ED4A-95CA-C76EDF0DD1AC}" dt="2023-03-12T19:12:52.378" v="4482"/>
          <ac:spMkLst>
            <pc:docMk/>
            <pc:sldMk cId="0" sldId="1804"/>
            <ac:spMk id="21" creationId="{00000000-0000-0000-0000-000000000000}"/>
          </ac:spMkLst>
        </pc:spChg>
        <pc:spChg chg="mod">
          <ac:chgData name="Daniel Khashabi" userId="62390808-c838-45e6-be59-d6fd0d208bc8" providerId="ADAL" clId="{BC61CEE6-F72E-ED4A-95CA-C76EDF0DD1AC}" dt="2023-03-12T19:12:52.378" v="4482"/>
          <ac:spMkLst>
            <pc:docMk/>
            <pc:sldMk cId="0" sldId="1804"/>
            <ac:spMk id="22" creationId="{00000000-0000-0000-0000-000000000000}"/>
          </ac:spMkLst>
        </pc:spChg>
        <pc:spChg chg="add del mod ord">
          <ac:chgData name="Daniel Khashabi" userId="62390808-c838-45e6-be59-d6fd0d208bc8" providerId="ADAL" clId="{BC61CEE6-F72E-ED4A-95CA-C76EDF0DD1AC}" dt="2023-03-14T05:29:32.530" v="8872" actId="478"/>
          <ac:spMkLst>
            <pc:docMk/>
            <pc:sldMk cId="0" sldId="1804"/>
            <ac:spMk id="24" creationId="{4BEE3FBD-EA9E-5906-1C67-1EC0AB7B48A5}"/>
          </ac:spMkLst>
        </pc:spChg>
      </pc:sldChg>
      <pc:sldChg chg="addSp modSp del mod chgLayout">
        <pc:chgData name="Daniel Khashabi" userId="62390808-c838-45e6-be59-d6fd0d208bc8" providerId="ADAL" clId="{BC61CEE6-F72E-ED4A-95CA-C76EDF0DD1AC}" dt="2023-03-14T05:29:42.705" v="8874" actId="2696"/>
        <pc:sldMkLst>
          <pc:docMk/>
          <pc:sldMk cId="0" sldId="1805"/>
        </pc:sldMkLst>
        <pc:spChg chg="mod ord">
          <ac:chgData name="Daniel Khashabi" userId="62390808-c838-45e6-be59-d6fd0d208bc8" providerId="ADAL" clId="{BC61CEE6-F72E-ED4A-95CA-C76EDF0DD1AC}" dt="2023-03-13T05:13:59.192" v="8282" actId="700"/>
          <ac:spMkLst>
            <pc:docMk/>
            <pc:sldMk cId="0" sldId="1805"/>
            <ac:spMk id="2" creationId="{00000000-0000-0000-0000-000000000000}"/>
          </ac:spMkLst>
        </pc:spChg>
        <pc:spChg chg="mod">
          <ac:chgData name="Daniel Khashabi" userId="62390808-c838-45e6-be59-d6fd0d208bc8" providerId="ADAL" clId="{BC61CEE6-F72E-ED4A-95CA-C76EDF0DD1AC}" dt="2023-03-12T19:12:52.378" v="4482"/>
          <ac:spMkLst>
            <pc:docMk/>
            <pc:sldMk cId="0" sldId="1805"/>
            <ac:spMk id="3" creationId="{00000000-0000-0000-0000-000000000000}"/>
          </ac:spMkLst>
        </pc:spChg>
        <pc:spChg chg="mod">
          <ac:chgData name="Daniel Khashabi" userId="62390808-c838-45e6-be59-d6fd0d208bc8" providerId="ADAL" clId="{BC61CEE6-F72E-ED4A-95CA-C76EDF0DD1AC}" dt="2023-03-12T19:12:52.378" v="4482"/>
          <ac:spMkLst>
            <pc:docMk/>
            <pc:sldMk cId="0" sldId="1805"/>
            <ac:spMk id="4" creationId="{00000000-0000-0000-0000-000000000000}"/>
          </ac:spMkLst>
        </pc:spChg>
        <pc:spChg chg="mod">
          <ac:chgData name="Daniel Khashabi" userId="62390808-c838-45e6-be59-d6fd0d208bc8" providerId="ADAL" clId="{BC61CEE6-F72E-ED4A-95CA-C76EDF0DD1AC}" dt="2023-03-12T19:12:52.378" v="4482"/>
          <ac:spMkLst>
            <pc:docMk/>
            <pc:sldMk cId="0" sldId="1805"/>
            <ac:spMk id="5" creationId="{00000000-0000-0000-0000-000000000000}"/>
          </ac:spMkLst>
        </pc:spChg>
        <pc:spChg chg="mod">
          <ac:chgData name="Daniel Khashabi" userId="62390808-c838-45e6-be59-d6fd0d208bc8" providerId="ADAL" clId="{BC61CEE6-F72E-ED4A-95CA-C76EDF0DD1AC}" dt="2023-03-12T19:12:52.378" v="4482"/>
          <ac:spMkLst>
            <pc:docMk/>
            <pc:sldMk cId="0" sldId="1805"/>
            <ac:spMk id="6" creationId="{00000000-0000-0000-0000-000000000000}"/>
          </ac:spMkLst>
        </pc:spChg>
        <pc:spChg chg="mod">
          <ac:chgData name="Daniel Khashabi" userId="62390808-c838-45e6-be59-d6fd0d208bc8" providerId="ADAL" clId="{BC61CEE6-F72E-ED4A-95CA-C76EDF0DD1AC}" dt="2023-03-12T19:12:52.378" v="4482"/>
          <ac:spMkLst>
            <pc:docMk/>
            <pc:sldMk cId="0" sldId="1805"/>
            <ac:spMk id="7" creationId="{00000000-0000-0000-0000-000000000000}"/>
          </ac:spMkLst>
        </pc:spChg>
        <pc:spChg chg="mod">
          <ac:chgData name="Daniel Khashabi" userId="62390808-c838-45e6-be59-d6fd0d208bc8" providerId="ADAL" clId="{BC61CEE6-F72E-ED4A-95CA-C76EDF0DD1AC}" dt="2023-03-12T19:12:52.378" v="4482"/>
          <ac:spMkLst>
            <pc:docMk/>
            <pc:sldMk cId="0" sldId="1805"/>
            <ac:spMk id="9" creationId="{00000000-0000-0000-0000-000000000000}"/>
          </ac:spMkLst>
        </pc:spChg>
        <pc:spChg chg="mod">
          <ac:chgData name="Daniel Khashabi" userId="62390808-c838-45e6-be59-d6fd0d208bc8" providerId="ADAL" clId="{BC61CEE6-F72E-ED4A-95CA-C76EDF0DD1AC}" dt="2023-03-12T19:12:52.378" v="4482"/>
          <ac:spMkLst>
            <pc:docMk/>
            <pc:sldMk cId="0" sldId="1805"/>
            <ac:spMk id="10" creationId="{00000000-0000-0000-0000-000000000000}"/>
          </ac:spMkLst>
        </pc:spChg>
        <pc:spChg chg="mod">
          <ac:chgData name="Daniel Khashabi" userId="62390808-c838-45e6-be59-d6fd0d208bc8" providerId="ADAL" clId="{BC61CEE6-F72E-ED4A-95CA-C76EDF0DD1AC}" dt="2023-03-12T19:12:52.378" v="4482"/>
          <ac:spMkLst>
            <pc:docMk/>
            <pc:sldMk cId="0" sldId="1805"/>
            <ac:spMk id="11" creationId="{00000000-0000-0000-0000-000000000000}"/>
          </ac:spMkLst>
        </pc:spChg>
        <pc:spChg chg="mod">
          <ac:chgData name="Daniel Khashabi" userId="62390808-c838-45e6-be59-d6fd0d208bc8" providerId="ADAL" clId="{BC61CEE6-F72E-ED4A-95CA-C76EDF0DD1AC}" dt="2023-03-12T19:12:52.378" v="4482"/>
          <ac:spMkLst>
            <pc:docMk/>
            <pc:sldMk cId="0" sldId="1805"/>
            <ac:spMk id="12" creationId="{00000000-0000-0000-0000-000000000000}"/>
          </ac:spMkLst>
        </pc:spChg>
        <pc:spChg chg="mod">
          <ac:chgData name="Daniel Khashabi" userId="62390808-c838-45e6-be59-d6fd0d208bc8" providerId="ADAL" clId="{BC61CEE6-F72E-ED4A-95CA-C76EDF0DD1AC}" dt="2023-03-12T19:12:52.378" v="4482"/>
          <ac:spMkLst>
            <pc:docMk/>
            <pc:sldMk cId="0" sldId="1805"/>
            <ac:spMk id="14" creationId="{00000000-0000-0000-0000-000000000000}"/>
          </ac:spMkLst>
        </pc:spChg>
        <pc:spChg chg="mod">
          <ac:chgData name="Daniel Khashabi" userId="62390808-c838-45e6-be59-d6fd0d208bc8" providerId="ADAL" clId="{BC61CEE6-F72E-ED4A-95CA-C76EDF0DD1AC}" dt="2023-03-12T19:12:52.378" v="4482"/>
          <ac:spMkLst>
            <pc:docMk/>
            <pc:sldMk cId="0" sldId="1805"/>
            <ac:spMk id="15" creationId="{00000000-0000-0000-0000-000000000000}"/>
          </ac:spMkLst>
        </pc:spChg>
        <pc:spChg chg="mod">
          <ac:chgData name="Daniel Khashabi" userId="62390808-c838-45e6-be59-d6fd0d208bc8" providerId="ADAL" clId="{BC61CEE6-F72E-ED4A-95CA-C76EDF0DD1AC}" dt="2023-03-12T19:12:52.378" v="4482"/>
          <ac:spMkLst>
            <pc:docMk/>
            <pc:sldMk cId="0" sldId="1805"/>
            <ac:spMk id="16" creationId="{00000000-0000-0000-0000-000000000000}"/>
          </ac:spMkLst>
        </pc:spChg>
        <pc:spChg chg="mod">
          <ac:chgData name="Daniel Khashabi" userId="62390808-c838-45e6-be59-d6fd0d208bc8" providerId="ADAL" clId="{BC61CEE6-F72E-ED4A-95CA-C76EDF0DD1AC}" dt="2023-03-12T19:12:52.378" v="4482"/>
          <ac:spMkLst>
            <pc:docMk/>
            <pc:sldMk cId="0" sldId="1805"/>
            <ac:spMk id="17" creationId="{00000000-0000-0000-0000-000000000000}"/>
          </ac:spMkLst>
        </pc:spChg>
        <pc:spChg chg="mod">
          <ac:chgData name="Daniel Khashabi" userId="62390808-c838-45e6-be59-d6fd0d208bc8" providerId="ADAL" clId="{BC61CEE6-F72E-ED4A-95CA-C76EDF0DD1AC}" dt="2023-03-12T19:12:52.378" v="4482"/>
          <ac:spMkLst>
            <pc:docMk/>
            <pc:sldMk cId="0" sldId="1805"/>
            <ac:spMk id="22"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5"/>
            <ac:spMk id="24" creationId="{928FC879-9642-0196-0067-0036A60857E0}"/>
          </ac:spMkLst>
        </pc:spChg>
      </pc:sldChg>
      <pc:sldChg chg="addSp modSp del mod modClrScheme chgLayout">
        <pc:chgData name="Daniel Khashabi" userId="62390808-c838-45e6-be59-d6fd0d208bc8" providerId="ADAL" clId="{BC61CEE6-F72E-ED4A-95CA-C76EDF0DD1AC}" dt="2023-03-14T05:29:45.309" v="8875" actId="2696"/>
        <pc:sldMkLst>
          <pc:docMk/>
          <pc:sldMk cId="0" sldId="1806"/>
        </pc:sldMkLst>
        <pc:spChg chg="mod">
          <ac:chgData name="Daniel Khashabi" userId="62390808-c838-45e6-be59-d6fd0d208bc8" providerId="ADAL" clId="{BC61CEE6-F72E-ED4A-95CA-C76EDF0DD1AC}" dt="2023-03-12T19:12:52.378" v="4482"/>
          <ac:spMkLst>
            <pc:docMk/>
            <pc:sldMk cId="0" sldId="1806"/>
            <ac:spMk id="2" creationId="{00000000-0000-0000-0000-000000000000}"/>
          </ac:spMkLst>
        </pc:spChg>
        <pc:spChg chg="mod">
          <ac:chgData name="Daniel Khashabi" userId="62390808-c838-45e6-be59-d6fd0d208bc8" providerId="ADAL" clId="{BC61CEE6-F72E-ED4A-95CA-C76EDF0DD1AC}" dt="2023-03-12T19:12:52.378" v="4482"/>
          <ac:spMkLst>
            <pc:docMk/>
            <pc:sldMk cId="0" sldId="1806"/>
            <ac:spMk id="3" creationId="{00000000-0000-0000-0000-000000000000}"/>
          </ac:spMkLst>
        </pc:spChg>
        <pc:spChg chg="mod">
          <ac:chgData name="Daniel Khashabi" userId="62390808-c838-45e6-be59-d6fd0d208bc8" providerId="ADAL" clId="{BC61CEE6-F72E-ED4A-95CA-C76EDF0DD1AC}" dt="2023-03-12T19:12:52.378" v="4482"/>
          <ac:spMkLst>
            <pc:docMk/>
            <pc:sldMk cId="0" sldId="1806"/>
            <ac:spMk id="4" creationId="{00000000-0000-0000-0000-000000000000}"/>
          </ac:spMkLst>
        </pc:spChg>
        <pc:spChg chg="mod">
          <ac:chgData name="Daniel Khashabi" userId="62390808-c838-45e6-be59-d6fd0d208bc8" providerId="ADAL" clId="{BC61CEE6-F72E-ED4A-95CA-C76EDF0DD1AC}" dt="2023-03-12T19:12:52.378" v="4482"/>
          <ac:spMkLst>
            <pc:docMk/>
            <pc:sldMk cId="0" sldId="1806"/>
            <ac:spMk id="5" creationId="{00000000-0000-0000-0000-000000000000}"/>
          </ac:spMkLst>
        </pc:spChg>
        <pc:spChg chg="mod">
          <ac:chgData name="Daniel Khashabi" userId="62390808-c838-45e6-be59-d6fd0d208bc8" providerId="ADAL" clId="{BC61CEE6-F72E-ED4A-95CA-C76EDF0DD1AC}" dt="2023-03-12T19:12:52.378" v="4482"/>
          <ac:spMkLst>
            <pc:docMk/>
            <pc:sldMk cId="0" sldId="1806"/>
            <ac:spMk id="6" creationId="{00000000-0000-0000-0000-000000000000}"/>
          </ac:spMkLst>
        </pc:spChg>
        <pc:spChg chg="add mod ord">
          <ac:chgData name="Daniel Khashabi" userId="62390808-c838-45e6-be59-d6fd0d208bc8" providerId="ADAL" clId="{BC61CEE6-F72E-ED4A-95CA-C76EDF0DD1AC}" dt="2023-03-13T05:13:59.242" v="8283" actId="27636"/>
          <ac:spMkLst>
            <pc:docMk/>
            <pc:sldMk cId="0" sldId="1806"/>
            <ac:spMk id="8" creationId="{6527EB12-563A-EF83-F8CD-AD23F95F400C}"/>
          </ac:spMkLst>
        </pc:spChg>
        <pc:spChg chg="add mod ord">
          <ac:chgData name="Daniel Khashabi" userId="62390808-c838-45e6-be59-d6fd0d208bc8" providerId="ADAL" clId="{BC61CEE6-F72E-ED4A-95CA-C76EDF0DD1AC}" dt="2023-03-13T05:13:59.192" v="8282" actId="700"/>
          <ac:spMkLst>
            <pc:docMk/>
            <pc:sldMk cId="0" sldId="1806"/>
            <ac:spMk id="9" creationId="{8C41CEFF-3ECC-A6AA-181B-14075011CB31}"/>
          </ac:spMkLst>
        </pc:spChg>
      </pc:sldChg>
      <pc:sldChg chg="addSp modSp del mod chgLayout">
        <pc:chgData name="Daniel Khashabi" userId="62390808-c838-45e6-be59-d6fd0d208bc8" providerId="ADAL" clId="{BC61CEE6-F72E-ED4A-95CA-C76EDF0DD1AC}" dt="2023-03-14T05:29:45.321" v="8876" actId="2696"/>
        <pc:sldMkLst>
          <pc:docMk/>
          <pc:sldMk cId="0" sldId="1807"/>
        </pc:sldMkLst>
        <pc:spChg chg="mod">
          <ac:chgData name="Daniel Khashabi" userId="62390808-c838-45e6-be59-d6fd0d208bc8" providerId="ADAL" clId="{BC61CEE6-F72E-ED4A-95CA-C76EDF0DD1AC}" dt="2023-03-12T19:12:52.378" v="4482"/>
          <ac:spMkLst>
            <pc:docMk/>
            <pc:sldMk cId="0" sldId="1807"/>
            <ac:spMk id="2" creationId="{00000000-0000-0000-0000-000000000000}"/>
          </ac:spMkLst>
        </pc:spChg>
        <pc:spChg chg="mod ord">
          <ac:chgData name="Daniel Khashabi" userId="62390808-c838-45e6-be59-d6fd0d208bc8" providerId="ADAL" clId="{BC61CEE6-F72E-ED4A-95CA-C76EDF0DD1AC}" dt="2023-03-13T05:13:59.192" v="8282" actId="700"/>
          <ac:spMkLst>
            <pc:docMk/>
            <pc:sldMk cId="0" sldId="1807"/>
            <ac:spMk id="3" creationId="{00000000-0000-0000-0000-000000000000}"/>
          </ac:spMkLst>
        </pc:spChg>
        <pc:spChg chg="mod">
          <ac:chgData name="Daniel Khashabi" userId="62390808-c838-45e6-be59-d6fd0d208bc8" providerId="ADAL" clId="{BC61CEE6-F72E-ED4A-95CA-C76EDF0DD1AC}" dt="2023-03-12T19:12:52.378" v="4482"/>
          <ac:spMkLst>
            <pc:docMk/>
            <pc:sldMk cId="0" sldId="1807"/>
            <ac:spMk id="4" creationId="{00000000-0000-0000-0000-000000000000}"/>
          </ac:spMkLst>
        </pc:spChg>
        <pc:spChg chg="mod">
          <ac:chgData name="Daniel Khashabi" userId="62390808-c838-45e6-be59-d6fd0d208bc8" providerId="ADAL" clId="{BC61CEE6-F72E-ED4A-95CA-C76EDF0DD1AC}" dt="2023-03-12T19:12:52.378" v="4482"/>
          <ac:spMkLst>
            <pc:docMk/>
            <pc:sldMk cId="0" sldId="1807"/>
            <ac:spMk id="5"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7"/>
            <ac:spMk id="7" creationId="{7B96ABFD-3CA1-2459-0B9C-F06DC22922F4}"/>
          </ac:spMkLst>
        </pc:spChg>
      </pc:sldChg>
      <pc:sldChg chg="addSp modSp del mod chgLayout">
        <pc:chgData name="Daniel Khashabi" userId="62390808-c838-45e6-be59-d6fd0d208bc8" providerId="ADAL" clId="{BC61CEE6-F72E-ED4A-95CA-C76EDF0DD1AC}" dt="2023-03-14T05:29:46.366" v="8877" actId="2696"/>
        <pc:sldMkLst>
          <pc:docMk/>
          <pc:sldMk cId="0" sldId="1808"/>
        </pc:sldMkLst>
        <pc:spChg chg="mod">
          <ac:chgData name="Daniel Khashabi" userId="62390808-c838-45e6-be59-d6fd0d208bc8" providerId="ADAL" clId="{BC61CEE6-F72E-ED4A-95CA-C76EDF0DD1AC}" dt="2023-03-12T19:12:52.378" v="4482"/>
          <ac:spMkLst>
            <pc:docMk/>
            <pc:sldMk cId="0" sldId="1808"/>
            <ac:spMk id="2" creationId="{00000000-0000-0000-0000-000000000000}"/>
          </ac:spMkLst>
        </pc:spChg>
        <pc:spChg chg="mod ord">
          <ac:chgData name="Daniel Khashabi" userId="62390808-c838-45e6-be59-d6fd0d208bc8" providerId="ADAL" clId="{BC61CEE6-F72E-ED4A-95CA-C76EDF0DD1AC}" dt="2023-03-13T05:13:59.192" v="8282" actId="700"/>
          <ac:spMkLst>
            <pc:docMk/>
            <pc:sldMk cId="0" sldId="1808"/>
            <ac:spMk id="3" creationId="{00000000-0000-0000-0000-000000000000}"/>
          </ac:spMkLst>
        </pc:spChg>
        <pc:spChg chg="mod">
          <ac:chgData name="Daniel Khashabi" userId="62390808-c838-45e6-be59-d6fd0d208bc8" providerId="ADAL" clId="{BC61CEE6-F72E-ED4A-95CA-C76EDF0DD1AC}" dt="2023-03-12T19:12:52.378" v="4482"/>
          <ac:spMkLst>
            <pc:docMk/>
            <pc:sldMk cId="0" sldId="1808"/>
            <ac:spMk id="4"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8"/>
            <ac:spMk id="6" creationId="{777802ED-2550-0C7B-9F90-727BAB8B9AE9}"/>
          </ac:spMkLst>
        </pc:spChg>
      </pc:sldChg>
      <pc:sldChg chg="addSp modSp del mod chgLayout">
        <pc:chgData name="Daniel Khashabi" userId="62390808-c838-45e6-be59-d6fd0d208bc8" providerId="ADAL" clId="{BC61CEE6-F72E-ED4A-95CA-C76EDF0DD1AC}" dt="2023-03-14T05:29:46.784" v="8878" actId="2696"/>
        <pc:sldMkLst>
          <pc:docMk/>
          <pc:sldMk cId="0" sldId="1809"/>
        </pc:sldMkLst>
        <pc:spChg chg="mod">
          <ac:chgData name="Daniel Khashabi" userId="62390808-c838-45e6-be59-d6fd0d208bc8" providerId="ADAL" clId="{BC61CEE6-F72E-ED4A-95CA-C76EDF0DD1AC}" dt="2023-03-12T19:12:52.378" v="4482"/>
          <ac:spMkLst>
            <pc:docMk/>
            <pc:sldMk cId="0" sldId="1809"/>
            <ac:spMk id="2" creationId="{00000000-0000-0000-0000-000000000000}"/>
          </ac:spMkLst>
        </pc:spChg>
        <pc:spChg chg="mod ord">
          <ac:chgData name="Daniel Khashabi" userId="62390808-c838-45e6-be59-d6fd0d208bc8" providerId="ADAL" clId="{BC61CEE6-F72E-ED4A-95CA-C76EDF0DD1AC}" dt="2023-03-13T05:13:59.192" v="8282" actId="700"/>
          <ac:spMkLst>
            <pc:docMk/>
            <pc:sldMk cId="0" sldId="1809"/>
            <ac:spMk id="3" creationId="{00000000-0000-0000-0000-000000000000}"/>
          </ac:spMkLst>
        </pc:spChg>
        <pc:spChg chg="mod">
          <ac:chgData name="Daniel Khashabi" userId="62390808-c838-45e6-be59-d6fd0d208bc8" providerId="ADAL" clId="{BC61CEE6-F72E-ED4A-95CA-C76EDF0DD1AC}" dt="2023-03-12T19:12:52.378" v="4482"/>
          <ac:spMkLst>
            <pc:docMk/>
            <pc:sldMk cId="0" sldId="1809"/>
            <ac:spMk id="4"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09"/>
            <ac:spMk id="6" creationId="{0C5D85EE-A888-9E3C-DD92-B41A8634188D}"/>
          </ac:spMkLst>
        </pc:spChg>
      </pc:sldChg>
      <pc:sldChg chg="addSp delSp modSp add del mod chgLayout">
        <pc:chgData name="Daniel Khashabi" userId="62390808-c838-45e6-be59-d6fd0d208bc8" providerId="ADAL" clId="{BC61CEE6-F72E-ED4A-95CA-C76EDF0DD1AC}" dt="2023-03-14T05:30:37.512" v="8886" actId="2696"/>
        <pc:sldMkLst>
          <pc:docMk/>
          <pc:sldMk cId="0" sldId="1810"/>
        </pc:sldMkLst>
        <pc:spChg chg="mod">
          <ac:chgData name="Daniel Khashabi" userId="62390808-c838-45e6-be59-d6fd0d208bc8" providerId="ADAL" clId="{BC61CEE6-F72E-ED4A-95CA-C76EDF0DD1AC}" dt="2023-03-12T19:12:52.378" v="4482"/>
          <ac:spMkLst>
            <pc:docMk/>
            <pc:sldMk cId="0" sldId="1810"/>
            <ac:spMk id="2" creationId="{00000000-0000-0000-0000-000000000000}"/>
          </ac:spMkLst>
        </pc:spChg>
        <pc:spChg chg="mod">
          <ac:chgData name="Daniel Khashabi" userId="62390808-c838-45e6-be59-d6fd0d208bc8" providerId="ADAL" clId="{BC61CEE6-F72E-ED4A-95CA-C76EDF0DD1AC}" dt="2023-03-12T19:12:52.378" v="4482"/>
          <ac:spMkLst>
            <pc:docMk/>
            <pc:sldMk cId="0" sldId="1810"/>
            <ac:spMk id="3" creationId="{00000000-0000-0000-0000-000000000000}"/>
          </ac:spMkLst>
        </pc:spChg>
        <pc:spChg chg="mod">
          <ac:chgData name="Daniel Khashabi" userId="62390808-c838-45e6-be59-d6fd0d208bc8" providerId="ADAL" clId="{BC61CEE6-F72E-ED4A-95CA-C76EDF0DD1AC}" dt="2023-03-12T19:12:52.378" v="4482"/>
          <ac:spMkLst>
            <pc:docMk/>
            <pc:sldMk cId="0" sldId="1810"/>
            <ac:spMk id="4" creationId="{00000000-0000-0000-0000-000000000000}"/>
          </ac:spMkLst>
        </pc:spChg>
        <pc:spChg chg="mod">
          <ac:chgData name="Daniel Khashabi" userId="62390808-c838-45e6-be59-d6fd0d208bc8" providerId="ADAL" clId="{BC61CEE6-F72E-ED4A-95CA-C76EDF0DD1AC}" dt="2023-03-12T19:12:52.378" v="4482"/>
          <ac:spMkLst>
            <pc:docMk/>
            <pc:sldMk cId="0" sldId="1810"/>
            <ac:spMk id="5" creationId="{00000000-0000-0000-0000-000000000000}"/>
          </ac:spMkLst>
        </pc:spChg>
        <pc:spChg chg="mod">
          <ac:chgData name="Daniel Khashabi" userId="62390808-c838-45e6-be59-d6fd0d208bc8" providerId="ADAL" clId="{BC61CEE6-F72E-ED4A-95CA-C76EDF0DD1AC}" dt="2023-03-12T19:12:52.378" v="4482"/>
          <ac:spMkLst>
            <pc:docMk/>
            <pc:sldMk cId="0" sldId="1810"/>
            <ac:spMk id="7" creationId="{00000000-0000-0000-0000-000000000000}"/>
          </ac:spMkLst>
        </pc:spChg>
        <pc:spChg chg="mod">
          <ac:chgData name="Daniel Khashabi" userId="62390808-c838-45e6-be59-d6fd0d208bc8" providerId="ADAL" clId="{BC61CEE6-F72E-ED4A-95CA-C76EDF0DD1AC}" dt="2023-03-12T19:12:52.378" v="4482"/>
          <ac:spMkLst>
            <pc:docMk/>
            <pc:sldMk cId="0" sldId="1810"/>
            <ac:spMk id="8" creationId="{00000000-0000-0000-0000-000000000000}"/>
          </ac:spMkLst>
        </pc:spChg>
        <pc:spChg chg="mod">
          <ac:chgData name="Daniel Khashabi" userId="62390808-c838-45e6-be59-d6fd0d208bc8" providerId="ADAL" clId="{BC61CEE6-F72E-ED4A-95CA-C76EDF0DD1AC}" dt="2023-03-12T19:12:52.378" v="4482"/>
          <ac:spMkLst>
            <pc:docMk/>
            <pc:sldMk cId="0" sldId="1810"/>
            <ac:spMk id="9" creationId="{00000000-0000-0000-0000-000000000000}"/>
          </ac:spMkLst>
        </pc:spChg>
        <pc:spChg chg="mod">
          <ac:chgData name="Daniel Khashabi" userId="62390808-c838-45e6-be59-d6fd0d208bc8" providerId="ADAL" clId="{BC61CEE6-F72E-ED4A-95CA-C76EDF0DD1AC}" dt="2023-03-12T19:12:52.378" v="4482"/>
          <ac:spMkLst>
            <pc:docMk/>
            <pc:sldMk cId="0" sldId="1810"/>
            <ac:spMk id="10" creationId="{00000000-0000-0000-0000-000000000000}"/>
          </ac:spMkLst>
        </pc:spChg>
        <pc:spChg chg="mod">
          <ac:chgData name="Daniel Khashabi" userId="62390808-c838-45e6-be59-d6fd0d208bc8" providerId="ADAL" clId="{BC61CEE6-F72E-ED4A-95CA-C76EDF0DD1AC}" dt="2023-03-12T19:12:52.378" v="4482"/>
          <ac:spMkLst>
            <pc:docMk/>
            <pc:sldMk cId="0" sldId="1810"/>
            <ac:spMk id="12" creationId="{00000000-0000-0000-0000-000000000000}"/>
          </ac:spMkLst>
        </pc:spChg>
        <pc:spChg chg="mod">
          <ac:chgData name="Daniel Khashabi" userId="62390808-c838-45e6-be59-d6fd0d208bc8" providerId="ADAL" clId="{BC61CEE6-F72E-ED4A-95CA-C76EDF0DD1AC}" dt="2023-03-12T19:12:52.378" v="4482"/>
          <ac:spMkLst>
            <pc:docMk/>
            <pc:sldMk cId="0" sldId="1810"/>
            <ac:spMk id="13" creationId="{00000000-0000-0000-0000-000000000000}"/>
          </ac:spMkLst>
        </pc:spChg>
        <pc:spChg chg="mod">
          <ac:chgData name="Daniel Khashabi" userId="62390808-c838-45e6-be59-d6fd0d208bc8" providerId="ADAL" clId="{BC61CEE6-F72E-ED4A-95CA-C76EDF0DD1AC}" dt="2023-03-12T19:12:52.378" v="4482"/>
          <ac:spMkLst>
            <pc:docMk/>
            <pc:sldMk cId="0" sldId="1810"/>
            <ac:spMk id="14" creationId="{00000000-0000-0000-0000-000000000000}"/>
          </ac:spMkLst>
        </pc:spChg>
        <pc:spChg chg="mod">
          <ac:chgData name="Daniel Khashabi" userId="62390808-c838-45e6-be59-d6fd0d208bc8" providerId="ADAL" clId="{BC61CEE6-F72E-ED4A-95CA-C76EDF0DD1AC}" dt="2023-03-12T19:12:52.378" v="4482"/>
          <ac:spMkLst>
            <pc:docMk/>
            <pc:sldMk cId="0" sldId="1810"/>
            <ac:spMk id="15" creationId="{00000000-0000-0000-0000-000000000000}"/>
          </ac:spMkLst>
        </pc:spChg>
        <pc:spChg chg="mod">
          <ac:chgData name="Daniel Khashabi" userId="62390808-c838-45e6-be59-d6fd0d208bc8" providerId="ADAL" clId="{BC61CEE6-F72E-ED4A-95CA-C76EDF0DD1AC}" dt="2023-03-12T19:12:52.378" v="4482"/>
          <ac:spMkLst>
            <pc:docMk/>
            <pc:sldMk cId="0" sldId="1810"/>
            <ac:spMk id="20" creationId="{00000000-0000-0000-0000-000000000000}"/>
          </ac:spMkLst>
        </pc:spChg>
        <pc:spChg chg="mod ord">
          <ac:chgData name="Daniel Khashabi" userId="62390808-c838-45e6-be59-d6fd0d208bc8" providerId="ADAL" clId="{BC61CEE6-F72E-ED4A-95CA-C76EDF0DD1AC}" dt="2023-03-13T05:13:59.192" v="8282" actId="700"/>
          <ac:spMkLst>
            <pc:docMk/>
            <pc:sldMk cId="0" sldId="1810"/>
            <ac:spMk id="21" creationId="{00000000-0000-0000-0000-000000000000}"/>
          </ac:spMkLst>
        </pc:spChg>
        <pc:spChg chg="mod">
          <ac:chgData name="Daniel Khashabi" userId="62390808-c838-45e6-be59-d6fd0d208bc8" providerId="ADAL" clId="{BC61CEE6-F72E-ED4A-95CA-C76EDF0DD1AC}" dt="2023-03-12T19:12:52.378" v="4482"/>
          <ac:spMkLst>
            <pc:docMk/>
            <pc:sldMk cId="0" sldId="1810"/>
            <ac:spMk id="22" creationId="{00000000-0000-0000-0000-000000000000}"/>
          </ac:spMkLst>
        </pc:spChg>
        <pc:spChg chg="add del mod ord">
          <ac:chgData name="Daniel Khashabi" userId="62390808-c838-45e6-be59-d6fd0d208bc8" providerId="ADAL" clId="{BC61CEE6-F72E-ED4A-95CA-C76EDF0DD1AC}" dt="2023-03-14T05:29:50.925" v="8879" actId="478"/>
          <ac:spMkLst>
            <pc:docMk/>
            <pc:sldMk cId="0" sldId="1810"/>
            <ac:spMk id="24" creationId="{A1E33161-4995-2463-9057-71918B916F04}"/>
          </ac:spMkLst>
        </pc:spChg>
      </pc:sldChg>
      <pc:sldChg chg="addSp delSp modSp del mod modClrScheme chgLayout">
        <pc:chgData name="Daniel Khashabi" userId="62390808-c838-45e6-be59-d6fd0d208bc8" providerId="ADAL" clId="{BC61CEE6-F72E-ED4A-95CA-C76EDF0DD1AC}" dt="2023-03-15T02:23:15.640" v="9574" actId="2696"/>
        <pc:sldMkLst>
          <pc:docMk/>
          <pc:sldMk cId="0" sldId="1811"/>
        </pc:sldMkLst>
        <pc:spChg chg="del mod ord">
          <ac:chgData name="Daniel Khashabi" userId="62390808-c838-45e6-be59-d6fd0d208bc8" providerId="ADAL" clId="{BC61CEE6-F72E-ED4A-95CA-C76EDF0DD1AC}" dt="2023-03-14T15:38:54.633" v="9055" actId="478"/>
          <ac:spMkLst>
            <pc:docMk/>
            <pc:sldMk cId="0" sldId="1811"/>
            <ac:spMk id="2" creationId="{00000000-0000-0000-0000-000000000000}"/>
          </ac:spMkLst>
        </pc:spChg>
        <pc:spChg chg="mod">
          <ac:chgData name="Daniel Khashabi" userId="62390808-c838-45e6-be59-d6fd0d208bc8" providerId="ADAL" clId="{BC61CEE6-F72E-ED4A-95CA-C76EDF0DD1AC}" dt="2023-03-14T15:39:19.540" v="9069" actId="14100"/>
          <ac:spMkLst>
            <pc:docMk/>
            <pc:sldMk cId="0" sldId="1811"/>
            <ac:spMk id="3" creationId="{00000000-0000-0000-0000-000000000000}"/>
          </ac:spMkLst>
        </pc:spChg>
        <pc:spChg chg="mod">
          <ac:chgData name="Daniel Khashabi" userId="62390808-c838-45e6-be59-d6fd0d208bc8" providerId="ADAL" clId="{BC61CEE6-F72E-ED4A-95CA-C76EDF0DD1AC}" dt="2023-03-14T15:39:19.540" v="9069" actId="14100"/>
          <ac:spMkLst>
            <pc:docMk/>
            <pc:sldMk cId="0" sldId="1811"/>
            <ac:spMk id="4" creationId="{00000000-0000-0000-0000-000000000000}"/>
          </ac:spMkLst>
        </pc:spChg>
        <pc:spChg chg="mod">
          <ac:chgData name="Daniel Khashabi" userId="62390808-c838-45e6-be59-d6fd0d208bc8" providerId="ADAL" clId="{BC61CEE6-F72E-ED4A-95CA-C76EDF0DD1AC}" dt="2023-03-12T19:12:52.378" v="4482"/>
          <ac:spMkLst>
            <pc:docMk/>
            <pc:sldMk cId="0" sldId="1811"/>
            <ac:spMk id="6" creationId="{00000000-0000-0000-0000-000000000000}"/>
          </ac:spMkLst>
        </pc:spChg>
        <pc:spChg chg="mod">
          <ac:chgData name="Daniel Khashabi" userId="62390808-c838-45e6-be59-d6fd0d208bc8" providerId="ADAL" clId="{BC61CEE6-F72E-ED4A-95CA-C76EDF0DD1AC}" dt="2023-03-12T19:12:52.378" v="4482"/>
          <ac:spMkLst>
            <pc:docMk/>
            <pc:sldMk cId="0" sldId="1811"/>
            <ac:spMk id="7" creationId="{00000000-0000-0000-0000-000000000000}"/>
          </ac:spMkLst>
        </pc:spChg>
        <pc:spChg chg="mod">
          <ac:chgData name="Daniel Khashabi" userId="62390808-c838-45e6-be59-d6fd0d208bc8" providerId="ADAL" clId="{BC61CEE6-F72E-ED4A-95CA-C76EDF0DD1AC}" dt="2023-03-14T15:39:19.540" v="9069" actId="14100"/>
          <ac:spMkLst>
            <pc:docMk/>
            <pc:sldMk cId="0" sldId="1811"/>
            <ac:spMk id="8" creationId="{00000000-0000-0000-0000-000000000000}"/>
          </ac:spMkLst>
        </pc:spChg>
        <pc:spChg chg="mod">
          <ac:chgData name="Daniel Khashabi" userId="62390808-c838-45e6-be59-d6fd0d208bc8" providerId="ADAL" clId="{BC61CEE6-F72E-ED4A-95CA-C76EDF0DD1AC}" dt="2023-03-12T19:12:52.378" v="4482"/>
          <ac:spMkLst>
            <pc:docMk/>
            <pc:sldMk cId="0" sldId="1811"/>
            <ac:spMk id="10" creationId="{00000000-0000-0000-0000-000000000000}"/>
          </ac:spMkLst>
        </pc:spChg>
        <pc:spChg chg="mod">
          <ac:chgData name="Daniel Khashabi" userId="62390808-c838-45e6-be59-d6fd0d208bc8" providerId="ADAL" clId="{BC61CEE6-F72E-ED4A-95CA-C76EDF0DD1AC}" dt="2023-03-12T19:12:52.378" v="4482"/>
          <ac:spMkLst>
            <pc:docMk/>
            <pc:sldMk cId="0" sldId="1811"/>
            <ac:spMk id="11" creationId="{00000000-0000-0000-0000-000000000000}"/>
          </ac:spMkLst>
        </pc:spChg>
        <pc:spChg chg="mod">
          <ac:chgData name="Daniel Khashabi" userId="62390808-c838-45e6-be59-d6fd0d208bc8" providerId="ADAL" clId="{BC61CEE6-F72E-ED4A-95CA-C76EDF0DD1AC}" dt="2023-03-12T19:12:52.378" v="4482"/>
          <ac:spMkLst>
            <pc:docMk/>
            <pc:sldMk cId="0" sldId="1811"/>
            <ac:spMk id="12" creationId="{00000000-0000-0000-0000-000000000000}"/>
          </ac:spMkLst>
        </pc:spChg>
        <pc:spChg chg="mod">
          <ac:chgData name="Daniel Khashabi" userId="62390808-c838-45e6-be59-d6fd0d208bc8" providerId="ADAL" clId="{BC61CEE6-F72E-ED4A-95CA-C76EDF0DD1AC}" dt="2023-03-12T19:12:52.378" v="4482"/>
          <ac:spMkLst>
            <pc:docMk/>
            <pc:sldMk cId="0" sldId="1811"/>
            <ac:spMk id="13" creationId="{00000000-0000-0000-0000-000000000000}"/>
          </ac:spMkLst>
        </pc:spChg>
        <pc:spChg chg="del mod">
          <ac:chgData name="Daniel Khashabi" userId="62390808-c838-45e6-be59-d6fd0d208bc8" providerId="ADAL" clId="{BC61CEE6-F72E-ED4A-95CA-C76EDF0DD1AC}" dt="2023-03-14T15:40:02.628" v="9083" actId="478"/>
          <ac:spMkLst>
            <pc:docMk/>
            <pc:sldMk cId="0" sldId="1811"/>
            <ac:spMk id="18" creationId="{00000000-0000-0000-0000-000000000000}"/>
          </ac:spMkLst>
        </pc:spChg>
        <pc:spChg chg="mod ord">
          <ac:chgData name="Daniel Khashabi" userId="62390808-c838-45e6-be59-d6fd0d208bc8" providerId="ADAL" clId="{BC61CEE6-F72E-ED4A-95CA-C76EDF0DD1AC}" dt="2023-03-14T15:38:56.832" v="9056" actId="700"/>
          <ac:spMkLst>
            <pc:docMk/>
            <pc:sldMk cId="0" sldId="1811"/>
            <ac:spMk id="19" creationId="{00000000-0000-0000-0000-000000000000}"/>
          </ac:spMkLst>
        </pc:spChg>
        <pc:spChg chg="mod">
          <ac:chgData name="Daniel Khashabi" userId="62390808-c838-45e6-be59-d6fd0d208bc8" providerId="ADAL" clId="{BC61CEE6-F72E-ED4A-95CA-C76EDF0DD1AC}" dt="2023-03-12T19:12:52.378" v="4482"/>
          <ac:spMkLst>
            <pc:docMk/>
            <pc:sldMk cId="0" sldId="1811"/>
            <ac:spMk id="20" creationId="{00000000-0000-0000-0000-000000000000}"/>
          </ac:spMkLst>
        </pc:spChg>
        <pc:spChg chg="mod">
          <ac:chgData name="Daniel Khashabi" userId="62390808-c838-45e6-be59-d6fd0d208bc8" providerId="ADAL" clId="{BC61CEE6-F72E-ED4A-95CA-C76EDF0DD1AC}" dt="2023-03-12T19:12:52.378" v="4482"/>
          <ac:spMkLst>
            <pc:docMk/>
            <pc:sldMk cId="0" sldId="1811"/>
            <ac:spMk id="22" creationId="{00000000-0000-0000-0000-000000000000}"/>
          </ac:spMkLst>
        </pc:spChg>
        <pc:spChg chg="mod">
          <ac:chgData name="Daniel Khashabi" userId="62390808-c838-45e6-be59-d6fd0d208bc8" providerId="ADAL" clId="{BC61CEE6-F72E-ED4A-95CA-C76EDF0DD1AC}" dt="2023-03-12T19:12:52.378" v="4482"/>
          <ac:spMkLst>
            <pc:docMk/>
            <pc:sldMk cId="0" sldId="1811"/>
            <ac:spMk id="23" creationId="{00000000-0000-0000-0000-000000000000}"/>
          </ac:spMkLst>
        </pc:spChg>
        <pc:spChg chg="add del mod">
          <ac:chgData name="Daniel Khashabi" userId="62390808-c838-45e6-be59-d6fd0d208bc8" providerId="ADAL" clId="{BC61CEE6-F72E-ED4A-95CA-C76EDF0DD1AC}" dt="2023-03-14T05:30:39.263" v="8887" actId="478"/>
          <ac:spMkLst>
            <pc:docMk/>
            <pc:sldMk cId="0" sldId="1811"/>
            <ac:spMk id="24" creationId="{00000000-0000-0000-0000-000000000000}"/>
          </ac:spMkLst>
        </pc:spChg>
        <pc:spChg chg="add mod ord">
          <ac:chgData name="Daniel Khashabi" userId="62390808-c838-45e6-be59-d6fd0d208bc8" providerId="ADAL" clId="{BC61CEE6-F72E-ED4A-95CA-C76EDF0DD1AC}" dt="2023-03-14T15:40:57.541" v="9121" actId="207"/>
          <ac:spMkLst>
            <pc:docMk/>
            <pc:sldMk cId="0" sldId="1811"/>
            <ac:spMk id="26" creationId="{948113E2-BC30-7047-1F8C-535B80033A59}"/>
          </ac:spMkLst>
        </pc:spChg>
        <pc:spChg chg="add mod">
          <ac:chgData name="Daniel Khashabi" userId="62390808-c838-45e6-be59-d6fd0d208bc8" providerId="ADAL" clId="{BC61CEE6-F72E-ED4A-95CA-C76EDF0DD1AC}" dt="2023-03-14T15:41:03.544" v="9123" actId="20577"/>
          <ac:spMkLst>
            <pc:docMk/>
            <pc:sldMk cId="0" sldId="1811"/>
            <ac:spMk id="27" creationId="{DEFD1D98-3DB5-4210-FE7B-3C9AAA0D652C}"/>
          </ac:spMkLst>
        </pc:spChg>
        <pc:grpChg chg="add del">
          <ac:chgData name="Daniel Khashabi" userId="62390808-c838-45e6-be59-d6fd0d208bc8" providerId="ADAL" clId="{BC61CEE6-F72E-ED4A-95CA-C76EDF0DD1AC}" dt="2023-03-14T05:30:40.261" v="8888" actId="478"/>
          <ac:grpSpMkLst>
            <pc:docMk/>
            <pc:sldMk cId="0" sldId="1811"/>
            <ac:grpSpMk id="21" creationId="{00000000-0000-0000-0000-000000000000}"/>
          </ac:grpSpMkLst>
        </pc:grpChg>
      </pc:sldChg>
      <pc:sldChg chg="addSp modSp del mod chgLayout">
        <pc:chgData name="Daniel Khashabi" userId="62390808-c838-45e6-be59-d6fd0d208bc8" providerId="ADAL" clId="{BC61CEE6-F72E-ED4A-95CA-C76EDF0DD1AC}" dt="2023-03-14T05:31:59.323" v="8898" actId="2696"/>
        <pc:sldMkLst>
          <pc:docMk/>
          <pc:sldMk cId="0" sldId="1812"/>
        </pc:sldMkLst>
        <pc:spChg chg="mod ord">
          <ac:chgData name="Daniel Khashabi" userId="62390808-c838-45e6-be59-d6fd0d208bc8" providerId="ADAL" clId="{BC61CEE6-F72E-ED4A-95CA-C76EDF0DD1AC}" dt="2023-03-13T05:13:59.192" v="8282" actId="700"/>
          <ac:spMkLst>
            <pc:docMk/>
            <pc:sldMk cId="0" sldId="1812"/>
            <ac:spMk id="2" creationId="{00000000-0000-0000-0000-000000000000}"/>
          </ac:spMkLst>
        </pc:spChg>
        <pc:spChg chg="mod">
          <ac:chgData name="Daniel Khashabi" userId="62390808-c838-45e6-be59-d6fd0d208bc8" providerId="ADAL" clId="{BC61CEE6-F72E-ED4A-95CA-C76EDF0DD1AC}" dt="2023-03-12T19:12:52.378" v="4482"/>
          <ac:spMkLst>
            <pc:docMk/>
            <pc:sldMk cId="0" sldId="1812"/>
            <ac:spMk id="3" creationId="{00000000-0000-0000-0000-000000000000}"/>
          </ac:spMkLst>
        </pc:spChg>
        <pc:spChg chg="mod">
          <ac:chgData name="Daniel Khashabi" userId="62390808-c838-45e6-be59-d6fd0d208bc8" providerId="ADAL" clId="{BC61CEE6-F72E-ED4A-95CA-C76EDF0DD1AC}" dt="2023-03-12T19:12:52.378" v="4482"/>
          <ac:spMkLst>
            <pc:docMk/>
            <pc:sldMk cId="0" sldId="1812"/>
            <ac:spMk id="5" creationId="{00000000-0000-0000-0000-000000000000}"/>
          </ac:spMkLst>
        </pc:spChg>
        <pc:spChg chg="mod">
          <ac:chgData name="Daniel Khashabi" userId="62390808-c838-45e6-be59-d6fd0d208bc8" providerId="ADAL" clId="{BC61CEE6-F72E-ED4A-95CA-C76EDF0DD1AC}" dt="2023-03-12T19:12:52.378" v="4482"/>
          <ac:spMkLst>
            <pc:docMk/>
            <pc:sldMk cId="0" sldId="1812"/>
            <ac:spMk id="6" creationId="{00000000-0000-0000-0000-000000000000}"/>
          </ac:spMkLst>
        </pc:spChg>
        <pc:spChg chg="mod">
          <ac:chgData name="Daniel Khashabi" userId="62390808-c838-45e6-be59-d6fd0d208bc8" providerId="ADAL" clId="{BC61CEE6-F72E-ED4A-95CA-C76EDF0DD1AC}" dt="2023-03-12T19:12:52.378" v="4482"/>
          <ac:spMkLst>
            <pc:docMk/>
            <pc:sldMk cId="0" sldId="1812"/>
            <ac:spMk id="7" creationId="{00000000-0000-0000-0000-000000000000}"/>
          </ac:spMkLst>
        </pc:spChg>
        <pc:spChg chg="mod">
          <ac:chgData name="Daniel Khashabi" userId="62390808-c838-45e6-be59-d6fd0d208bc8" providerId="ADAL" clId="{BC61CEE6-F72E-ED4A-95CA-C76EDF0DD1AC}" dt="2023-03-12T19:12:52.378" v="4482"/>
          <ac:spMkLst>
            <pc:docMk/>
            <pc:sldMk cId="0" sldId="1812"/>
            <ac:spMk id="8" creationId="{00000000-0000-0000-0000-000000000000}"/>
          </ac:spMkLst>
        </pc:spChg>
        <pc:spChg chg="mod">
          <ac:chgData name="Daniel Khashabi" userId="62390808-c838-45e6-be59-d6fd0d208bc8" providerId="ADAL" clId="{BC61CEE6-F72E-ED4A-95CA-C76EDF0DD1AC}" dt="2023-03-12T19:12:52.378" v="4482"/>
          <ac:spMkLst>
            <pc:docMk/>
            <pc:sldMk cId="0" sldId="1812"/>
            <ac:spMk id="9" creationId="{00000000-0000-0000-0000-000000000000}"/>
          </ac:spMkLst>
        </pc:spChg>
        <pc:spChg chg="mod">
          <ac:chgData name="Daniel Khashabi" userId="62390808-c838-45e6-be59-d6fd0d208bc8" providerId="ADAL" clId="{BC61CEE6-F72E-ED4A-95CA-C76EDF0DD1AC}" dt="2023-03-12T19:12:52.378" v="4482"/>
          <ac:spMkLst>
            <pc:docMk/>
            <pc:sldMk cId="0" sldId="1812"/>
            <ac:spMk id="10" creationId="{00000000-0000-0000-0000-000000000000}"/>
          </ac:spMkLst>
        </pc:spChg>
        <pc:spChg chg="add mod ord">
          <ac:chgData name="Daniel Khashabi" userId="62390808-c838-45e6-be59-d6fd0d208bc8" providerId="ADAL" clId="{BC61CEE6-F72E-ED4A-95CA-C76EDF0DD1AC}" dt="2023-03-13T05:13:59.192" v="8282" actId="700"/>
          <ac:spMkLst>
            <pc:docMk/>
            <pc:sldMk cId="0" sldId="1812"/>
            <ac:spMk id="12" creationId="{068428F0-C2B2-DAA1-C415-9CFD5A5D637F}"/>
          </ac:spMkLst>
        </pc:spChg>
      </pc:sldChg>
      <pc:sldChg chg="addSp delSp modSp del mod chgLayout">
        <pc:chgData name="Daniel Khashabi" userId="62390808-c838-45e6-be59-d6fd0d208bc8" providerId="ADAL" clId="{BC61CEE6-F72E-ED4A-95CA-C76EDF0DD1AC}" dt="2023-03-14T15:44:14.414" v="9201" actId="2696"/>
        <pc:sldMkLst>
          <pc:docMk/>
          <pc:sldMk cId="0" sldId="1813"/>
        </pc:sldMkLst>
        <pc:spChg chg="mod ord">
          <ac:chgData name="Daniel Khashabi" userId="62390808-c838-45e6-be59-d6fd0d208bc8" providerId="ADAL" clId="{BC61CEE6-F72E-ED4A-95CA-C76EDF0DD1AC}" dt="2023-03-14T15:41:57.887" v="9138" actId="700"/>
          <ac:spMkLst>
            <pc:docMk/>
            <pc:sldMk cId="0" sldId="1813"/>
            <ac:spMk id="2" creationId="{00000000-0000-0000-0000-000000000000}"/>
          </ac:spMkLst>
        </pc:spChg>
        <pc:spChg chg="mod">
          <ac:chgData name="Daniel Khashabi" userId="62390808-c838-45e6-be59-d6fd0d208bc8" providerId="ADAL" clId="{BC61CEE6-F72E-ED4A-95CA-C76EDF0DD1AC}" dt="2023-03-12T19:12:52.378" v="4482"/>
          <ac:spMkLst>
            <pc:docMk/>
            <pc:sldMk cId="0" sldId="1813"/>
            <ac:spMk id="3" creationId="{00000000-0000-0000-0000-000000000000}"/>
          </ac:spMkLst>
        </pc:spChg>
        <pc:spChg chg="del mod">
          <ac:chgData name="Daniel Khashabi" userId="62390808-c838-45e6-be59-d6fd0d208bc8" providerId="ADAL" clId="{BC61CEE6-F72E-ED4A-95CA-C76EDF0DD1AC}" dt="2023-03-14T05:38:58.392" v="8922" actId="478"/>
          <ac:spMkLst>
            <pc:docMk/>
            <pc:sldMk cId="0" sldId="1813"/>
            <ac:spMk id="4" creationId="{00000000-0000-0000-0000-000000000000}"/>
          </ac:spMkLst>
        </pc:spChg>
        <pc:spChg chg="mod">
          <ac:chgData name="Daniel Khashabi" userId="62390808-c838-45e6-be59-d6fd0d208bc8" providerId="ADAL" clId="{BC61CEE6-F72E-ED4A-95CA-C76EDF0DD1AC}" dt="2023-03-12T19:12:52.378" v="4482"/>
          <ac:spMkLst>
            <pc:docMk/>
            <pc:sldMk cId="0" sldId="1813"/>
            <ac:spMk id="5" creationId="{00000000-0000-0000-0000-000000000000}"/>
          </ac:spMkLst>
        </pc:spChg>
        <pc:spChg chg="mod">
          <ac:chgData name="Daniel Khashabi" userId="62390808-c838-45e6-be59-d6fd0d208bc8" providerId="ADAL" clId="{BC61CEE6-F72E-ED4A-95CA-C76EDF0DD1AC}" dt="2023-03-12T19:12:52.378" v="4482"/>
          <ac:spMkLst>
            <pc:docMk/>
            <pc:sldMk cId="0" sldId="1813"/>
            <ac:spMk id="6" creationId="{00000000-0000-0000-0000-000000000000}"/>
          </ac:spMkLst>
        </pc:spChg>
        <pc:spChg chg="del">
          <ac:chgData name="Daniel Khashabi" userId="62390808-c838-45e6-be59-d6fd0d208bc8" providerId="ADAL" clId="{BC61CEE6-F72E-ED4A-95CA-C76EDF0DD1AC}" dt="2023-03-14T05:57:07.016" v="8970" actId="478"/>
          <ac:spMkLst>
            <pc:docMk/>
            <pc:sldMk cId="0" sldId="1813"/>
            <ac:spMk id="7" creationId="{361CD9B1-1ABF-F8B0-0DB6-839802A6FC94}"/>
          </ac:spMkLst>
        </pc:spChg>
        <pc:spChg chg="add mod ord">
          <ac:chgData name="Daniel Khashabi" userId="62390808-c838-45e6-be59-d6fd0d208bc8" providerId="ADAL" clId="{BC61CEE6-F72E-ED4A-95CA-C76EDF0DD1AC}" dt="2023-03-14T15:42:01.539" v="9139" actId="14100"/>
          <ac:spMkLst>
            <pc:docMk/>
            <pc:sldMk cId="0" sldId="1813"/>
            <ac:spMk id="8" creationId="{7F98AAAE-CEF1-7EF1-814E-0E44ABD8B237}"/>
          </ac:spMkLst>
        </pc:spChg>
      </pc:sldChg>
      <pc:sldChg chg="addSp delSp modSp del mod modClrScheme modShow chgLayout">
        <pc:chgData name="Daniel Khashabi" userId="62390808-c838-45e6-be59-d6fd0d208bc8" providerId="ADAL" clId="{BC61CEE6-F72E-ED4A-95CA-C76EDF0DD1AC}" dt="2023-03-15T02:23:15.661" v="9577" actId="2696"/>
        <pc:sldMkLst>
          <pc:docMk/>
          <pc:sldMk cId="0" sldId="1814"/>
        </pc:sldMkLst>
        <pc:spChg chg="del mod">
          <ac:chgData name="Daniel Khashabi" userId="62390808-c838-45e6-be59-d6fd0d208bc8" providerId="ADAL" clId="{BC61CEE6-F72E-ED4A-95CA-C76EDF0DD1AC}" dt="2023-03-14T05:39:08.319" v="8926" actId="478"/>
          <ac:spMkLst>
            <pc:docMk/>
            <pc:sldMk cId="0" sldId="1814"/>
            <ac:spMk id="2" creationId="{00000000-0000-0000-0000-000000000000}"/>
          </ac:spMkLst>
        </pc:spChg>
        <pc:spChg chg="del mod">
          <ac:chgData name="Daniel Khashabi" userId="62390808-c838-45e6-be59-d6fd0d208bc8" providerId="ADAL" clId="{BC61CEE6-F72E-ED4A-95CA-C76EDF0DD1AC}" dt="2023-03-14T05:39:16.216" v="8930" actId="478"/>
          <ac:spMkLst>
            <pc:docMk/>
            <pc:sldMk cId="0" sldId="1814"/>
            <ac:spMk id="3" creationId="{00000000-0000-0000-0000-000000000000}"/>
          </ac:spMkLst>
        </pc:spChg>
        <pc:spChg chg="mod">
          <ac:chgData name="Daniel Khashabi" userId="62390808-c838-45e6-be59-d6fd0d208bc8" providerId="ADAL" clId="{BC61CEE6-F72E-ED4A-95CA-C76EDF0DD1AC}" dt="2023-03-12T19:12:52.378" v="4482"/>
          <ac:spMkLst>
            <pc:docMk/>
            <pc:sldMk cId="0" sldId="1814"/>
            <ac:spMk id="4" creationId="{00000000-0000-0000-0000-000000000000}"/>
          </ac:spMkLst>
        </pc:spChg>
        <pc:spChg chg="mod">
          <ac:chgData name="Daniel Khashabi" userId="62390808-c838-45e6-be59-d6fd0d208bc8" providerId="ADAL" clId="{BC61CEE6-F72E-ED4A-95CA-C76EDF0DD1AC}" dt="2023-03-12T19:12:52.378" v="4482"/>
          <ac:spMkLst>
            <pc:docMk/>
            <pc:sldMk cId="0" sldId="1814"/>
            <ac:spMk id="5" creationId="{00000000-0000-0000-0000-000000000000}"/>
          </ac:spMkLst>
        </pc:spChg>
        <pc:spChg chg="mod">
          <ac:chgData name="Daniel Khashabi" userId="62390808-c838-45e6-be59-d6fd0d208bc8" providerId="ADAL" clId="{BC61CEE6-F72E-ED4A-95CA-C76EDF0DD1AC}" dt="2023-03-12T19:12:52.378" v="4482"/>
          <ac:spMkLst>
            <pc:docMk/>
            <pc:sldMk cId="0" sldId="1814"/>
            <ac:spMk id="6" creationId="{00000000-0000-0000-0000-000000000000}"/>
          </ac:spMkLst>
        </pc:spChg>
        <pc:spChg chg="add mod ord">
          <ac:chgData name="Daniel Khashabi" userId="62390808-c838-45e6-be59-d6fd0d208bc8" providerId="ADAL" clId="{BC61CEE6-F72E-ED4A-95CA-C76EDF0DD1AC}" dt="2023-03-14T15:30:03.586" v="8973" actId="700"/>
          <ac:spMkLst>
            <pc:docMk/>
            <pc:sldMk cId="0" sldId="1814"/>
            <ac:spMk id="8" creationId="{A99848B3-CDBD-C2CC-0272-94AE2295927C}"/>
          </ac:spMkLst>
        </pc:spChg>
        <pc:spChg chg="add mod ord">
          <ac:chgData name="Daniel Khashabi" userId="62390808-c838-45e6-be59-d6fd0d208bc8" providerId="ADAL" clId="{BC61CEE6-F72E-ED4A-95CA-C76EDF0DD1AC}" dt="2023-03-14T15:30:03.586" v="8973" actId="700"/>
          <ac:spMkLst>
            <pc:docMk/>
            <pc:sldMk cId="0" sldId="1814"/>
            <ac:spMk id="9" creationId="{D5989FEB-41CE-0EB2-E70B-07B9926B37A8}"/>
          </ac:spMkLst>
        </pc:spChg>
        <pc:spChg chg="add del mod">
          <ac:chgData name="Daniel Khashabi" userId="62390808-c838-45e6-be59-d6fd0d208bc8" providerId="ADAL" clId="{BC61CEE6-F72E-ED4A-95CA-C76EDF0DD1AC}" dt="2023-03-13T20:49:25.523" v="8315"/>
          <ac:spMkLst>
            <pc:docMk/>
            <pc:sldMk cId="0" sldId="1814"/>
            <ac:spMk id="10" creationId="{B3B0146B-D181-99E2-E411-84F3395D724C}"/>
          </ac:spMkLst>
        </pc:spChg>
      </pc:sldChg>
      <pc:sldChg chg="addSp delSp modSp add del mod modClrScheme modShow chgLayout">
        <pc:chgData name="Daniel Khashabi" userId="62390808-c838-45e6-be59-d6fd0d208bc8" providerId="ADAL" clId="{BC61CEE6-F72E-ED4A-95CA-C76EDF0DD1AC}" dt="2023-03-15T02:23:15.668" v="9578" actId="2696"/>
        <pc:sldMkLst>
          <pc:docMk/>
          <pc:sldMk cId="0" sldId="1815"/>
        </pc:sldMkLst>
        <pc:spChg chg="del mod">
          <ac:chgData name="Daniel Khashabi" userId="62390808-c838-45e6-be59-d6fd0d208bc8" providerId="ADAL" clId="{BC61CEE6-F72E-ED4A-95CA-C76EDF0DD1AC}" dt="2023-03-14T05:39:25.877" v="8935" actId="478"/>
          <ac:spMkLst>
            <pc:docMk/>
            <pc:sldMk cId="0" sldId="1815"/>
            <ac:spMk id="2" creationId="{00000000-0000-0000-0000-000000000000}"/>
          </ac:spMkLst>
        </pc:spChg>
        <pc:spChg chg="del mod">
          <ac:chgData name="Daniel Khashabi" userId="62390808-c838-45e6-be59-d6fd0d208bc8" providerId="ADAL" clId="{BC61CEE6-F72E-ED4A-95CA-C76EDF0DD1AC}" dt="2023-03-14T05:39:31.034" v="8939" actId="478"/>
          <ac:spMkLst>
            <pc:docMk/>
            <pc:sldMk cId="0" sldId="1815"/>
            <ac:spMk id="3" creationId="{00000000-0000-0000-0000-000000000000}"/>
          </ac:spMkLst>
        </pc:spChg>
        <pc:spChg chg="mod">
          <ac:chgData name="Daniel Khashabi" userId="62390808-c838-45e6-be59-d6fd0d208bc8" providerId="ADAL" clId="{BC61CEE6-F72E-ED4A-95CA-C76EDF0DD1AC}" dt="2023-03-12T19:12:52.378" v="4482"/>
          <ac:spMkLst>
            <pc:docMk/>
            <pc:sldMk cId="0" sldId="1815"/>
            <ac:spMk id="4" creationId="{00000000-0000-0000-0000-000000000000}"/>
          </ac:spMkLst>
        </pc:spChg>
        <pc:spChg chg="mod">
          <ac:chgData name="Daniel Khashabi" userId="62390808-c838-45e6-be59-d6fd0d208bc8" providerId="ADAL" clId="{BC61CEE6-F72E-ED4A-95CA-C76EDF0DD1AC}" dt="2023-03-12T19:12:52.378" v="4482"/>
          <ac:spMkLst>
            <pc:docMk/>
            <pc:sldMk cId="0" sldId="1815"/>
            <ac:spMk id="5" creationId="{00000000-0000-0000-0000-000000000000}"/>
          </ac:spMkLst>
        </pc:spChg>
        <pc:spChg chg="mod">
          <ac:chgData name="Daniel Khashabi" userId="62390808-c838-45e6-be59-d6fd0d208bc8" providerId="ADAL" clId="{BC61CEE6-F72E-ED4A-95CA-C76EDF0DD1AC}" dt="2023-03-12T19:12:52.378" v="4482"/>
          <ac:spMkLst>
            <pc:docMk/>
            <pc:sldMk cId="0" sldId="1815"/>
            <ac:spMk id="6" creationId="{00000000-0000-0000-0000-000000000000}"/>
          </ac:spMkLst>
        </pc:spChg>
        <pc:spChg chg="add mod ord">
          <ac:chgData name="Daniel Khashabi" userId="62390808-c838-45e6-be59-d6fd0d208bc8" providerId="ADAL" clId="{BC61CEE6-F72E-ED4A-95CA-C76EDF0DD1AC}" dt="2023-03-14T15:30:03.586" v="8973" actId="700"/>
          <ac:spMkLst>
            <pc:docMk/>
            <pc:sldMk cId="0" sldId="1815"/>
            <ac:spMk id="8" creationId="{E622038B-B648-1BB8-790F-2798990F13E0}"/>
          </ac:spMkLst>
        </pc:spChg>
        <pc:spChg chg="add mod ord">
          <ac:chgData name="Daniel Khashabi" userId="62390808-c838-45e6-be59-d6fd0d208bc8" providerId="ADAL" clId="{BC61CEE6-F72E-ED4A-95CA-C76EDF0DD1AC}" dt="2023-03-14T15:30:03.586" v="8973" actId="700"/>
          <ac:spMkLst>
            <pc:docMk/>
            <pc:sldMk cId="0" sldId="1815"/>
            <ac:spMk id="9" creationId="{FD6FF5E5-68FE-E779-C89E-35FAFC470FE2}"/>
          </ac:spMkLst>
        </pc:spChg>
      </pc:sldChg>
      <pc:sldChg chg="addSp delSp modSp del mod chgLayout">
        <pc:chgData name="Daniel Khashabi" userId="62390808-c838-45e6-be59-d6fd0d208bc8" providerId="ADAL" clId="{BC61CEE6-F72E-ED4A-95CA-C76EDF0DD1AC}" dt="2023-03-15T02:23:15.675" v="9579" actId="2696"/>
        <pc:sldMkLst>
          <pc:docMk/>
          <pc:sldMk cId="0" sldId="1816"/>
        </pc:sldMkLst>
        <pc:spChg chg="mod ord">
          <ac:chgData name="Daniel Khashabi" userId="62390808-c838-45e6-be59-d6fd0d208bc8" providerId="ADAL" clId="{BC61CEE6-F72E-ED4A-95CA-C76EDF0DD1AC}" dt="2023-03-14T15:30:03.586" v="8973" actId="700"/>
          <ac:spMkLst>
            <pc:docMk/>
            <pc:sldMk cId="0" sldId="1816"/>
            <ac:spMk id="2" creationId="{00000000-0000-0000-0000-000000000000}"/>
          </ac:spMkLst>
        </pc:spChg>
        <pc:spChg chg="mod">
          <ac:chgData name="Daniel Khashabi" userId="62390808-c838-45e6-be59-d6fd0d208bc8" providerId="ADAL" clId="{BC61CEE6-F72E-ED4A-95CA-C76EDF0DD1AC}" dt="2023-03-12T19:12:52.378" v="4482"/>
          <ac:spMkLst>
            <pc:docMk/>
            <pc:sldMk cId="0" sldId="1816"/>
            <ac:spMk id="3" creationId="{00000000-0000-0000-0000-000000000000}"/>
          </ac:spMkLst>
        </pc:spChg>
        <pc:spChg chg="del mod">
          <ac:chgData name="Daniel Khashabi" userId="62390808-c838-45e6-be59-d6fd0d208bc8" providerId="ADAL" clId="{BC61CEE6-F72E-ED4A-95CA-C76EDF0DD1AC}" dt="2023-03-14T05:40:11.895" v="8945" actId="478"/>
          <ac:spMkLst>
            <pc:docMk/>
            <pc:sldMk cId="0" sldId="1816"/>
            <ac:spMk id="4" creationId="{00000000-0000-0000-0000-000000000000}"/>
          </ac:spMkLst>
        </pc:spChg>
        <pc:spChg chg="mod">
          <ac:chgData name="Daniel Khashabi" userId="62390808-c838-45e6-be59-d6fd0d208bc8" providerId="ADAL" clId="{BC61CEE6-F72E-ED4A-95CA-C76EDF0DD1AC}" dt="2023-03-12T19:12:52.378" v="4482"/>
          <ac:spMkLst>
            <pc:docMk/>
            <pc:sldMk cId="0" sldId="1816"/>
            <ac:spMk id="5" creationId="{00000000-0000-0000-0000-000000000000}"/>
          </ac:spMkLst>
        </pc:spChg>
        <pc:spChg chg="mod">
          <ac:chgData name="Daniel Khashabi" userId="62390808-c838-45e6-be59-d6fd0d208bc8" providerId="ADAL" clId="{BC61CEE6-F72E-ED4A-95CA-C76EDF0DD1AC}" dt="2023-03-12T19:12:52.378" v="4482"/>
          <ac:spMkLst>
            <pc:docMk/>
            <pc:sldMk cId="0" sldId="1816"/>
            <ac:spMk id="6" creationId="{00000000-0000-0000-0000-000000000000}"/>
          </ac:spMkLst>
        </pc:spChg>
        <pc:spChg chg="del">
          <ac:chgData name="Daniel Khashabi" userId="62390808-c838-45e6-be59-d6fd0d208bc8" providerId="ADAL" clId="{BC61CEE6-F72E-ED4A-95CA-C76EDF0DD1AC}" dt="2023-03-14T15:44:26.578" v="9202" actId="478"/>
          <ac:spMkLst>
            <pc:docMk/>
            <pc:sldMk cId="0" sldId="1816"/>
            <ac:spMk id="7" creationId="{50E6C145-CE46-8D94-B8E1-1CC11FCBEB15}"/>
          </ac:spMkLst>
        </pc:spChg>
        <pc:spChg chg="add mod ord">
          <ac:chgData name="Daniel Khashabi" userId="62390808-c838-45e6-be59-d6fd0d208bc8" providerId="ADAL" clId="{BC61CEE6-F72E-ED4A-95CA-C76EDF0DD1AC}" dt="2023-03-14T15:30:03.586" v="8973" actId="700"/>
          <ac:spMkLst>
            <pc:docMk/>
            <pc:sldMk cId="0" sldId="1816"/>
            <ac:spMk id="8" creationId="{1EAED2A0-6231-1CD1-AF83-1E41BA9AEDE0}"/>
          </ac:spMkLst>
        </pc:spChg>
      </pc:sldChg>
      <pc:sldChg chg="addSp delSp modSp del mod modClrScheme chgLayout">
        <pc:chgData name="Daniel Khashabi" userId="62390808-c838-45e6-be59-d6fd0d208bc8" providerId="ADAL" clId="{BC61CEE6-F72E-ED4A-95CA-C76EDF0DD1AC}" dt="2023-03-15T02:23:15.685" v="9580" actId="2696"/>
        <pc:sldMkLst>
          <pc:docMk/>
          <pc:sldMk cId="0" sldId="1817"/>
        </pc:sldMkLst>
        <pc:spChg chg="del mod">
          <ac:chgData name="Daniel Khashabi" userId="62390808-c838-45e6-be59-d6fd0d208bc8" providerId="ADAL" clId="{BC61CEE6-F72E-ED4A-95CA-C76EDF0DD1AC}" dt="2023-03-14T05:41:39.028" v="8948" actId="478"/>
          <ac:spMkLst>
            <pc:docMk/>
            <pc:sldMk cId="0" sldId="1817"/>
            <ac:spMk id="2" creationId="{00000000-0000-0000-0000-000000000000}"/>
          </ac:spMkLst>
        </pc:spChg>
        <pc:spChg chg="del mod">
          <ac:chgData name="Daniel Khashabi" userId="62390808-c838-45e6-be59-d6fd0d208bc8" providerId="ADAL" clId="{BC61CEE6-F72E-ED4A-95CA-C76EDF0DD1AC}" dt="2023-03-14T05:55:55.157" v="8954" actId="478"/>
          <ac:spMkLst>
            <pc:docMk/>
            <pc:sldMk cId="0" sldId="1817"/>
            <ac:spMk id="3" creationId="{00000000-0000-0000-0000-000000000000}"/>
          </ac:spMkLst>
        </pc:spChg>
        <pc:spChg chg="mod">
          <ac:chgData name="Daniel Khashabi" userId="62390808-c838-45e6-be59-d6fd0d208bc8" providerId="ADAL" clId="{BC61CEE6-F72E-ED4A-95CA-C76EDF0DD1AC}" dt="2023-03-12T19:12:52.378" v="4482"/>
          <ac:spMkLst>
            <pc:docMk/>
            <pc:sldMk cId="0" sldId="1817"/>
            <ac:spMk id="4" creationId="{00000000-0000-0000-0000-000000000000}"/>
          </ac:spMkLst>
        </pc:spChg>
        <pc:spChg chg="del mod">
          <ac:chgData name="Daniel Khashabi" userId="62390808-c838-45e6-be59-d6fd0d208bc8" providerId="ADAL" clId="{BC61CEE6-F72E-ED4A-95CA-C76EDF0DD1AC}" dt="2023-03-14T05:41:43.742" v="8950" actId="478"/>
          <ac:spMkLst>
            <pc:docMk/>
            <pc:sldMk cId="0" sldId="1817"/>
            <ac:spMk id="5" creationId="{00000000-0000-0000-0000-000000000000}"/>
          </ac:spMkLst>
        </pc:spChg>
        <pc:spChg chg="mod">
          <ac:chgData name="Daniel Khashabi" userId="62390808-c838-45e6-be59-d6fd0d208bc8" providerId="ADAL" clId="{BC61CEE6-F72E-ED4A-95CA-C76EDF0DD1AC}" dt="2023-03-12T19:12:52.378" v="4482"/>
          <ac:spMkLst>
            <pc:docMk/>
            <pc:sldMk cId="0" sldId="1817"/>
            <ac:spMk id="6" creationId="{00000000-0000-0000-0000-000000000000}"/>
          </ac:spMkLst>
        </pc:spChg>
        <pc:spChg chg="add mod ord">
          <ac:chgData name="Daniel Khashabi" userId="62390808-c838-45e6-be59-d6fd0d208bc8" providerId="ADAL" clId="{BC61CEE6-F72E-ED4A-95CA-C76EDF0DD1AC}" dt="2023-03-14T15:30:03.586" v="8973" actId="700"/>
          <ac:spMkLst>
            <pc:docMk/>
            <pc:sldMk cId="0" sldId="1817"/>
            <ac:spMk id="8" creationId="{0AD31658-298B-64FC-D69C-345D6E1FBBE9}"/>
          </ac:spMkLst>
        </pc:spChg>
        <pc:spChg chg="add mod ord">
          <ac:chgData name="Daniel Khashabi" userId="62390808-c838-45e6-be59-d6fd0d208bc8" providerId="ADAL" clId="{BC61CEE6-F72E-ED4A-95CA-C76EDF0DD1AC}" dt="2023-03-14T15:30:03.586" v="8973" actId="700"/>
          <ac:spMkLst>
            <pc:docMk/>
            <pc:sldMk cId="0" sldId="1817"/>
            <ac:spMk id="9" creationId="{93A7F46D-2498-1E90-26AC-18832BA6121D}"/>
          </ac:spMkLst>
        </pc:spChg>
      </pc:sldChg>
      <pc:sldChg chg="addSp delSp modSp del mod chgLayout">
        <pc:chgData name="Daniel Khashabi" userId="62390808-c838-45e6-be59-d6fd0d208bc8" providerId="ADAL" clId="{BC61CEE6-F72E-ED4A-95CA-C76EDF0DD1AC}" dt="2023-03-15T02:23:15.695" v="9581" actId="2696"/>
        <pc:sldMkLst>
          <pc:docMk/>
          <pc:sldMk cId="0" sldId="1818"/>
        </pc:sldMkLst>
        <pc:spChg chg="mod ord">
          <ac:chgData name="Daniel Khashabi" userId="62390808-c838-45e6-be59-d6fd0d208bc8" providerId="ADAL" clId="{BC61CEE6-F72E-ED4A-95CA-C76EDF0DD1AC}" dt="2023-03-14T15:30:03.586" v="8973" actId="700"/>
          <ac:spMkLst>
            <pc:docMk/>
            <pc:sldMk cId="0" sldId="1818"/>
            <ac:spMk id="2" creationId="{00000000-0000-0000-0000-000000000000}"/>
          </ac:spMkLst>
        </pc:spChg>
        <pc:spChg chg="del mod">
          <ac:chgData name="Daniel Khashabi" userId="62390808-c838-45e6-be59-d6fd0d208bc8" providerId="ADAL" clId="{BC61CEE6-F72E-ED4A-95CA-C76EDF0DD1AC}" dt="2023-03-14T05:56:11.802" v="8957" actId="478"/>
          <ac:spMkLst>
            <pc:docMk/>
            <pc:sldMk cId="0" sldId="1818"/>
            <ac:spMk id="3" creationId="{00000000-0000-0000-0000-000000000000}"/>
          </ac:spMkLst>
        </pc:spChg>
        <pc:spChg chg="mod">
          <ac:chgData name="Daniel Khashabi" userId="62390808-c838-45e6-be59-d6fd0d208bc8" providerId="ADAL" clId="{BC61CEE6-F72E-ED4A-95CA-C76EDF0DD1AC}" dt="2023-03-12T19:12:52.378" v="4482"/>
          <ac:spMkLst>
            <pc:docMk/>
            <pc:sldMk cId="0" sldId="1818"/>
            <ac:spMk id="4" creationId="{00000000-0000-0000-0000-000000000000}"/>
          </ac:spMkLst>
        </pc:spChg>
        <pc:spChg chg="mod">
          <ac:chgData name="Daniel Khashabi" userId="62390808-c838-45e6-be59-d6fd0d208bc8" providerId="ADAL" clId="{BC61CEE6-F72E-ED4A-95CA-C76EDF0DD1AC}" dt="2023-03-12T19:12:52.378" v="4482"/>
          <ac:spMkLst>
            <pc:docMk/>
            <pc:sldMk cId="0" sldId="1818"/>
            <ac:spMk id="5" creationId="{00000000-0000-0000-0000-000000000000}"/>
          </ac:spMkLst>
        </pc:spChg>
        <pc:spChg chg="add mod ord">
          <ac:chgData name="Daniel Khashabi" userId="62390808-c838-45e6-be59-d6fd0d208bc8" providerId="ADAL" clId="{BC61CEE6-F72E-ED4A-95CA-C76EDF0DD1AC}" dt="2023-03-14T15:30:03.586" v="8973" actId="700"/>
          <ac:spMkLst>
            <pc:docMk/>
            <pc:sldMk cId="0" sldId="1818"/>
            <ac:spMk id="6" creationId="{8F2EF6FE-C7F2-2B02-63A2-69D56B6F5F79}"/>
          </ac:spMkLst>
        </pc:spChg>
      </pc:sldChg>
      <pc:sldChg chg="addSp delSp modSp del mod chgLayout">
        <pc:chgData name="Daniel Khashabi" userId="62390808-c838-45e6-be59-d6fd0d208bc8" providerId="ADAL" clId="{BC61CEE6-F72E-ED4A-95CA-C76EDF0DD1AC}" dt="2023-03-15T02:23:15.703" v="9582" actId="2696"/>
        <pc:sldMkLst>
          <pc:docMk/>
          <pc:sldMk cId="0" sldId="1819"/>
        </pc:sldMkLst>
        <pc:spChg chg="mod ord">
          <ac:chgData name="Daniel Khashabi" userId="62390808-c838-45e6-be59-d6fd0d208bc8" providerId="ADAL" clId="{BC61CEE6-F72E-ED4A-95CA-C76EDF0DD1AC}" dt="2023-03-14T15:30:03.586" v="8973" actId="700"/>
          <ac:spMkLst>
            <pc:docMk/>
            <pc:sldMk cId="0" sldId="1819"/>
            <ac:spMk id="2" creationId="{00000000-0000-0000-0000-000000000000}"/>
          </ac:spMkLst>
        </pc:spChg>
        <pc:spChg chg="del mod">
          <ac:chgData name="Daniel Khashabi" userId="62390808-c838-45e6-be59-d6fd0d208bc8" providerId="ADAL" clId="{BC61CEE6-F72E-ED4A-95CA-C76EDF0DD1AC}" dt="2023-03-14T05:56:19.476" v="8960" actId="478"/>
          <ac:spMkLst>
            <pc:docMk/>
            <pc:sldMk cId="0" sldId="1819"/>
            <ac:spMk id="3" creationId="{00000000-0000-0000-0000-000000000000}"/>
          </ac:spMkLst>
        </pc:spChg>
        <pc:spChg chg="mod">
          <ac:chgData name="Daniel Khashabi" userId="62390808-c838-45e6-be59-d6fd0d208bc8" providerId="ADAL" clId="{BC61CEE6-F72E-ED4A-95CA-C76EDF0DD1AC}" dt="2023-03-12T19:12:52.378" v="4482"/>
          <ac:spMkLst>
            <pc:docMk/>
            <pc:sldMk cId="0" sldId="1819"/>
            <ac:spMk id="4" creationId="{00000000-0000-0000-0000-000000000000}"/>
          </ac:spMkLst>
        </pc:spChg>
        <pc:spChg chg="mod">
          <ac:chgData name="Daniel Khashabi" userId="62390808-c838-45e6-be59-d6fd0d208bc8" providerId="ADAL" clId="{BC61CEE6-F72E-ED4A-95CA-C76EDF0DD1AC}" dt="2023-03-12T19:12:52.378" v="4482"/>
          <ac:spMkLst>
            <pc:docMk/>
            <pc:sldMk cId="0" sldId="1819"/>
            <ac:spMk id="5" creationId="{00000000-0000-0000-0000-000000000000}"/>
          </ac:spMkLst>
        </pc:spChg>
        <pc:spChg chg="mod">
          <ac:chgData name="Daniel Khashabi" userId="62390808-c838-45e6-be59-d6fd0d208bc8" providerId="ADAL" clId="{BC61CEE6-F72E-ED4A-95CA-C76EDF0DD1AC}" dt="2023-03-12T19:12:52.378" v="4482"/>
          <ac:spMkLst>
            <pc:docMk/>
            <pc:sldMk cId="0" sldId="1819"/>
            <ac:spMk id="6" creationId="{00000000-0000-0000-0000-000000000000}"/>
          </ac:spMkLst>
        </pc:spChg>
        <pc:spChg chg="add mod ord">
          <ac:chgData name="Daniel Khashabi" userId="62390808-c838-45e6-be59-d6fd0d208bc8" providerId="ADAL" clId="{BC61CEE6-F72E-ED4A-95CA-C76EDF0DD1AC}" dt="2023-03-14T15:30:03.586" v="8973" actId="700"/>
          <ac:spMkLst>
            <pc:docMk/>
            <pc:sldMk cId="0" sldId="1819"/>
            <ac:spMk id="8" creationId="{4DA9DB0E-2521-6C5F-FDD4-33C3F6E27C56}"/>
          </ac:spMkLst>
        </pc:spChg>
      </pc:sldChg>
      <pc:sldChg chg="addSp delSp modSp del mod modClrScheme chgLayout">
        <pc:chgData name="Daniel Khashabi" userId="62390808-c838-45e6-be59-d6fd0d208bc8" providerId="ADAL" clId="{BC61CEE6-F72E-ED4A-95CA-C76EDF0DD1AC}" dt="2023-03-15T02:23:15.711" v="9583" actId="2696"/>
        <pc:sldMkLst>
          <pc:docMk/>
          <pc:sldMk cId="0" sldId="1820"/>
        </pc:sldMkLst>
        <pc:spChg chg="mod ord">
          <ac:chgData name="Daniel Khashabi" userId="62390808-c838-45e6-be59-d6fd0d208bc8" providerId="ADAL" clId="{BC61CEE6-F72E-ED4A-95CA-C76EDF0DD1AC}" dt="2023-03-14T15:30:03.586" v="8973" actId="700"/>
          <ac:spMkLst>
            <pc:docMk/>
            <pc:sldMk cId="0" sldId="1820"/>
            <ac:spMk id="2" creationId="{00000000-0000-0000-0000-000000000000}"/>
          </ac:spMkLst>
        </pc:spChg>
        <pc:spChg chg="mod">
          <ac:chgData name="Daniel Khashabi" userId="62390808-c838-45e6-be59-d6fd0d208bc8" providerId="ADAL" clId="{BC61CEE6-F72E-ED4A-95CA-C76EDF0DD1AC}" dt="2023-03-12T19:12:52.378" v="4482"/>
          <ac:spMkLst>
            <pc:docMk/>
            <pc:sldMk cId="0" sldId="1820"/>
            <ac:spMk id="3" creationId="{00000000-0000-0000-0000-000000000000}"/>
          </ac:spMkLst>
        </pc:spChg>
        <pc:spChg chg="mod">
          <ac:chgData name="Daniel Khashabi" userId="62390808-c838-45e6-be59-d6fd0d208bc8" providerId="ADAL" clId="{BC61CEE6-F72E-ED4A-95CA-C76EDF0DD1AC}" dt="2023-03-12T19:12:52.378" v="4482"/>
          <ac:spMkLst>
            <pc:docMk/>
            <pc:sldMk cId="0" sldId="1820"/>
            <ac:spMk id="4" creationId="{00000000-0000-0000-0000-000000000000}"/>
          </ac:spMkLst>
        </pc:spChg>
        <pc:spChg chg="mod">
          <ac:chgData name="Daniel Khashabi" userId="62390808-c838-45e6-be59-d6fd0d208bc8" providerId="ADAL" clId="{BC61CEE6-F72E-ED4A-95CA-C76EDF0DD1AC}" dt="2023-03-12T19:12:52.378" v="4482"/>
          <ac:spMkLst>
            <pc:docMk/>
            <pc:sldMk cId="0" sldId="1820"/>
            <ac:spMk id="5" creationId="{00000000-0000-0000-0000-000000000000}"/>
          </ac:spMkLst>
        </pc:spChg>
        <pc:spChg chg="add del mod ord">
          <ac:chgData name="Daniel Khashabi" userId="62390808-c838-45e6-be59-d6fd0d208bc8" providerId="ADAL" clId="{BC61CEE6-F72E-ED4A-95CA-C76EDF0DD1AC}" dt="2023-03-14T15:30:03.586" v="8973" actId="700"/>
          <ac:spMkLst>
            <pc:docMk/>
            <pc:sldMk cId="0" sldId="1820"/>
            <ac:spMk id="7" creationId="{110A2188-52A0-3A2E-CD17-5101569F859B}"/>
          </ac:spMkLst>
        </pc:spChg>
        <pc:spChg chg="add del mod ord">
          <ac:chgData name="Daniel Khashabi" userId="62390808-c838-45e6-be59-d6fd0d208bc8" providerId="ADAL" clId="{BC61CEE6-F72E-ED4A-95CA-C76EDF0DD1AC}" dt="2023-03-14T15:30:03.586" v="8973" actId="700"/>
          <ac:spMkLst>
            <pc:docMk/>
            <pc:sldMk cId="0" sldId="1820"/>
            <ac:spMk id="8" creationId="{9EB75972-EBD1-1682-FB65-C646085D6C41}"/>
          </ac:spMkLst>
        </pc:spChg>
      </pc:sldChg>
      <pc:sldChg chg="addSp delSp modSp del mod modClrScheme chgLayout">
        <pc:chgData name="Daniel Khashabi" userId="62390808-c838-45e6-be59-d6fd0d208bc8" providerId="ADAL" clId="{BC61CEE6-F72E-ED4A-95CA-C76EDF0DD1AC}" dt="2023-03-15T02:23:15.719" v="9584" actId="2696"/>
        <pc:sldMkLst>
          <pc:docMk/>
          <pc:sldMk cId="0" sldId="1821"/>
        </pc:sldMkLst>
        <pc:spChg chg="mod">
          <ac:chgData name="Daniel Khashabi" userId="62390808-c838-45e6-be59-d6fd0d208bc8" providerId="ADAL" clId="{BC61CEE6-F72E-ED4A-95CA-C76EDF0DD1AC}" dt="2023-03-12T19:12:52.378" v="4482"/>
          <ac:spMkLst>
            <pc:docMk/>
            <pc:sldMk cId="0" sldId="1821"/>
            <ac:spMk id="2" creationId="{00000000-0000-0000-0000-000000000000}"/>
          </ac:spMkLst>
        </pc:spChg>
        <pc:spChg chg="mod">
          <ac:chgData name="Daniel Khashabi" userId="62390808-c838-45e6-be59-d6fd0d208bc8" providerId="ADAL" clId="{BC61CEE6-F72E-ED4A-95CA-C76EDF0DD1AC}" dt="2023-03-12T19:12:52.378" v="4482"/>
          <ac:spMkLst>
            <pc:docMk/>
            <pc:sldMk cId="0" sldId="1821"/>
            <ac:spMk id="4" creationId="{00000000-0000-0000-0000-000000000000}"/>
          </ac:spMkLst>
        </pc:spChg>
        <pc:spChg chg="mod">
          <ac:chgData name="Daniel Khashabi" userId="62390808-c838-45e6-be59-d6fd0d208bc8" providerId="ADAL" clId="{BC61CEE6-F72E-ED4A-95CA-C76EDF0DD1AC}" dt="2023-03-12T19:12:52.378" v="4482"/>
          <ac:spMkLst>
            <pc:docMk/>
            <pc:sldMk cId="0" sldId="1821"/>
            <ac:spMk id="5" creationId="{00000000-0000-0000-0000-000000000000}"/>
          </ac:spMkLst>
        </pc:spChg>
        <pc:spChg chg="mod">
          <ac:chgData name="Daniel Khashabi" userId="62390808-c838-45e6-be59-d6fd0d208bc8" providerId="ADAL" clId="{BC61CEE6-F72E-ED4A-95CA-C76EDF0DD1AC}" dt="2023-03-12T19:12:52.378" v="4482"/>
          <ac:spMkLst>
            <pc:docMk/>
            <pc:sldMk cId="0" sldId="1821"/>
            <ac:spMk id="6" creationId="{00000000-0000-0000-0000-000000000000}"/>
          </ac:spMkLst>
        </pc:spChg>
        <pc:spChg chg="mod">
          <ac:chgData name="Daniel Khashabi" userId="62390808-c838-45e6-be59-d6fd0d208bc8" providerId="ADAL" clId="{BC61CEE6-F72E-ED4A-95CA-C76EDF0DD1AC}" dt="2023-03-12T19:12:52.378" v="4482"/>
          <ac:spMkLst>
            <pc:docMk/>
            <pc:sldMk cId="0" sldId="1821"/>
            <ac:spMk id="7" creationId="{00000000-0000-0000-0000-000000000000}"/>
          </ac:spMkLst>
        </pc:spChg>
        <pc:spChg chg="mod">
          <ac:chgData name="Daniel Khashabi" userId="62390808-c838-45e6-be59-d6fd0d208bc8" providerId="ADAL" clId="{BC61CEE6-F72E-ED4A-95CA-C76EDF0DD1AC}" dt="2023-03-12T19:12:52.378" v="4482"/>
          <ac:spMkLst>
            <pc:docMk/>
            <pc:sldMk cId="0" sldId="1821"/>
            <ac:spMk id="8" creationId="{00000000-0000-0000-0000-000000000000}"/>
          </ac:spMkLst>
        </pc:spChg>
        <pc:spChg chg="mod">
          <ac:chgData name="Daniel Khashabi" userId="62390808-c838-45e6-be59-d6fd0d208bc8" providerId="ADAL" clId="{BC61CEE6-F72E-ED4A-95CA-C76EDF0DD1AC}" dt="2023-03-12T19:12:52.378" v="4482"/>
          <ac:spMkLst>
            <pc:docMk/>
            <pc:sldMk cId="0" sldId="1821"/>
            <ac:spMk id="9" creationId="{00000000-0000-0000-0000-000000000000}"/>
          </ac:spMkLst>
        </pc:spChg>
        <pc:spChg chg="add del mod ord">
          <ac:chgData name="Daniel Khashabi" userId="62390808-c838-45e6-be59-d6fd0d208bc8" providerId="ADAL" clId="{BC61CEE6-F72E-ED4A-95CA-C76EDF0DD1AC}" dt="2023-03-14T15:30:03.586" v="8973" actId="700"/>
          <ac:spMkLst>
            <pc:docMk/>
            <pc:sldMk cId="0" sldId="1821"/>
            <ac:spMk id="11" creationId="{E1E51F9B-349D-DA63-75F5-958D8B4D8705}"/>
          </ac:spMkLst>
        </pc:spChg>
        <pc:spChg chg="add del mod ord">
          <ac:chgData name="Daniel Khashabi" userId="62390808-c838-45e6-be59-d6fd0d208bc8" providerId="ADAL" clId="{BC61CEE6-F72E-ED4A-95CA-C76EDF0DD1AC}" dt="2023-03-14T15:30:03.586" v="8973" actId="700"/>
          <ac:spMkLst>
            <pc:docMk/>
            <pc:sldMk cId="0" sldId="1821"/>
            <ac:spMk id="12" creationId="{F5F84801-017E-134E-B32F-3FAFF7C7A957}"/>
          </ac:spMkLst>
        </pc:spChg>
        <pc:spChg chg="add del mod ord">
          <ac:chgData name="Daniel Khashabi" userId="62390808-c838-45e6-be59-d6fd0d208bc8" providerId="ADAL" clId="{BC61CEE6-F72E-ED4A-95CA-C76EDF0DD1AC}" dt="2023-03-14T15:30:03.586" v="8973" actId="700"/>
          <ac:spMkLst>
            <pc:docMk/>
            <pc:sldMk cId="0" sldId="1821"/>
            <ac:spMk id="13" creationId="{E252620A-4248-06BF-B8AE-C8A57DFF1FF4}"/>
          </ac:spMkLst>
        </pc:spChg>
        <pc:spChg chg="add del mod ord">
          <ac:chgData name="Daniel Khashabi" userId="62390808-c838-45e6-be59-d6fd0d208bc8" providerId="ADAL" clId="{BC61CEE6-F72E-ED4A-95CA-C76EDF0DD1AC}" dt="2023-03-14T15:30:03.586" v="8973" actId="700"/>
          <ac:spMkLst>
            <pc:docMk/>
            <pc:sldMk cId="0" sldId="1821"/>
            <ac:spMk id="14" creationId="{A6EBCAFB-DC40-5847-C0F6-2000F6CE893F}"/>
          </ac:spMkLst>
        </pc:spChg>
      </pc:sldChg>
      <pc:sldChg chg="addSp delSp modSp del mod chgLayout">
        <pc:chgData name="Daniel Khashabi" userId="62390808-c838-45e6-be59-d6fd0d208bc8" providerId="ADAL" clId="{BC61CEE6-F72E-ED4A-95CA-C76EDF0DD1AC}" dt="2023-03-15T02:23:15.731" v="9585" actId="2696"/>
        <pc:sldMkLst>
          <pc:docMk/>
          <pc:sldMk cId="0" sldId="1822"/>
        </pc:sldMkLst>
        <pc:spChg chg="mod ord">
          <ac:chgData name="Daniel Khashabi" userId="62390808-c838-45e6-be59-d6fd0d208bc8" providerId="ADAL" clId="{BC61CEE6-F72E-ED4A-95CA-C76EDF0DD1AC}" dt="2023-03-14T15:30:03.586" v="8973" actId="700"/>
          <ac:spMkLst>
            <pc:docMk/>
            <pc:sldMk cId="0" sldId="1822"/>
            <ac:spMk id="2" creationId="{00000000-0000-0000-0000-000000000000}"/>
          </ac:spMkLst>
        </pc:spChg>
        <pc:spChg chg="mod">
          <ac:chgData name="Daniel Khashabi" userId="62390808-c838-45e6-be59-d6fd0d208bc8" providerId="ADAL" clId="{BC61CEE6-F72E-ED4A-95CA-C76EDF0DD1AC}" dt="2023-03-12T19:12:52.378" v="4482"/>
          <ac:spMkLst>
            <pc:docMk/>
            <pc:sldMk cId="0" sldId="1822"/>
            <ac:spMk id="4" creationId="{00000000-0000-0000-0000-000000000000}"/>
          </ac:spMkLst>
        </pc:spChg>
        <pc:spChg chg="mod">
          <ac:chgData name="Daniel Khashabi" userId="62390808-c838-45e6-be59-d6fd0d208bc8" providerId="ADAL" clId="{BC61CEE6-F72E-ED4A-95CA-C76EDF0DD1AC}" dt="2023-03-12T19:12:52.378" v="4482"/>
          <ac:spMkLst>
            <pc:docMk/>
            <pc:sldMk cId="0" sldId="1822"/>
            <ac:spMk id="5" creationId="{00000000-0000-0000-0000-000000000000}"/>
          </ac:spMkLst>
        </pc:spChg>
        <pc:spChg chg="mod">
          <ac:chgData name="Daniel Khashabi" userId="62390808-c838-45e6-be59-d6fd0d208bc8" providerId="ADAL" clId="{BC61CEE6-F72E-ED4A-95CA-C76EDF0DD1AC}" dt="2023-03-12T19:12:52.378" v="4482"/>
          <ac:spMkLst>
            <pc:docMk/>
            <pc:sldMk cId="0" sldId="1822"/>
            <ac:spMk id="6" creationId="{00000000-0000-0000-0000-000000000000}"/>
          </ac:spMkLst>
        </pc:spChg>
        <pc:spChg chg="mod">
          <ac:chgData name="Daniel Khashabi" userId="62390808-c838-45e6-be59-d6fd0d208bc8" providerId="ADAL" clId="{BC61CEE6-F72E-ED4A-95CA-C76EDF0DD1AC}" dt="2023-03-12T19:12:52.378" v="4482"/>
          <ac:spMkLst>
            <pc:docMk/>
            <pc:sldMk cId="0" sldId="1822"/>
            <ac:spMk id="7" creationId="{00000000-0000-0000-0000-000000000000}"/>
          </ac:spMkLst>
        </pc:spChg>
        <pc:spChg chg="mod">
          <ac:chgData name="Daniel Khashabi" userId="62390808-c838-45e6-be59-d6fd0d208bc8" providerId="ADAL" clId="{BC61CEE6-F72E-ED4A-95CA-C76EDF0DD1AC}" dt="2023-03-12T19:12:52.378" v="4482"/>
          <ac:spMkLst>
            <pc:docMk/>
            <pc:sldMk cId="0" sldId="1822"/>
            <ac:spMk id="8" creationId="{00000000-0000-0000-0000-000000000000}"/>
          </ac:spMkLst>
        </pc:spChg>
        <pc:spChg chg="mod">
          <ac:chgData name="Daniel Khashabi" userId="62390808-c838-45e6-be59-d6fd0d208bc8" providerId="ADAL" clId="{BC61CEE6-F72E-ED4A-95CA-C76EDF0DD1AC}" dt="2023-03-12T19:12:52.378" v="4482"/>
          <ac:spMkLst>
            <pc:docMk/>
            <pc:sldMk cId="0" sldId="1822"/>
            <ac:spMk id="9" creationId="{00000000-0000-0000-0000-000000000000}"/>
          </ac:spMkLst>
        </pc:spChg>
        <pc:spChg chg="add del mod ord">
          <ac:chgData name="Daniel Khashabi" userId="62390808-c838-45e6-be59-d6fd0d208bc8" providerId="ADAL" clId="{BC61CEE6-F72E-ED4A-95CA-C76EDF0DD1AC}" dt="2023-03-14T15:30:03.586" v="8973" actId="700"/>
          <ac:spMkLst>
            <pc:docMk/>
            <pc:sldMk cId="0" sldId="1822"/>
            <ac:spMk id="11" creationId="{18B1B5DC-9661-B8FB-EB3A-A8D7A09D6760}"/>
          </ac:spMkLst>
        </pc:spChg>
        <pc:spChg chg="add del mod ord">
          <ac:chgData name="Daniel Khashabi" userId="62390808-c838-45e6-be59-d6fd0d208bc8" providerId="ADAL" clId="{BC61CEE6-F72E-ED4A-95CA-C76EDF0DD1AC}" dt="2023-03-14T15:30:03.586" v="8973" actId="700"/>
          <ac:spMkLst>
            <pc:docMk/>
            <pc:sldMk cId="0" sldId="1822"/>
            <ac:spMk id="12" creationId="{7E2DB768-EB15-872B-0749-82C2DE1FAC2C}"/>
          </ac:spMkLst>
        </pc:spChg>
      </pc:sldChg>
      <pc:sldChg chg="modSp del">
        <pc:chgData name="Daniel Khashabi" userId="62390808-c838-45e6-be59-d6fd0d208bc8" providerId="ADAL" clId="{BC61CEE6-F72E-ED4A-95CA-C76EDF0DD1AC}" dt="2023-03-15T02:23:17.188" v="9780" actId="2696"/>
        <pc:sldMkLst>
          <pc:docMk/>
          <pc:sldMk cId="104491926" sldId="1824"/>
        </pc:sldMkLst>
        <pc:spChg chg="mod">
          <ac:chgData name="Daniel Khashabi" userId="62390808-c838-45e6-be59-d6fd0d208bc8" providerId="ADAL" clId="{BC61CEE6-F72E-ED4A-95CA-C76EDF0DD1AC}" dt="2023-03-12T19:12:52.378" v="4482"/>
          <ac:spMkLst>
            <pc:docMk/>
            <pc:sldMk cId="104491926" sldId="1824"/>
            <ac:spMk id="3"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5"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6"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7"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8"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9"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0"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1"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3"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4"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5"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7"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18"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0"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1"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2"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3"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4"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5"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6"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7" creationId="{00000000-0000-0000-0000-000000000000}"/>
          </ac:spMkLst>
        </pc:spChg>
        <pc:spChg chg="mod">
          <ac:chgData name="Daniel Khashabi" userId="62390808-c838-45e6-be59-d6fd0d208bc8" providerId="ADAL" clId="{BC61CEE6-F72E-ED4A-95CA-C76EDF0DD1AC}" dt="2023-03-12T19:12:52.378" v="4482"/>
          <ac:spMkLst>
            <pc:docMk/>
            <pc:sldMk cId="104491926" sldId="1824"/>
            <ac:spMk id="28" creationId="{00000000-0000-0000-0000-000000000000}"/>
          </ac:spMkLst>
        </pc:spChg>
      </pc:sldChg>
      <pc:sldChg chg="modSp del">
        <pc:chgData name="Daniel Khashabi" userId="62390808-c838-45e6-be59-d6fd0d208bc8" providerId="ADAL" clId="{BC61CEE6-F72E-ED4A-95CA-C76EDF0DD1AC}" dt="2023-03-15T02:23:17.200" v="9781" actId="2696"/>
        <pc:sldMkLst>
          <pc:docMk/>
          <pc:sldMk cId="1280531687" sldId="1825"/>
        </pc:sldMkLst>
        <pc:spChg chg="mod">
          <ac:chgData name="Daniel Khashabi" userId="62390808-c838-45e6-be59-d6fd0d208bc8" providerId="ADAL" clId="{BC61CEE6-F72E-ED4A-95CA-C76EDF0DD1AC}" dt="2023-03-12T19:12:52.378" v="4482"/>
          <ac:spMkLst>
            <pc:docMk/>
            <pc:sldMk cId="1280531687" sldId="1825"/>
            <ac:spMk id="3"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5"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6"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7"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8"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9"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10"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11" creationId="{00000000-0000-0000-0000-000000000000}"/>
          </ac:spMkLst>
        </pc:spChg>
        <pc:spChg chg="mod">
          <ac:chgData name="Daniel Khashabi" userId="62390808-c838-45e6-be59-d6fd0d208bc8" providerId="ADAL" clId="{BC61CEE6-F72E-ED4A-95CA-C76EDF0DD1AC}" dt="2023-03-12T19:12:52.378" v="4482"/>
          <ac:spMkLst>
            <pc:docMk/>
            <pc:sldMk cId="1280531687" sldId="1825"/>
            <ac:spMk id="12" creationId="{00000000-0000-0000-0000-000000000000}"/>
          </ac:spMkLst>
        </pc:spChg>
      </pc:sldChg>
      <pc:sldChg chg="modSp del">
        <pc:chgData name="Daniel Khashabi" userId="62390808-c838-45e6-be59-d6fd0d208bc8" providerId="ADAL" clId="{BC61CEE6-F72E-ED4A-95CA-C76EDF0DD1AC}" dt="2023-03-15T02:23:17.205" v="9782" actId="2696"/>
        <pc:sldMkLst>
          <pc:docMk/>
          <pc:sldMk cId="1428968377" sldId="1826"/>
        </pc:sldMkLst>
        <pc:spChg chg="mod">
          <ac:chgData name="Daniel Khashabi" userId="62390808-c838-45e6-be59-d6fd0d208bc8" providerId="ADAL" clId="{BC61CEE6-F72E-ED4A-95CA-C76EDF0DD1AC}" dt="2023-03-12T19:12:52.378" v="4482"/>
          <ac:spMkLst>
            <pc:docMk/>
            <pc:sldMk cId="1428968377" sldId="1826"/>
            <ac:spMk id="3"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4"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6"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7"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8"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9"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0"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1"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2"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4"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5" creationId="{00000000-0000-0000-0000-000000000000}"/>
          </ac:spMkLst>
        </pc:spChg>
        <pc:spChg chg="mod">
          <ac:chgData name="Daniel Khashabi" userId="62390808-c838-45e6-be59-d6fd0d208bc8" providerId="ADAL" clId="{BC61CEE6-F72E-ED4A-95CA-C76EDF0DD1AC}" dt="2023-03-12T19:12:52.378" v="4482"/>
          <ac:spMkLst>
            <pc:docMk/>
            <pc:sldMk cId="1428968377" sldId="1826"/>
            <ac:spMk id="16" creationId="{00000000-0000-0000-0000-000000000000}"/>
          </ac:spMkLst>
        </pc:spChg>
      </pc:sldChg>
      <pc:sldChg chg="modSp del">
        <pc:chgData name="Daniel Khashabi" userId="62390808-c838-45e6-be59-d6fd0d208bc8" providerId="ADAL" clId="{BC61CEE6-F72E-ED4A-95CA-C76EDF0DD1AC}" dt="2023-03-15T02:23:17.210" v="9783" actId="2696"/>
        <pc:sldMkLst>
          <pc:docMk/>
          <pc:sldMk cId="1993980021" sldId="1827"/>
        </pc:sldMkLst>
        <pc:spChg chg="mod">
          <ac:chgData name="Daniel Khashabi" userId="62390808-c838-45e6-be59-d6fd0d208bc8" providerId="ADAL" clId="{BC61CEE6-F72E-ED4A-95CA-C76EDF0DD1AC}" dt="2023-03-12T19:12:52.378" v="4482"/>
          <ac:spMkLst>
            <pc:docMk/>
            <pc:sldMk cId="1993980021" sldId="1827"/>
            <ac:spMk id="2"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3"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4"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6"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7"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8"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9"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10"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11" creationId="{00000000-0000-0000-0000-000000000000}"/>
          </ac:spMkLst>
        </pc:spChg>
        <pc:spChg chg="mod">
          <ac:chgData name="Daniel Khashabi" userId="62390808-c838-45e6-be59-d6fd0d208bc8" providerId="ADAL" clId="{BC61CEE6-F72E-ED4A-95CA-C76EDF0DD1AC}" dt="2023-03-12T19:12:52.378" v="4482"/>
          <ac:spMkLst>
            <pc:docMk/>
            <pc:sldMk cId="1993980021" sldId="1827"/>
            <ac:spMk id="12" creationId="{00000000-0000-0000-0000-000000000000}"/>
          </ac:spMkLst>
        </pc:spChg>
      </pc:sldChg>
      <pc:sldChg chg="modSp del">
        <pc:chgData name="Daniel Khashabi" userId="62390808-c838-45e6-be59-d6fd0d208bc8" providerId="ADAL" clId="{BC61CEE6-F72E-ED4A-95CA-C76EDF0DD1AC}" dt="2023-03-15T02:23:17.216" v="9784" actId="2696"/>
        <pc:sldMkLst>
          <pc:docMk/>
          <pc:sldMk cId="1070674910" sldId="1828"/>
        </pc:sldMkLst>
        <pc:spChg chg="mod">
          <ac:chgData name="Daniel Khashabi" userId="62390808-c838-45e6-be59-d6fd0d208bc8" providerId="ADAL" clId="{BC61CEE6-F72E-ED4A-95CA-C76EDF0DD1AC}" dt="2023-03-12T19:12:52.378" v="4482"/>
          <ac:spMkLst>
            <pc:docMk/>
            <pc:sldMk cId="1070674910" sldId="1828"/>
            <ac:spMk id="3"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4"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5"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7"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8"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9" creationId="{00000000-0000-0000-0000-000000000000}"/>
          </ac:spMkLst>
        </pc:spChg>
        <pc:spChg chg="mod">
          <ac:chgData name="Daniel Khashabi" userId="62390808-c838-45e6-be59-d6fd0d208bc8" providerId="ADAL" clId="{BC61CEE6-F72E-ED4A-95CA-C76EDF0DD1AC}" dt="2023-03-12T19:12:52.378" v="4482"/>
          <ac:spMkLst>
            <pc:docMk/>
            <pc:sldMk cId="1070674910" sldId="1828"/>
            <ac:spMk id="10" creationId="{00000000-0000-0000-0000-000000000000}"/>
          </ac:spMkLst>
        </pc:spChg>
      </pc:sldChg>
      <pc:sldChg chg="modSp del">
        <pc:chgData name="Daniel Khashabi" userId="62390808-c838-45e6-be59-d6fd0d208bc8" providerId="ADAL" clId="{BC61CEE6-F72E-ED4A-95CA-C76EDF0DD1AC}" dt="2023-03-15T02:23:17.226" v="9785" actId="2696"/>
        <pc:sldMkLst>
          <pc:docMk/>
          <pc:sldMk cId="2271977771" sldId="1829"/>
        </pc:sldMkLst>
        <pc:spChg chg="mod">
          <ac:chgData name="Daniel Khashabi" userId="62390808-c838-45e6-be59-d6fd0d208bc8" providerId="ADAL" clId="{BC61CEE6-F72E-ED4A-95CA-C76EDF0DD1AC}" dt="2023-03-12T19:12:52.378" v="4482"/>
          <ac:spMkLst>
            <pc:docMk/>
            <pc:sldMk cId="2271977771" sldId="1829"/>
            <ac:spMk id="3"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5"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6"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7"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8"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9"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10" creationId="{00000000-0000-0000-0000-000000000000}"/>
          </ac:spMkLst>
        </pc:spChg>
        <pc:spChg chg="mod">
          <ac:chgData name="Daniel Khashabi" userId="62390808-c838-45e6-be59-d6fd0d208bc8" providerId="ADAL" clId="{BC61CEE6-F72E-ED4A-95CA-C76EDF0DD1AC}" dt="2023-03-12T19:12:52.378" v="4482"/>
          <ac:spMkLst>
            <pc:docMk/>
            <pc:sldMk cId="2271977771" sldId="1829"/>
            <ac:spMk id="11" creationId="{00000000-0000-0000-0000-000000000000}"/>
          </ac:spMkLst>
        </pc:spChg>
      </pc:sldChg>
      <pc:sldChg chg="modSp del">
        <pc:chgData name="Daniel Khashabi" userId="62390808-c838-45e6-be59-d6fd0d208bc8" providerId="ADAL" clId="{BC61CEE6-F72E-ED4A-95CA-C76EDF0DD1AC}" dt="2023-03-15T02:23:17.231" v="9786" actId="2696"/>
        <pc:sldMkLst>
          <pc:docMk/>
          <pc:sldMk cId="1971986060" sldId="1830"/>
        </pc:sldMkLst>
        <pc:spChg chg="mod">
          <ac:chgData name="Daniel Khashabi" userId="62390808-c838-45e6-be59-d6fd0d208bc8" providerId="ADAL" clId="{BC61CEE6-F72E-ED4A-95CA-C76EDF0DD1AC}" dt="2023-03-12T19:12:52.378" v="4482"/>
          <ac:spMkLst>
            <pc:docMk/>
            <pc:sldMk cId="1971986060" sldId="1830"/>
            <ac:spMk id="3"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4"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5"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6"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8"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9" creationId="{00000000-0000-0000-0000-000000000000}"/>
          </ac:spMkLst>
        </pc:spChg>
        <pc:spChg chg="mod">
          <ac:chgData name="Daniel Khashabi" userId="62390808-c838-45e6-be59-d6fd0d208bc8" providerId="ADAL" clId="{BC61CEE6-F72E-ED4A-95CA-C76EDF0DD1AC}" dt="2023-03-12T19:12:52.378" v="4482"/>
          <ac:spMkLst>
            <pc:docMk/>
            <pc:sldMk cId="1971986060" sldId="1830"/>
            <ac:spMk id="10" creationId="{00000000-0000-0000-0000-000000000000}"/>
          </ac:spMkLst>
        </pc:spChg>
      </pc:sldChg>
      <pc:sldChg chg="modSp del">
        <pc:chgData name="Daniel Khashabi" userId="62390808-c838-45e6-be59-d6fd0d208bc8" providerId="ADAL" clId="{BC61CEE6-F72E-ED4A-95CA-C76EDF0DD1AC}" dt="2023-03-15T02:23:17.235" v="9787" actId="2696"/>
        <pc:sldMkLst>
          <pc:docMk/>
          <pc:sldMk cId="165699095" sldId="1831"/>
        </pc:sldMkLst>
        <pc:spChg chg="mod">
          <ac:chgData name="Daniel Khashabi" userId="62390808-c838-45e6-be59-d6fd0d208bc8" providerId="ADAL" clId="{BC61CEE6-F72E-ED4A-95CA-C76EDF0DD1AC}" dt="2023-03-12T19:12:52.378" v="4482"/>
          <ac:spMkLst>
            <pc:docMk/>
            <pc:sldMk cId="165699095" sldId="1831"/>
            <ac:spMk id="3" creationId="{00000000-0000-0000-0000-000000000000}"/>
          </ac:spMkLst>
        </pc:spChg>
        <pc:spChg chg="mod">
          <ac:chgData name="Daniel Khashabi" userId="62390808-c838-45e6-be59-d6fd0d208bc8" providerId="ADAL" clId="{BC61CEE6-F72E-ED4A-95CA-C76EDF0DD1AC}" dt="2023-03-12T19:12:52.378" v="4482"/>
          <ac:spMkLst>
            <pc:docMk/>
            <pc:sldMk cId="165699095" sldId="1831"/>
            <ac:spMk id="4" creationId="{00000000-0000-0000-0000-000000000000}"/>
          </ac:spMkLst>
        </pc:spChg>
        <pc:spChg chg="mod">
          <ac:chgData name="Daniel Khashabi" userId="62390808-c838-45e6-be59-d6fd0d208bc8" providerId="ADAL" clId="{BC61CEE6-F72E-ED4A-95CA-C76EDF0DD1AC}" dt="2023-03-12T19:12:52.378" v="4482"/>
          <ac:spMkLst>
            <pc:docMk/>
            <pc:sldMk cId="165699095" sldId="1831"/>
            <ac:spMk id="5" creationId="{00000000-0000-0000-0000-000000000000}"/>
          </ac:spMkLst>
        </pc:spChg>
      </pc:sldChg>
      <pc:sldChg chg="modSp del">
        <pc:chgData name="Daniel Khashabi" userId="62390808-c838-45e6-be59-d6fd0d208bc8" providerId="ADAL" clId="{BC61CEE6-F72E-ED4A-95CA-C76EDF0DD1AC}" dt="2023-03-15T02:23:17.242" v="9788" actId="2696"/>
        <pc:sldMkLst>
          <pc:docMk/>
          <pc:sldMk cId="3245609401" sldId="1832"/>
        </pc:sldMkLst>
        <pc:spChg chg="mod">
          <ac:chgData name="Daniel Khashabi" userId="62390808-c838-45e6-be59-d6fd0d208bc8" providerId="ADAL" clId="{BC61CEE6-F72E-ED4A-95CA-C76EDF0DD1AC}" dt="2023-03-12T19:12:52.378" v="4482"/>
          <ac:spMkLst>
            <pc:docMk/>
            <pc:sldMk cId="3245609401" sldId="1832"/>
            <ac:spMk id="3" creationId="{00000000-0000-0000-0000-000000000000}"/>
          </ac:spMkLst>
        </pc:spChg>
        <pc:spChg chg="mod">
          <ac:chgData name="Daniel Khashabi" userId="62390808-c838-45e6-be59-d6fd0d208bc8" providerId="ADAL" clId="{BC61CEE6-F72E-ED4A-95CA-C76EDF0DD1AC}" dt="2023-03-12T19:12:52.378" v="4482"/>
          <ac:spMkLst>
            <pc:docMk/>
            <pc:sldMk cId="3245609401" sldId="1832"/>
            <ac:spMk id="4" creationId="{00000000-0000-0000-0000-000000000000}"/>
          </ac:spMkLst>
        </pc:spChg>
        <pc:spChg chg="mod">
          <ac:chgData name="Daniel Khashabi" userId="62390808-c838-45e6-be59-d6fd0d208bc8" providerId="ADAL" clId="{BC61CEE6-F72E-ED4A-95CA-C76EDF0DD1AC}" dt="2023-03-12T19:12:52.378" v="4482"/>
          <ac:spMkLst>
            <pc:docMk/>
            <pc:sldMk cId="3245609401" sldId="1832"/>
            <ac:spMk id="6" creationId="{00000000-0000-0000-0000-000000000000}"/>
          </ac:spMkLst>
        </pc:spChg>
        <pc:spChg chg="mod">
          <ac:chgData name="Daniel Khashabi" userId="62390808-c838-45e6-be59-d6fd0d208bc8" providerId="ADAL" clId="{BC61CEE6-F72E-ED4A-95CA-C76EDF0DD1AC}" dt="2023-03-12T19:12:52.378" v="4482"/>
          <ac:spMkLst>
            <pc:docMk/>
            <pc:sldMk cId="3245609401" sldId="1832"/>
            <ac:spMk id="7" creationId="{00000000-0000-0000-0000-000000000000}"/>
          </ac:spMkLst>
        </pc:spChg>
        <pc:spChg chg="mod">
          <ac:chgData name="Daniel Khashabi" userId="62390808-c838-45e6-be59-d6fd0d208bc8" providerId="ADAL" clId="{BC61CEE6-F72E-ED4A-95CA-C76EDF0DD1AC}" dt="2023-03-12T19:12:52.378" v="4482"/>
          <ac:spMkLst>
            <pc:docMk/>
            <pc:sldMk cId="3245609401" sldId="1832"/>
            <ac:spMk id="8" creationId="{00000000-0000-0000-0000-000000000000}"/>
          </ac:spMkLst>
        </pc:spChg>
        <pc:spChg chg="mod">
          <ac:chgData name="Daniel Khashabi" userId="62390808-c838-45e6-be59-d6fd0d208bc8" providerId="ADAL" clId="{BC61CEE6-F72E-ED4A-95CA-C76EDF0DD1AC}" dt="2023-03-12T19:12:52.378" v="4482"/>
          <ac:spMkLst>
            <pc:docMk/>
            <pc:sldMk cId="3245609401" sldId="1832"/>
            <ac:spMk id="9" creationId="{00000000-0000-0000-0000-000000000000}"/>
          </ac:spMkLst>
        </pc:spChg>
      </pc:sldChg>
      <pc:sldChg chg="modSp del">
        <pc:chgData name="Daniel Khashabi" userId="62390808-c838-45e6-be59-d6fd0d208bc8" providerId="ADAL" clId="{BC61CEE6-F72E-ED4A-95CA-C76EDF0DD1AC}" dt="2023-03-15T02:23:17.247" v="9789" actId="2696"/>
        <pc:sldMkLst>
          <pc:docMk/>
          <pc:sldMk cId="2398987504" sldId="1833"/>
        </pc:sldMkLst>
        <pc:spChg chg="mod">
          <ac:chgData name="Daniel Khashabi" userId="62390808-c838-45e6-be59-d6fd0d208bc8" providerId="ADAL" clId="{BC61CEE6-F72E-ED4A-95CA-C76EDF0DD1AC}" dt="2023-03-12T19:12:52.378" v="4482"/>
          <ac:spMkLst>
            <pc:docMk/>
            <pc:sldMk cId="2398987504" sldId="1833"/>
            <ac:spMk id="3" creationId="{00000000-0000-0000-0000-000000000000}"/>
          </ac:spMkLst>
        </pc:spChg>
        <pc:spChg chg="mod">
          <ac:chgData name="Daniel Khashabi" userId="62390808-c838-45e6-be59-d6fd0d208bc8" providerId="ADAL" clId="{BC61CEE6-F72E-ED4A-95CA-C76EDF0DD1AC}" dt="2023-03-12T19:12:52.378" v="4482"/>
          <ac:spMkLst>
            <pc:docMk/>
            <pc:sldMk cId="2398987504" sldId="1833"/>
            <ac:spMk id="4" creationId="{00000000-0000-0000-0000-000000000000}"/>
          </ac:spMkLst>
        </pc:spChg>
        <pc:spChg chg="mod">
          <ac:chgData name="Daniel Khashabi" userId="62390808-c838-45e6-be59-d6fd0d208bc8" providerId="ADAL" clId="{BC61CEE6-F72E-ED4A-95CA-C76EDF0DD1AC}" dt="2023-03-12T19:12:52.378" v="4482"/>
          <ac:spMkLst>
            <pc:docMk/>
            <pc:sldMk cId="2398987504" sldId="1833"/>
            <ac:spMk id="5" creationId="{00000000-0000-0000-0000-000000000000}"/>
          </ac:spMkLst>
        </pc:spChg>
        <pc:spChg chg="mod">
          <ac:chgData name="Daniel Khashabi" userId="62390808-c838-45e6-be59-d6fd0d208bc8" providerId="ADAL" clId="{BC61CEE6-F72E-ED4A-95CA-C76EDF0DD1AC}" dt="2023-03-12T19:12:52.378" v="4482"/>
          <ac:spMkLst>
            <pc:docMk/>
            <pc:sldMk cId="2398987504" sldId="1833"/>
            <ac:spMk id="7" creationId="{00000000-0000-0000-0000-000000000000}"/>
          </ac:spMkLst>
        </pc:spChg>
        <pc:spChg chg="mod">
          <ac:chgData name="Daniel Khashabi" userId="62390808-c838-45e6-be59-d6fd0d208bc8" providerId="ADAL" clId="{BC61CEE6-F72E-ED4A-95CA-C76EDF0DD1AC}" dt="2023-03-12T19:12:52.378" v="4482"/>
          <ac:spMkLst>
            <pc:docMk/>
            <pc:sldMk cId="2398987504" sldId="1833"/>
            <ac:spMk id="8" creationId="{00000000-0000-0000-0000-000000000000}"/>
          </ac:spMkLst>
        </pc:spChg>
        <pc:spChg chg="mod">
          <ac:chgData name="Daniel Khashabi" userId="62390808-c838-45e6-be59-d6fd0d208bc8" providerId="ADAL" clId="{BC61CEE6-F72E-ED4A-95CA-C76EDF0DD1AC}" dt="2023-03-12T19:12:52.378" v="4482"/>
          <ac:spMkLst>
            <pc:docMk/>
            <pc:sldMk cId="2398987504" sldId="1833"/>
            <ac:spMk id="9" creationId="{00000000-0000-0000-0000-000000000000}"/>
          </ac:spMkLst>
        </pc:spChg>
      </pc:sldChg>
      <pc:sldChg chg="modSp del">
        <pc:chgData name="Daniel Khashabi" userId="62390808-c838-45e6-be59-d6fd0d208bc8" providerId="ADAL" clId="{BC61CEE6-F72E-ED4A-95CA-C76EDF0DD1AC}" dt="2023-03-15T02:23:17.284" v="9793" actId="2696"/>
        <pc:sldMkLst>
          <pc:docMk/>
          <pc:sldMk cId="2489090485" sldId="1834"/>
        </pc:sldMkLst>
        <pc:spChg chg="mod">
          <ac:chgData name="Daniel Khashabi" userId="62390808-c838-45e6-be59-d6fd0d208bc8" providerId="ADAL" clId="{BC61CEE6-F72E-ED4A-95CA-C76EDF0DD1AC}" dt="2023-03-12T19:12:52.378" v="4482"/>
          <ac:spMkLst>
            <pc:docMk/>
            <pc:sldMk cId="2489090485" sldId="1834"/>
            <ac:spMk id="3" creationId="{00000000-0000-0000-0000-000000000000}"/>
          </ac:spMkLst>
        </pc:spChg>
        <pc:spChg chg="mod">
          <ac:chgData name="Daniel Khashabi" userId="62390808-c838-45e6-be59-d6fd0d208bc8" providerId="ADAL" clId="{BC61CEE6-F72E-ED4A-95CA-C76EDF0DD1AC}" dt="2023-03-12T19:12:52.378" v="4482"/>
          <ac:spMkLst>
            <pc:docMk/>
            <pc:sldMk cId="2489090485" sldId="1834"/>
            <ac:spMk id="4" creationId="{00000000-0000-0000-0000-000000000000}"/>
          </ac:spMkLst>
        </pc:spChg>
        <pc:spChg chg="mod">
          <ac:chgData name="Daniel Khashabi" userId="62390808-c838-45e6-be59-d6fd0d208bc8" providerId="ADAL" clId="{BC61CEE6-F72E-ED4A-95CA-C76EDF0DD1AC}" dt="2023-03-12T19:12:52.378" v="4482"/>
          <ac:spMkLst>
            <pc:docMk/>
            <pc:sldMk cId="2489090485" sldId="1834"/>
            <ac:spMk id="5" creationId="{00000000-0000-0000-0000-000000000000}"/>
          </ac:spMkLst>
        </pc:spChg>
      </pc:sldChg>
      <pc:sldChg chg="modSp del">
        <pc:chgData name="Daniel Khashabi" userId="62390808-c838-45e6-be59-d6fd0d208bc8" providerId="ADAL" clId="{BC61CEE6-F72E-ED4A-95CA-C76EDF0DD1AC}" dt="2023-03-15T02:23:17.294" v="9794" actId="2696"/>
        <pc:sldMkLst>
          <pc:docMk/>
          <pc:sldMk cId="1827045477" sldId="1835"/>
        </pc:sldMkLst>
        <pc:spChg chg="mod">
          <ac:chgData name="Daniel Khashabi" userId="62390808-c838-45e6-be59-d6fd0d208bc8" providerId="ADAL" clId="{BC61CEE6-F72E-ED4A-95CA-C76EDF0DD1AC}" dt="2023-03-12T19:12:52.378" v="4482"/>
          <ac:spMkLst>
            <pc:docMk/>
            <pc:sldMk cId="1827045477" sldId="1835"/>
            <ac:spMk id="2" creationId="{00000000-0000-0000-0000-000000000000}"/>
          </ac:spMkLst>
        </pc:spChg>
        <pc:spChg chg="mod">
          <ac:chgData name="Daniel Khashabi" userId="62390808-c838-45e6-be59-d6fd0d208bc8" providerId="ADAL" clId="{BC61CEE6-F72E-ED4A-95CA-C76EDF0DD1AC}" dt="2023-03-12T19:12:52.378" v="4482"/>
          <ac:spMkLst>
            <pc:docMk/>
            <pc:sldMk cId="1827045477" sldId="1835"/>
            <ac:spMk id="3" creationId="{00000000-0000-0000-0000-000000000000}"/>
          </ac:spMkLst>
        </pc:spChg>
        <pc:spChg chg="mod">
          <ac:chgData name="Daniel Khashabi" userId="62390808-c838-45e6-be59-d6fd0d208bc8" providerId="ADAL" clId="{BC61CEE6-F72E-ED4A-95CA-C76EDF0DD1AC}" dt="2023-03-12T19:12:52.378" v="4482"/>
          <ac:spMkLst>
            <pc:docMk/>
            <pc:sldMk cId="1827045477" sldId="1835"/>
            <ac:spMk id="4" creationId="{00000000-0000-0000-0000-000000000000}"/>
          </ac:spMkLst>
        </pc:spChg>
        <pc:spChg chg="mod">
          <ac:chgData name="Daniel Khashabi" userId="62390808-c838-45e6-be59-d6fd0d208bc8" providerId="ADAL" clId="{BC61CEE6-F72E-ED4A-95CA-C76EDF0DD1AC}" dt="2023-03-12T19:12:52.378" v="4482"/>
          <ac:spMkLst>
            <pc:docMk/>
            <pc:sldMk cId="1827045477" sldId="1835"/>
            <ac:spMk id="5" creationId="{00000000-0000-0000-0000-000000000000}"/>
          </ac:spMkLst>
        </pc:spChg>
        <pc:spChg chg="mod">
          <ac:chgData name="Daniel Khashabi" userId="62390808-c838-45e6-be59-d6fd0d208bc8" providerId="ADAL" clId="{BC61CEE6-F72E-ED4A-95CA-C76EDF0DD1AC}" dt="2023-03-12T19:12:52.378" v="4482"/>
          <ac:spMkLst>
            <pc:docMk/>
            <pc:sldMk cId="1827045477" sldId="1835"/>
            <ac:spMk id="6" creationId="{00000000-0000-0000-0000-000000000000}"/>
          </ac:spMkLst>
        </pc:spChg>
        <pc:spChg chg="mod">
          <ac:chgData name="Daniel Khashabi" userId="62390808-c838-45e6-be59-d6fd0d208bc8" providerId="ADAL" clId="{BC61CEE6-F72E-ED4A-95CA-C76EDF0DD1AC}" dt="2023-03-12T19:12:52.378" v="4482"/>
          <ac:spMkLst>
            <pc:docMk/>
            <pc:sldMk cId="1827045477" sldId="1835"/>
            <ac:spMk id="7" creationId="{00000000-0000-0000-0000-000000000000}"/>
          </ac:spMkLst>
        </pc:spChg>
      </pc:sldChg>
      <pc:sldChg chg="del">
        <pc:chgData name="Daniel Khashabi" userId="62390808-c838-45e6-be59-d6fd0d208bc8" providerId="ADAL" clId="{BC61CEE6-F72E-ED4A-95CA-C76EDF0DD1AC}" dt="2023-03-15T02:23:17.302" v="9796" actId="2696"/>
        <pc:sldMkLst>
          <pc:docMk/>
          <pc:sldMk cId="492524874" sldId="1854"/>
        </pc:sldMkLst>
      </pc:sldChg>
      <pc:sldChg chg="del">
        <pc:chgData name="Daniel Khashabi" userId="62390808-c838-45e6-be59-d6fd0d208bc8" providerId="ADAL" clId="{BC61CEE6-F72E-ED4A-95CA-C76EDF0DD1AC}" dt="2023-03-15T02:23:15.784" v="9594" actId="2696"/>
        <pc:sldMkLst>
          <pc:docMk/>
          <pc:sldMk cId="3495468394" sldId="1855"/>
        </pc:sldMkLst>
      </pc:sldChg>
      <pc:sldChg chg="del">
        <pc:chgData name="Daniel Khashabi" userId="62390808-c838-45e6-be59-d6fd0d208bc8" providerId="ADAL" clId="{BC61CEE6-F72E-ED4A-95CA-C76EDF0DD1AC}" dt="2023-03-15T02:23:15.972" v="9620" actId="2696"/>
        <pc:sldMkLst>
          <pc:docMk/>
          <pc:sldMk cId="2105043816" sldId="1856"/>
        </pc:sldMkLst>
      </pc:sldChg>
      <pc:sldChg chg="modSp del">
        <pc:chgData name="Daniel Khashabi" userId="62390808-c838-45e6-be59-d6fd0d208bc8" providerId="ADAL" clId="{BC61CEE6-F72E-ED4A-95CA-C76EDF0DD1AC}" dt="2023-03-15T02:23:16.099" v="9639" actId="2696"/>
        <pc:sldMkLst>
          <pc:docMk/>
          <pc:sldMk cId="827144043" sldId="1858"/>
        </pc:sldMkLst>
        <pc:spChg chg="mod">
          <ac:chgData name="Daniel Khashabi" userId="62390808-c838-45e6-be59-d6fd0d208bc8" providerId="ADAL" clId="{BC61CEE6-F72E-ED4A-95CA-C76EDF0DD1AC}" dt="2023-03-12T19:12:52.378" v="4482"/>
          <ac:spMkLst>
            <pc:docMk/>
            <pc:sldMk cId="827144043" sldId="1858"/>
            <ac:spMk id="4" creationId="{66601F48-2C85-0ED6-D103-424DA6D44E49}"/>
          </ac:spMkLst>
        </pc:spChg>
      </pc:sldChg>
      <pc:sldChg chg="modSp del modNotes">
        <pc:chgData name="Daniel Khashabi" userId="62390808-c838-45e6-be59-d6fd0d208bc8" providerId="ADAL" clId="{BC61CEE6-F72E-ED4A-95CA-C76EDF0DD1AC}" dt="2023-03-15T02:23:16.372" v="9675" actId="2696"/>
        <pc:sldMkLst>
          <pc:docMk/>
          <pc:sldMk cId="598954380" sldId="1860"/>
        </pc:sldMkLst>
        <pc:spChg chg="mod">
          <ac:chgData name="Daniel Khashabi" userId="62390808-c838-45e6-be59-d6fd0d208bc8" providerId="ADAL" clId="{BC61CEE6-F72E-ED4A-95CA-C76EDF0DD1AC}" dt="2023-03-12T19:12:52.378" v="4482"/>
          <ac:spMkLst>
            <pc:docMk/>
            <pc:sldMk cId="598954380" sldId="1860"/>
            <ac:spMk id="2" creationId="{83602E3B-62E7-EEAE-E8F3-5972D2C26242}"/>
          </ac:spMkLst>
        </pc:spChg>
        <pc:spChg chg="mod">
          <ac:chgData name="Daniel Khashabi" userId="62390808-c838-45e6-be59-d6fd0d208bc8" providerId="ADAL" clId="{BC61CEE6-F72E-ED4A-95CA-C76EDF0DD1AC}" dt="2023-03-12T19:12:52.378" v="4482"/>
          <ac:spMkLst>
            <pc:docMk/>
            <pc:sldMk cId="598954380" sldId="1860"/>
            <ac:spMk id="3" creationId="{742098B5-3716-BBD2-0AAF-42AC45169A7D}"/>
          </ac:spMkLst>
        </pc:spChg>
      </pc:sldChg>
      <pc:sldChg chg="del">
        <pc:chgData name="Daniel Khashabi" userId="62390808-c838-45e6-be59-d6fd0d208bc8" providerId="ADAL" clId="{BC61CEE6-F72E-ED4A-95CA-C76EDF0DD1AC}" dt="2023-03-15T02:23:16.376" v="9676" actId="2696"/>
        <pc:sldMkLst>
          <pc:docMk/>
          <pc:sldMk cId="1097139008" sldId="1861"/>
        </pc:sldMkLst>
      </pc:sldChg>
      <pc:sldChg chg="modSp del modNotes">
        <pc:chgData name="Daniel Khashabi" userId="62390808-c838-45e6-be59-d6fd0d208bc8" providerId="ADAL" clId="{BC61CEE6-F72E-ED4A-95CA-C76EDF0DD1AC}" dt="2023-03-15T02:23:17.180" v="9779" actId="2696"/>
        <pc:sldMkLst>
          <pc:docMk/>
          <pc:sldMk cId="2711129566" sldId="1862"/>
        </pc:sldMkLst>
        <pc:spChg chg="mod">
          <ac:chgData name="Daniel Khashabi" userId="62390808-c838-45e6-be59-d6fd0d208bc8" providerId="ADAL" clId="{BC61CEE6-F72E-ED4A-95CA-C76EDF0DD1AC}" dt="2023-03-12T19:12:52.378" v="4482"/>
          <ac:spMkLst>
            <pc:docMk/>
            <pc:sldMk cId="2711129566" sldId="1862"/>
            <ac:spMk id="2" creationId="{83602E3B-62E7-EEAE-E8F3-5972D2C26242}"/>
          </ac:spMkLst>
        </pc:spChg>
        <pc:spChg chg="mod">
          <ac:chgData name="Daniel Khashabi" userId="62390808-c838-45e6-be59-d6fd0d208bc8" providerId="ADAL" clId="{BC61CEE6-F72E-ED4A-95CA-C76EDF0DD1AC}" dt="2023-03-12T19:12:52.378" v="4482"/>
          <ac:spMkLst>
            <pc:docMk/>
            <pc:sldMk cId="2711129566" sldId="1862"/>
            <ac:spMk id="3" creationId="{742098B5-3716-BBD2-0AAF-42AC45169A7D}"/>
          </ac:spMkLst>
        </pc:spChg>
      </pc:sldChg>
      <pc:sldChg chg="modSp del modNotes">
        <pc:chgData name="Daniel Khashabi" userId="62390808-c838-45e6-be59-d6fd0d208bc8" providerId="ADAL" clId="{BC61CEE6-F72E-ED4A-95CA-C76EDF0DD1AC}" dt="2023-03-15T02:23:16.403" v="9682" actId="2696"/>
        <pc:sldMkLst>
          <pc:docMk/>
          <pc:sldMk cId="3523569274" sldId="1863"/>
        </pc:sldMkLst>
        <pc:spChg chg="mod">
          <ac:chgData name="Daniel Khashabi" userId="62390808-c838-45e6-be59-d6fd0d208bc8" providerId="ADAL" clId="{BC61CEE6-F72E-ED4A-95CA-C76EDF0DD1AC}" dt="2023-03-12T19:12:52.378" v="4482"/>
          <ac:spMkLst>
            <pc:docMk/>
            <pc:sldMk cId="3523569274" sldId="1863"/>
            <ac:spMk id="2" creationId="{83602E3B-62E7-EEAE-E8F3-5972D2C26242}"/>
          </ac:spMkLst>
        </pc:spChg>
        <pc:spChg chg="mod">
          <ac:chgData name="Daniel Khashabi" userId="62390808-c838-45e6-be59-d6fd0d208bc8" providerId="ADAL" clId="{BC61CEE6-F72E-ED4A-95CA-C76EDF0DD1AC}" dt="2023-03-12T19:12:52.378" v="4482"/>
          <ac:spMkLst>
            <pc:docMk/>
            <pc:sldMk cId="3523569274" sldId="1863"/>
            <ac:spMk id="3" creationId="{742098B5-3716-BBD2-0AAF-42AC45169A7D}"/>
          </ac:spMkLst>
        </pc:spChg>
      </pc:sldChg>
      <pc:sldChg chg="del">
        <pc:chgData name="Daniel Khashabi" userId="62390808-c838-45e6-be59-d6fd0d208bc8" providerId="ADAL" clId="{BC61CEE6-F72E-ED4A-95CA-C76EDF0DD1AC}" dt="2023-03-15T02:23:16.411" v="9683" actId="2696"/>
        <pc:sldMkLst>
          <pc:docMk/>
          <pc:sldMk cId="3957893659" sldId="1865"/>
        </pc:sldMkLst>
      </pc:sldChg>
      <pc:sldChg chg="del">
        <pc:chgData name="Daniel Khashabi" userId="62390808-c838-45e6-be59-d6fd0d208bc8" providerId="ADAL" clId="{BC61CEE6-F72E-ED4A-95CA-C76EDF0DD1AC}" dt="2023-03-15T02:23:17.152" v="9773" actId="2696"/>
        <pc:sldMkLst>
          <pc:docMk/>
          <pc:sldMk cId="2673111531" sldId="1866"/>
        </pc:sldMkLst>
      </pc:sldChg>
      <pc:sldChg chg="modSp del">
        <pc:chgData name="Daniel Khashabi" userId="62390808-c838-45e6-be59-d6fd0d208bc8" providerId="ADAL" clId="{BC61CEE6-F72E-ED4A-95CA-C76EDF0DD1AC}" dt="2023-03-15T02:23:16.422" v="9684" actId="2696"/>
        <pc:sldMkLst>
          <pc:docMk/>
          <pc:sldMk cId="0" sldId="1867"/>
        </pc:sldMkLst>
        <pc:spChg chg="mod">
          <ac:chgData name="Daniel Khashabi" userId="62390808-c838-45e6-be59-d6fd0d208bc8" providerId="ADAL" clId="{BC61CEE6-F72E-ED4A-95CA-C76EDF0DD1AC}" dt="2023-03-12T19:12:52.378" v="4482"/>
          <ac:spMkLst>
            <pc:docMk/>
            <pc:sldMk cId="0" sldId="1867"/>
            <ac:spMk id="3" creationId="{00000000-0000-0000-0000-000000000000}"/>
          </ac:spMkLst>
        </pc:spChg>
      </pc:sldChg>
      <pc:sldChg chg="modSp del">
        <pc:chgData name="Daniel Khashabi" userId="62390808-c838-45e6-be59-d6fd0d208bc8" providerId="ADAL" clId="{BC61CEE6-F72E-ED4A-95CA-C76EDF0DD1AC}" dt="2023-03-15T02:23:16.433" v="9685" actId="2696"/>
        <pc:sldMkLst>
          <pc:docMk/>
          <pc:sldMk cId="0" sldId="1868"/>
        </pc:sldMkLst>
        <pc:spChg chg="mod">
          <ac:chgData name="Daniel Khashabi" userId="62390808-c838-45e6-be59-d6fd0d208bc8" providerId="ADAL" clId="{BC61CEE6-F72E-ED4A-95CA-C76EDF0DD1AC}" dt="2023-03-12T19:12:52.378" v="4482"/>
          <ac:spMkLst>
            <pc:docMk/>
            <pc:sldMk cId="0" sldId="1868"/>
            <ac:spMk id="4" creationId="{00000000-0000-0000-0000-000000000000}"/>
          </ac:spMkLst>
        </pc:spChg>
        <pc:spChg chg="mod">
          <ac:chgData name="Daniel Khashabi" userId="62390808-c838-45e6-be59-d6fd0d208bc8" providerId="ADAL" clId="{BC61CEE6-F72E-ED4A-95CA-C76EDF0DD1AC}" dt="2023-03-12T19:12:52.378" v="4482"/>
          <ac:spMkLst>
            <pc:docMk/>
            <pc:sldMk cId="0" sldId="1868"/>
            <ac:spMk id="5" creationId="{00000000-0000-0000-0000-000000000000}"/>
          </ac:spMkLst>
        </pc:spChg>
      </pc:sldChg>
      <pc:sldChg chg="modSp del">
        <pc:chgData name="Daniel Khashabi" userId="62390808-c838-45e6-be59-d6fd0d208bc8" providerId="ADAL" clId="{BC61CEE6-F72E-ED4A-95CA-C76EDF0DD1AC}" dt="2023-03-15T02:23:16.441" v="9686" actId="2696"/>
        <pc:sldMkLst>
          <pc:docMk/>
          <pc:sldMk cId="0" sldId="1869"/>
        </pc:sldMkLst>
        <pc:spChg chg="mod">
          <ac:chgData name="Daniel Khashabi" userId="62390808-c838-45e6-be59-d6fd0d208bc8" providerId="ADAL" clId="{BC61CEE6-F72E-ED4A-95CA-C76EDF0DD1AC}" dt="2023-03-12T19:12:52.378" v="4482"/>
          <ac:spMkLst>
            <pc:docMk/>
            <pc:sldMk cId="0" sldId="1869"/>
            <ac:spMk id="3" creationId="{00000000-0000-0000-0000-000000000000}"/>
          </ac:spMkLst>
        </pc:spChg>
        <pc:spChg chg="mod">
          <ac:chgData name="Daniel Khashabi" userId="62390808-c838-45e6-be59-d6fd0d208bc8" providerId="ADAL" clId="{BC61CEE6-F72E-ED4A-95CA-C76EDF0DD1AC}" dt="2023-03-12T19:12:52.378" v="4482"/>
          <ac:spMkLst>
            <pc:docMk/>
            <pc:sldMk cId="0" sldId="1869"/>
            <ac:spMk id="4" creationId="{00000000-0000-0000-0000-000000000000}"/>
          </ac:spMkLst>
        </pc:spChg>
        <pc:spChg chg="mod">
          <ac:chgData name="Daniel Khashabi" userId="62390808-c838-45e6-be59-d6fd0d208bc8" providerId="ADAL" clId="{BC61CEE6-F72E-ED4A-95CA-C76EDF0DD1AC}" dt="2023-03-12T19:12:52.378" v="4482"/>
          <ac:spMkLst>
            <pc:docMk/>
            <pc:sldMk cId="0" sldId="1869"/>
            <ac:spMk id="6" creationId="{00000000-0000-0000-0000-000000000000}"/>
          </ac:spMkLst>
        </pc:spChg>
      </pc:sldChg>
      <pc:sldChg chg="modSp del">
        <pc:chgData name="Daniel Khashabi" userId="62390808-c838-45e6-be59-d6fd0d208bc8" providerId="ADAL" clId="{BC61CEE6-F72E-ED4A-95CA-C76EDF0DD1AC}" dt="2023-03-15T02:23:16.450" v="9687" actId="2696"/>
        <pc:sldMkLst>
          <pc:docMk/>
          <pc:sldMk cId="0" sldId="1870"/>
        </pc:sldMkLst>
        <pc:spChg chg="mod">
          <ac:chgData name="Daniel Khashabi" userId="62390808-c838-45e6-be59-d6fd0d208bc8" providerId="ADAL" clId="{BC61CEE6-F72E-ED4A-95CA-C76EDF0DD1AC}" dt="2023-03-12T19:12:52.378" v="4482"/>
          <ac:spMkLst>
            <pc:docMk/>
            <pc:sldMk cId="0" sldId="1870"/>
            <ac:spMk id="3" creationId="{00000000-0000-0000-0000-000000000000}"/>
          </ac:spMkLst>
        </pc:spChg>
      </pc:sldChg>
      <pc:sldChg chg="modSp del">
        <pc:chgData name="Daniel Khashabi" userId="62390808-c838-45e6-be59-d6fd0d208bc8" providerId="ADAL" clId="{BC61CEE6-F72E-ED4A-95CA-C76EDF0DD1AC}" dt="2023-03-15T02:23:16.457" v="9688" actId="2696"/>
        <pc:sldMkLst>
          <pc:docMk/>
          <pc:sldMk cId="0" sldId="1871"/>
        </pc:sldMkLst>
        <pc:spChg chg="mod">
          <ac:chgData name="Daniel Khashabi" userId="62390808-c838-45e6-be59-d6fd0d208bc8" providerId="ADAL" clId="{BC61CEE6-F72E-ED4A-95CA-C76EDF0DD1AC}" dt="2023-03-12T19:12:52.378" v="4482"/>
          <ac:spMkLst>
            <pc:docMk/>
            <pc:sldMk cId="0" sldId="1871"/>
            <ac:spMk id="4" creationId="{00000000-0000-0000-0000-000000000000}"/>
          </ac:spMkLst>
        </pc:spChg>
        <pc:spChg chg="mod">
          <ac:chgData name="Daniel Khashabi" userId="62390808-c838-45e6-be59-d6fd0d208bc8" providerId="ADAL" clId="{BC61CEE6-F72E-ED4A-95CA-C76EDF0DD1AC}" dt="2023-03-12T19:12:52.378" v="4482"/>
          <ac:spMkLst>
            <pc:docMk/>
            <pc:sldMk cId="0" sldId="1871"/>
            <ac:spMk id="5" creationId="{00000000-0000-0000-0000-000000000000}"/>
          </ac:spMkLst>
        </pc:spChg>
        <pc:spChg chg="mod">
          <ac:chgData name="Daniel Khashabi" userId="62390808-c838-45e6-be59-d6fd0d208bc8" providerId="ADAL" clId="{BC61CEE6-F72E-ED4A-95CA-C76EDF0DD1AC}" dt="2023-03-12T19:12:52.378" v="4482"/>
          <ac:spMkLst>
            <pc:docMk/>
            <pc:sldMk cId="0" sldId="1871"/>
            <ac:spMk id="6" creationId="{00000000-0000-0000-0000-000000000000}"/>
          </ac:spMkLst>
        </pc:spChg>
      </pc:sldChg>
      <pc:sldChg chg="modSp del">
        <pc:chgData name="Daniel Khashabi" userId="62390808-c838-45e6-be59-d6fd0d208bc8" providerId="ADAL" clId="{BC61CEE6-F72E-ED4A-95CA-C76EDF0DD1AC}" dt="2023-03-15T02:23:16.466" v="9689" actId="2696"/>
        <pc:sldMkLst>
          <pc:docMk/>
          <pc:sldMk cId="0" sldId="1872"/>
        </pc:sldMkLst>
        <pc:spChg chg="mod">
          <ac:chgData name="Daniel Khashabi" userId="62390808-c838-45e6-be59-d6fd0d208bc8" providerId="ADAL" clId="{BC61CEE6-F72E-ED4A-95CA-C76EDF0DD1AC}" dt="2023-03-12T19:12:52.378" v="4482"/>
          <ac:spMkLst>
            <pc:docMk/>
            <pc:sldMk cId="0" sldId="1872"/>
            <ac:spMk id="5" creationId="{00000000-0000-0000-0000-000000000000}"/>
          </ac:spMkLst>
        </pc:spChg>
        <pc:spChg chg="mod">
          <ac:chgData name="Daniel Khashabi" userId="62390808-c838-45e6-be59-d6fd0d208bc8" providerId="ADAL" clId="{BC61CEE6-F72E-ED4A-95CA-C76EDF0DD1AC}" dt="2023-03-12T19:12:52.378" v="4482"/>
          <ac:spMkLst>
            <pc:docMk/>
            <pc:sldMk cId="0" sldId="1872"/>
            <ac:spMk id="6" creationId="{00000000-0000-0000-0000-000000000000}"/>
          </ac:spMkLst>
        </pc:spChg>
        <pc:spChg chg="mod">
          <ac:chgData name="Daniel Khashabi" userId="62390808-c838-45e6-be59-d6fd0d208bc8" providerId="ADAL" clId="{BC61CEE6-F72E-ED4A-95CA-C76EDF0DD1AC}" dt="2023-03-12T19:12:52.378" v="4482"/>
          <ac:spMkLst>
            <pc:docMk/>
            <pc:sldMk cId="0" sldId="1872"/>
            <ac:spMk id="7" creationId="{00000000-0000-0000-0000-000000000000}"/>
          </ac:spMkLst>
        </pc:spChg>
        <pc:spChg chg="mod">
          <ac:chgData name="Daniel Khashabi" userId="62390808-c838-45e6-be59-d6fd0d208bc8" providerId="ADAL" clId="{BC61CEE6-F72E-ED4A-95CA-C76EDF0DD1AC}" dt="2023-03-12T19:12:52.378" v="4482"/>
          <ac:spMkLst>
            <pc:docMk/>
            <pc:sldMk cId="0" sldId="1872"/>
            <ac:spMk id="8" creationId="{00000000-0000-0000-0000-000000000000}"/>
          </ac:spMkLst>
        </pc:spChg>
      </pc:sldChg>
      <pc:sldChg chg="modSp del">
        <pc:chgData name="Daniel Khashabi" userId="62390808-c838-45e6-be59-d6fd0d208bc8" providerId="ADAL" clId="{BC61CEE6-F72E-ED4A-95CA-C76EDF0DD1AC}" dt="2023-03-15T02:23:16.473" v="9690" actId="2696"/>
        <pc:sldMkLst>
          <pc:docMk/>
          <pc:sldMk cId="0" sldId="1873"/>
        </pc:sldMkLst>
        <pc:spChg chg="mod">
          <ac:chgData name="Daniel Khashabi" userId="62390808-c838-45e6-be59-d6fd0d208bc8" providerId="ADAL" clId="{BC61CEE6-F72E-ED4A-95CA-C76EDF0DD1AC}" dt="2023-03-12T19:12:52.378" v="4482"/>
          <ac:spMkLst>
            <pc:docMk/>
            <pc:sldMk cId="0" sldId="1873"/>
            <ac:spMk id="3" creationId="{00000000-0000-0000-0000-000000000000}"/>
          </ac:spMkLst>
        </pc:spChg>
        <pc:spChg chg="mod">
          <ac:chgData name="Daniel Khashabi" userId="62390808-c838-45e6-be59-d6fd0d208bc8" providerId="ADAL" clId="{BC61CEE6-F72E-ED4A-95CA-C76EDF0DD1AC}" dt="2023-03-12T19:12:52.378" v="4482"/>
          <ac:spMkLst>
            <pc:docMk/>
            <pc:sldMk cId="0" sldId="1873"/>
            <ac:spMk id="5" creationId="{00000000-0000-0000-0000-000000000000}"/>
          </ac:spMkLst>
        </pc:spChg>
      </pc:sldChg>
      <pc:sldChg chg="modSp del">
        <pc:chgData name="Daniel Khashabi" userId="62390808-c838-45e6-be59-d6fd0d208bc8" providerId="ADAL" clId="{BC61CEE6-F72E-ED4A-95CA-C76EDF0DD1AC}" dt="2023-03-15T02:23:16.485" v="9691" actId="2696"/>
        <pc:sldMkLst>
          <pc:docMk/>
          <pc:sldMk cId="0" sldId="1874"/>
        </pc:sldMkLst>
        <pc:spChg chg="mod">
          <ac:chgData name="Daniel Khashabi" userId="62390808-c838-45e6-be59-d6fd0d208bc8" providerId="ADAL" clId="{BC61CEE6-F72E-ED4A-95CA-C76EDF0DD1AC}" dt="2023-03-12T19:12:52.378" v="4482"/>
          <ac:spMkLst>
            <pc:docMk/>
            <pc:sldMk cId="0" sldId="1874"/>
            <ac:spMk id="5" creationId="{00000000-0000-0000-0000-000000000000}"/>
          </ac:spMkLst>
        </pc:spChg>
        <pc:spChg chg="mod">
          <ac:chgData name="Daniel Khashabi" userId="62390808-c838-45e6-be59-d6fd0d208bc8" providerId="ADAL" clId="{BC61CEE6-F72E-ED4A-95CA-C76EDF0DD1AC}" dt="2023-03-12T19:12:52.378" v="4482"/>
          <ac:spMkLst>
            <pc:docMk/>
            <pc:sldMk cId="0" sldId="1874"/>
            <ac:spMk id="6" creationId="{00000000-0000-0000-0000-000000000000}"/>
          </ac:spMkLst>
        </pc:spChg>
        <pc:spChg chg="mod">
          <ac:chgData name="Daniel Khashabi" userId="62390808-c838-45e6-be59-d6fd0d208bc8" providerId="ADAL" clId="{BC61CEE6-F72E-ED4A-95CA-C76EDF0DD1AC}" dt="2023-03-12T19:12:52.378" v="4482"/>
          <ac:spMkLst>
            <pc:docMk/>
            <pc:sldMk cId="0" sldId="1874"/>
            <ac:spMk id="7" creationId="{00000000-0000-0000-0000-000000000000}"/>
          </ac:spMkLst>
        </pc:spChg>
        <pc:spChg chg="mod">
          <ac:chgData name="Daniel Khashabi" userId="62390808-c838-45e6-be59-d6fd0d208bc8" providerId="ADAL" clId="{BC61CEE6-F72E-ED4A-95CA-C76EDF0DD1AC}" dt="2023-03-12T19:12:52.378" v="4482"/>
          <ac:spMkLst>
            <pc:docMk/>
            <pc:sldMk cId="0" sldId="1874"/>
            <ac:spMk id="8" creationId="{00000000-0000-0000-0000-000000000000}"/>
          </ac:spMkLst>
        </pc:spChg>
        <pc:spChg chg="mod">
          <ac:chgData name="Daniel Khashabi" userId="62390808-c838-45e6-be59-d6fd0d208bc8" providerId="ADAL" clId="{BC61CEE6-F72E-ED4A-95CA-C76EDF0DD1AC}" dt="2023-03-12T19:12:52.378" v="4482"/>
          <ac:spMkLst>
            <pc:docMk/>
            <pc:sldMk cId="0" sldId="1874"/>
            <ac:spMk id="11" creationId="{00000000-0000-0000-0000-000000000000}"/>
          </ac:spMkLst>
        </pc:spChg>
      </pc:sldChg>
      <pc:sldChg chg="modSp del">
        <pc:chgData name="Daniel Khashabi" userId="62390808-c838-45e6-be59-d6fd0d208bc8" providerId="ADAL" clId="{BC61CEE6-F72E-ED4A-95CA-C76EDF0DD1AC}" dt="2023-03-15T02:23:16.491" v="9692" actId="2696"/>
        <pc:sldMkLst>
          <pc:docMk/>
          <pc:sldMk cId="0" sldId="1875"/>
        </pc:sldMkLst>
        <pc:spChg chg="mod">
          <ac:chgData name="Daniel Khashabi" userId="62390808-c838-45e6-be59-d6fd0d208bc8" providerId="ADAL" clId="{BC61CEE6-F72E-ED4A-95CA-C76EDF0DD1AC}" dt="2023-03-12T19:12:52.378" v="4482"/>
          <ac:spMkLst>
            <pc:docMk/>
            <pc:sldMk cId="0" sldId="1875"/>
            <ac:spMk id="3" creationId="{00000000-0000-0000-0000-000000000000}"/>
          </ac:spMkLst>
        </pc:spChg>
        <pc:spChg chg="mod">
          <ac:chgData name="Daniel Khashabi" userId="62390808-c838-45e6-be59-d6fd0d208bc8" providerId="ADAL" clId="{BC61CEE6-F72E-ED4A-95CA-C76EDF0DD1AC}" dt="2023-03-12T19:12:52.378" v="4482"/>
          <ac:spMkLst>
            <pc:docMk/>
            <pc:sldMk cId="0" sldId="1875"/>
            <ac:spMk id="5" creationId="{00000000-0000-0000-0000-000000000000}"/>
          </ac:spMkLst>
        </pc:spChg>
      </pc:sldChg>
      <pc:sldChg chg="del">
        <pc:chgData name="Daniel Khashabi" userId="62390808-c838-45e6-be59-d6fd0d208bc8" providerId="ADAL" clId="{BC61CEE6-F72E-ED4A-95CA-C76EDF0DD1AC}" dt="2023-03-15T02:23:16.500" v="9693" actId="2696"/>
        <pc:sldMkLst>
          <pc:docMk/>
          <pc:sldMk cId="0" sldId="1876"/>
        </pc:sldMkLst>
      </pc:sldChg>
      <pc:sldChg chg="modSp del">
        <pc:chgData name="Daniel Khashabi" userId="62390808-c838-45e6-be59-d6fd0d208bc8" providerId="ADAL" clId="{BC61CEE6-F72E-ED4A-95CA-C76EDF0DD1AC}" dt="2023-03-15T02:23:16.508" v="9694" actId="2696"/>
        <pc:sldMkLst>
          <pc:docMk/>
          <pc:sldMk cId="0" sldId="1877"/>
        </pc:sldMkLst>
        <pc:spChg chg="mod">
          <ac:chgData name="Daniel Khashabi" userId="62390808-c838-45e6-be59-d6fd0d208bc8" providerId="ADAL" clId="{BC61CEE6-F72E-ED4A-95CA-C76EDF0DD1AC}" dt="2023-03-12T19:12:52.378" v="4482"/>
          <ac:spMkLst>
            <pc:docMk/>
            <pc:sldMk cId="0" sldId="1877"/>
            <ac:spMk id="3" creationId="{00000000-0000-0000-0000-000000000000}"/>
          </ac:spMkLst>
        </pc:spChg>
      </pc:sldChg>
      <pc:sldChg chg="modSp del">
        <pc:chgData name="Daniel Khashabi" userId="62390808-c838-45e6-be59-d6fd0d208bc8" providerId="ADAL" clId="{BC61CEE6-F72E-ED4A-95CA-C76EDF0DD1AC}" dt="2023-03-15T02:23:16.519" v="9695" actId="2696"/>
        <pc:sldMkLst>
          <pc:docMk/>
          <pc:sldMk cId="0" sldId="1878"/>
        </pc:sldMkLst>
        <pc:spChg chg="mod">
          <ac:chgData name="Daniel Khashabi" userId="62390808-c838-45e6-be59-d6fd0d208bc8" providerId="ADAL" clId="{BC61CEE6-F72E-ED4A-95CA-C76EDF0DD1AC}" dt="2023-03-12T19:12:52.378" v="4482"/>
          <ac:spMkLst>
            <pc:docMk/>
            <pc:sldMk cId="0" sldId="1878"/>
            <ac:spMk id="3" creationId="{00000000-0000-0000-0000-000000000000}"/>
          </ac:spMkLst>
        </pc:spChg>
      </pc:sldChg>
      <pc:sldChg chg="modSp del">
        <pc:chgData name="Daniel Khashabi" userId="62390808-c838-45e6-be59-d6fd0d208bc8" providerId="ADAL" clId="{BC61CEE6-F72E-ED4A-95CA-C76EDF0DD1AC}" dt="2023-03-15T02:23:16.526" v="9696" actId="2696"/>
        <pc:sldMkLst>
          <pc:docMk/>
          <pc:sldMk cId="0" sldId="1879"/>
        </pc:sldMkLst>
        <pc:spChg chg="mod">
          <ac:chgData name="Daniel Khashabi" userId="62390808-c838-45e6-be59-d6fd0d208bc8" providerId="ADAL" clId="{BC61CEE6-F72E-ED4A-95CA-C76EDF0DD1AC}" dt="2023-03-12T19:12:52.378" v="4482"/>
          <ac:spMkLst>
            <pc:docMk/>
            <pc:sldMk cId="0" sldId="1879"/>
            <ac:spMk id="3" creationId="{00000000-0000-0000-0000-000000000000}"/>
          </ac:spMkLst>
        </pc:spChg>
      </pc:sldChg>
      <pc:sldChg chg="modSp del">
        <pc:chgData name="Daniel Khashabi" userId="62390808-c838-45e6-be59-d6fd0d208bc8" providerId="ADAL" clId="{BC61CEE6-F72E-ED4A-95CA-C76EDF0DD1AC}" dt="2023-03-15T02:23:16.532" v="9697" actId="2696"/>
        <pc:sldMkLst>
          <pc:docMk/>
          <pc:sldMk cId="0" sldId="1880"/>
        </pc:sldMkLst>
        <pc:spChg chg="mod">
          <ac:chgData name="Daniel Khashabi" userId="62390808-c838-45e6-be59-d6fd0d208bc8" providerId="ADAL" clId="{BC61CEE6-F72E-ED4A-95CA-C76EDF0DD1AC}" dt="2023-03-12T19:12:52.378" v="4482"/>
          <ac:spMkLst>
            <pc:docMk/>
            <pc:sldMk cId="0" sldId="1880"/>
            <ac:spMk id="2" creationId="{00000000-0000-0000-0000-000000000000}"/>
          </ac:spMkLst>
        </pc:spChg>
        <pc:spChg chg="mod">
          <ac:chgData name="Daniel Khashabi" userId="62390808-c838-45e6-be59-d6fd0d208bc8" providerId="ADAL" clId="{BC61CEE6-F72E-ED4A-95CA-C76EDF0DD1AC}" dt="2023-03-12T19:12:52.378" v="4482"/>
          <ac:spMkLst>
            <pc:docMk/>
            <pc:sldMk cId="0" sldId="1880"/>
            <ac:spMk id="3" creationId="{00000000-0000-0000-0000-000000000000}"/>
          </ac:spMkLst>
        </pc:spChg>
      </pc:sldChg>
      <pc:sldChg chg="del">
        <pc:chgData name="Daniel Khashabi" userId="62390808-c838-45e6-be59-d6fd0d208bc8" providerId="ADAL" clId="{BC61CEE6-F72E-ED4A-95CA-C76EDF0DD1AC}" dt="2023-03-15T02:23:16.538" v="9698" actId="2696"/>
        <pc:sldMkLst>
          <pc:docMk/>
          <pc:sldMk cId="0" sldId="1881"/>
        </pc:sldMkLst>
      </pc:sldChg>
      <pc:sldChg chg="modSp del">
        <pc:chgData name="Daniel Khashabi" userId="62390808-c838-45e6-be59-d6fd0d208bc8" providerId="ADAL" clId="{BC61CEE6-F72E-ED4A-95CA-C76EDF0DD1AC}" dt="2023-03-15T02:23:16.553" v="9699" actId="2696"/>
        <pc:sldMkLst>
          <pc:docMk/>
          <pc:sldMk cId="0" sldId="1882"/>
        </pc:sldMkLst>
        <pc:spChg chg="mod">
          <ac:chgData name="Daniel Khashabi" userId="62390808-c838-45e6-be59-d6fd0d208bc8" providerId="ADAL" clId="{BC61CEE6-F72E-ED4A-95CA-C76EDF0DD1AC}" dt="2023-03-12T19:12:52.378" v="4482"/>
          <ac:spMkLst>
            <pc:docMk/>
            <pc:sldMk cId="0" sldId="1882"/>
            <ac:spMk id="3" creationId="{00000000-0000-0000-0000-000000000000}"/>
          </ac:spMkLst>
        </pc:spChg>
        <pc:spChg chg="mod">
          <ac:chgData name="Daniel Khashabi" userId="62390808-c838-45e6-be59-d6fd0d208bc8" providerId="ADAL" clId="{BC61CEE6-F72E-ED4A-95CA-C76EDF0DD1AC}" dt="2023-03-12T19:12:52.378" v="4482"/>
          <ac:spMkLst>
            <pc:docMk/>
            <pc:sldMk cId="0" sldId="1882"/>
            <ac:spMk id="7" creationId="{00000000-0000-0000-0000-000000000000}"/>
          </ac:spMkLst>
        </pc:spChg>
        <pc:spChg chg="mod">
          <ac:chgData name="Daniel Khashabi" userId="62390808-c838-45e6-be59-d6fd0d208bc8" providerId="ADAL" clId="{BC61CEE6-F72E-ED4A-95CA-C76EDF0DD1AC}" dt="2023-03-12T19:12:52.378" v="4482"/>
          <ac:spMkLst>
            <pc:docMk/>
            <pc:sldMk cId="0" sldId="1882"/>
            <ac:spMk id="8" creationId="{00000000-0000-0000-0000-000000000000}"/>
          </ac:spMkLst>
        </pc:spChg>
      </pc:sldChg>
      <pc:sldChg chg="modSp del">
        <pc:chgData name="Daniel Khashabi" userId="62390808-c838-45e6-be59-d6fd0d208bc8" providerId="ADAL" clId="{BC61CEE6-F72E-ED4A-95CA-C76EDF0DD1AC}" dt="2023-03-15T02:23:16.567" v="9700" actId="2696"/>
        <pc:sldMkLst>
          <pc:docMk/>
          <pc:sldMk cId="0" sldId="1883"/>
        </pc:sldMkLst>
        <pc:spChg chg="mod">
          <ac:chgData name="Daniel Khashabi" userId="62390808-c838-45e6-be59-d6fd0d208bc8" providerId="ADAL" clId="{BC61CEE6-F72E-ED4A-95CA-C76EDF0DD1AC}" dt="2023-03-12T19:12:52.378" v="4482"/>
          <ac:spMkLst>
            <pc:docMk/>
            <pc:sldMk cId="0" sldId="1883"/>
            <ac:spMk id="3" creationId="{00000000-0000-0000-0000-000000000000}"/>
          </ac:spMkLst>
        </pc:spChg>
      </pc:sldChg>
      <pc:sldChg chg="modSp del">
        <pc:chgData name="Daniel Khashabi" userId="62390808-c838-45e6-be59-d6fd0d208bc8" providerId="ADAL" clId="{BC61CEE6-F72E-ED4A-95CA-C76EDF0DD1AC}" dt="2023-03-15T02:23:16.576" v="9701" actId="2696"/>
        <pc:sldMkLst>
          <pc:docMk/>
          <pc:sldMk cId="0" sldId="1884"/>
        </pc:sldMkLst>
        <pc:spChg chg="mod">
          <ac:chgData name="Daniel Khashabi" userId="62390808-c838-45e6-be59-d6fd0d208bc8" providerId="ADAL" clId="{BC61CEE6-F72E-ED4A-95CA-C76EDF0DD1AC}" dt="2023-03-12T19:12:52.378" v="4482"/>
          <ac:spMkLst>
            <pc:docMk/>
            <pc:sldMk cId="0" sldId="1884"/>
            <ac:spMk id="3" creationId="{00000000-0000-0000-0000-000000000000}"/>
          </ac:spMkLst>
        </pc:spChg>
      </pc:sldChg>
      <pc:sldChg chg="modSp del">
        <pc:chgData name="Daniel Khashabi" userId="62390808-c838-45e6-be59-d6fd0d208bc8" providerId="ADAL" clId="{BC61CEE6-F72E-ED4A-95CA-C76EDF0DD1AC}" dt="2023-03-15T02:23:16.583" v="9702" actId="2696"/>
        <pc:sldMkLst>
          <pc:docMk/>
          <pc:sldMk cId="0" sldId="1885"/>
        </pc:sldMkLst>
        <pc:spChg chg="mod">
          <ac:chgData name="Daniel Khashabi" userId="62390808-c838-45e6-be59-d6fd0d208bc8" providerId="ADAL" clId="{BC61CEE6-F72E-ED4A-95CA-C76EDF0DD1AC}" dt="2023-03-12T19:12:52.378" v="4482"/>
          <ac:spMkLst>
            <pc:docMk/>
            <pc:sldMk cId="0" sldId="1885"/>
            <ac:spMk id="2" creationId="{00000000-0000-0000-0000-000000000000}"/>
          </ac:spMkLst>
        </pc:spChg>
        <pc:spChg chg="mod">
          <ac:chgData name="Daniel Khashabi" userId="62390808-c838-45e6-be59-d6fd0d208bc8" providerId="ADAL" clId="{BC61CEE6-F72E-ED4A-95CA-C76EDF0DD1AC}" dt="2023-03-12T19:12:52.378" v="4482"/>
          <ac:spMkLst>
            <pc:docMk/>
            <pc:sldMk cId="0" sldId="1885"/>
            <ac:spMk id="3" creationId="{00000000-0000-0000-0000-000000000000}"/>
          </ac:spMkLst>
        </pc:spChg>
        <pc:spChg chg="mod">
          <ac:chgData name="Daniel Khashabi" userId="62390808-c838-45e6-be59-d6fd0d208bc8" providerId="ADAL" clId="{BC61CEE6-F72E-ED4A-95CA-C76EDF0DD1AC}" dt="2023-03-12T19:12:52.378" v="4482"/>
          <ac:spMkLst>
            <pc:docMk/>
            <pc:sldMk cId="0" sldId="1885"/>
            <ac:spMk id="5" creationId="{00000000-0000-0000-0000-000000000000}"/>
          </ac:spMkLst>
        </pc:spChg>
      </pc:sldChg>
      <pc:sldChg chg="modSp del">
        <pc:chgData name="Daniel Khashabi" userId="62390808-c838-45e6-be59-d6fd0d208bc8" providerId="ADAL" clId="{BC61CEE6-F72E-ED4A-95CA-C76EDF0DD1AC}" dt="2023-03-15T02:23:16.590" v="9703" actId="2696"/>
        <pc:sldMkLst>
          <pc:docMk/>
          <pc:sldMk cId="0" sldId="1886"/>
        </pc:sldMkLst>
        <pc:spChg chg="mod">
          <ac:chgData name="Daniel Khashabi" userId="62390808-c838-45e6-be59-d6fd0d208bc8" providerId="ADAL" clId="{BC61CEE6-F72E-ED4A-95CA-C76EDF0DD1AC}" dt="2023-03-12T19:12:52.378" v="4482"/>
          <ac:spMkLst>
            <pc:docMk/>
            <pc:sldMk cId="0" sldId="1886"/>
            <ac:spMk id="3" creationId="{00000000-0000-0000-0000-000000000000}"/>
          </ac:spMkLst>
        </pc:spChg>
      </pc:sldChg>
      <pc:sldChg chg="modSp del">
        <pc:chgData name="Daniel Khashabi" userId="62390808-c838-45e6-be59-d6fd0d208bc8" providerId="ADAL" clId="{BC61CEE6-F72E-ED4A-95CA-C76EDF0DD1AC}" dt="2023-03-15T02:23:16.602" v="9704" actId="2696"/>
        <pc:sldMkLst>
          <pc:docMk/>
          <pc:sldMk cId="0" sldId="1887"/>
        </pc:sldMkLst>
        <pc:spChg chg="mod">
          <ac:chgData name="Daniel Khashabi" userId="62390808-c838-45e6-be59-d6fd0d208bc8" providerId="ADAL" clId="{BC61CEE6-F72E-ED4A-95CA-C76EDF0DD1AC}" dt="2023-03-12T19:12:52.378" v="4482"/>
          <ac:spMkLst>
            <pc:docMk/>
            <pc:sldMk cId="0" sldId="1887"/>
            <ac:spMk id="3" creationId="{00000000-0000-0000-0000-000000000000}"/>
          </ac:spMkLst>
        </pc:spChg>
      </pc:sldChg>
      <pc:sldChg chg="modSp del">
        <pc:chgData name="Daniel Khashabi" userId="62390808-c838-45e6-be59-d6fd0d208bc8" providerId="ADAL" clId="{BC61CEE6-F72E-ED4A-95CA-C76EDF0DD1AC}" dt="2023-03-15T02:23:16.610" v="9705" actId="2696"/>
        <pc:sldMkLst>
          <pc:docMk/>
          <pc:sldMk cId="0" sldId="1888"/>
        </pc:sldMkLst>
        <pc:spChg chg="mod">
          <ac:chgData name="Daniel Khashabi" userId="62390808-c838-45e6-be59-d6fd0d208bc8" providerId="ADAL" clId="{BC61CEE6-F72E-ED4A-95CA-C76EDF0DD1AC}" dt="2023-03-12T19:12:52.378" v="4482"/>
          <ac:spMkLst>
            <pc:docMk/>
            <pc:sldMk cId="0" sldId="1888"/>
            <ac:spMk id="3" creationId="{00000000-0000-0000-0000-000000000000}"/>
          </ac:spMkLst>
        </pc:spChg>
        <pc:spChg chg="mod">
          <ac:chgData name="Daniel Khashabi" userId="62390808-c838-45e6-be59-d6fd0d208bc8" providerId="ADAL" clId="{BC61CEE6-F72E-ED4A-95CA-C76EDF0DD1AC}" dt="2023-03-12T19:12:52.378" v="4482"/>
          <ac:spMkLst>
            <pc:docMk/>
            <pc:sldMk cId="0" sldId="1888"/>
            <ac:spMk id="4" creationId="{00000000-0000-0000-0000-000000000000}"/>
          </ac:spMkLst>
        </pc:spChg>
      </pc:sldChg>
      <pc:sldChg chg="modSp del">
        <pc:chgData name="Daniel Khashabi" userId="62390808-c838-45e6-be59-d6fd0d208bc8" providerId="ADAL" clId="{BC61CEE6-F72E-ED4A-95CA-C76EDF0DD1AC}" dt="2023-03-15T02:23:16.617" v="9706" actId="2696"/>
        <pc:sldMkLst>
          <pc:docMk/>
          <pc:sldMk cId="0" sldId="1889"/>
        </pc:sldMkLst>
        <pc:spChg chg="mod">
          <ac:chgData name="Daniel Khashabi" userId="62390808-c838-45e6-be59-d6fd0d208bc8" providerId="ADAL" clId="{BC61CEE6-F72E-ED4A-95CA-C76EDF0DD1AC}" dt="2023-03-12T19:12:52.378" v="4482"/>
          <ac:spMkLst>
            <pc:docMk/>
            <pc:sldMk cId="0" sldId="1889"/>
            <ac:spMk id="3" creationId="{00000000-0000-0000-0000-000000000000}"/>
          </ac:spMkLst>
        </pc:spChg>
        <pc:spChg chg="mod">
          <ac:chgData name="Daniel Khashabi" userId="62390808-c838-45e6-be59-d6fd0d208bc8" providerId="ADAL" clId="{BC61CEE6-F72E-ED4A-95CA-C76EDF0DD1AC}" dt="2023-03-12T19:12:52.378" v="4482"/>
          <ac:spMkLst>
            <pc:docMk/>
            <pc:sldMk cId="0" sldId="1889"/>
            <ac:spMk id="4" creationId="{00000000-0000-0000-0000-000000000000}"/>
          </ac:spMkLst>
        </pc:spChg>
      </pc:sldChg>
      <pc:sldChg chg="modSp del">
        <pc:chgData name="Daniel Khashabi" userId="62390808-c838-45e6-be59-d6fd0d208bc8" providerId="ADAL" clId="{BC61CEE6-F72E-ED4A-95CA-C76EDF0DD1AC}" dt="2023-03-15T02:23:16.626" v="9707" actId="2696"/>
        <pc:sldMkLst>
          <pc:docMk/>
          <pc:sldMk cId="0" sldId="1890"/>
        </pc:sldMkLst>
        <pc:spChg chg="mod">
          <ac:chgData name="Daniel Khashabi" userId="62390808-c838-45e6-be59-d6fd0d208bc8" providerId="ADAL" clId="{BC61CEE6-F72E-ED4A-95CA-C76EDF0DD1AC}" dt="2023-03-12T19:12:52.378" v="4482"/>
          <ac:spMkLst>
            <pc:docMk/>
            <pc:sldMk cId="0" sldId="1890"/>
            <ac:spMk id="3" creationId="{00000000-0000-0000-0000-000000000000}"/>
          </ac:spMkLst>
        </pc:spChg>
      </pc:sldChg>
      <pc:sldChg chg="modSp del">
        <pc:chgData name="Daniel Khashabi" userId="62390808-c838-45e6-be59-d6fd0d208bc8" providerId="ADAL" clId="{BC61CEE6-F72E-ED4A-95CA-C76EDF0DD1AC}" dt="2023-03-15T02:23:16.638" v="9708" actId="2696"/>
        <pc:sldMkLst>
          <pc:docMk/>
          <pc:sldMk cId="0" sldId="1891"/>
        </pc:sldMkLst>
        <pc:spChg chg="mod">
          <ac:chgData name="Daniel Khashabi" userId="62390808-c838-45e6-be59-d6fd0d208bc8" providerId="ADAL" clId="{BC61CEE6-F72E-ED4A-95CA-C76EDF0DD1AC}" dt="2023-03-12T19:12:52.378" v="4482"/>
          <ac:spMkLst>
            <pc:docMk/>
            <pc:sldMk cId="0" sldId="1891"/>
            <ac:spMk id="4" creationId="{00000000-0000-0000-0000-000000000000}"/>
          </ac:spMkLst>
        </pc:spChg>
      </pc:sldChg>
      <pc:sldChg chg="modSp del">
        <pc:chgData name="Daniel Khashabi" userId="62390808-c838-45e6-be59-d6fd0d208bc8" providerId="ADAL" clId="{BC61CEE6-F72E-ED4A-95CA-C76EDF0DD1AC}" dt="2023-03-15T02:23:16.647" v="9709" actId="2696"/>
        <pc:sldMkLst>
          <pc:docMk/>
          <pc:sldMk cId="0" sldId="1892"/>
        </pc:sldMkLst>
        <pc:spChg chg="mod">
          <ac:chgData name="Daniel Khashabi" userId="62390808-c838-45e6-be59-d6fd0d208bc8" providerId="ADAL" clId="{BC61CEE6-F72E-ED4A-95CA-C76EDF0DD1AC}" dt="2023-03-12T19:12:52.378" v="4482"/>
          <ac:spMkLst>
            <pc:docMk/>
            <pc:sldMk cId="0" sldId="1892"/>
            <ac:spMk id="3" creationId="{00000000-0000-0000-0000-000000000000}"/>
          </ac:spMkLst>
        </pc:spChg>
        <pc:spChg chg="mod">
          <ac:chgData name="Daniel Khashabi" userId="62390808-c838-45e6-be59-d6fd0d208bc8" providerId="ADAL" clId="{BC61CEE6-F72E-ED4A-95CA-C76EDF0DD1AC}" dt="2023-03-12T19:12:52.378" v="4482"/>
          <ac:spMkLst>
            <pc:docMk/>
            <pc:sldMk cId="0" sldId="1892"/>
            <ac:spMk id="4" creationId="{00000000-0000-0000-0000-000000000000}"/>
          </ac:spMkLst>
        </pc:spChg>
        <pc:spChg chg="mod">
          <ac:chgData name="Daniel Khashabi" userId="62390808-c838-45e6-be59-d6fd0d208bc8" providerId="ADAL" clId="{BC61CEE6-F72E-ED4A-95CA-C76EDF0DD1AC}" dt="2023-03-12T19:12:52.378" v="4482"/>
          <ac:spMkLst>
            <pc:docMk/>
            <pc:sldMk cId="0" sldId="1892"/>
            <ac:spMk id="5" creationId="{00000000-0000-0000-0000-000000000000}"/>
          </ac:spMkLst>
        </pc:spChg>
        <pc:spChg chg="mod">
          <ac:chgData name="Daniel Khashabi" userId="62390808-c838-45e6-be59-d6fd0d208bc8" providerId="ADAL" clId="{BC61CEE6-F72E-ED4A-95CA-C76EDF0DD1AC}" dt="2023-03-12T19:12:52.378" v="4482"/>
          <ac:spMkLst>
            <pc:docMk/>
            <pc:sldMk cId="0" sldId="1892"/>
            <ac:spMk id="7" creationId="{00000000-0000-0000-0000-000000000000}"/>
          </ac:spMkLst>
        </pc:spChg>
      </pc:sldChg>
      <pc:sldChg chg="modSp del">
        <pc:chgData name="Daniel Khashabi" userId="62390808-c838-45e6-be59-d6fd0d208bc8" providerId="ADAL" clId="{BC61CEE6-F72E-ED4A-95CA-C76EDF0DD1AC}" dt="2023-03-15T02:23:16.659" v="9710" actId="2696"/>
        <pc:sldMkLst>
          <pc:docMk/>
          <pc:sldMk cId="0" sldId="1893"/>
        </pc:sldMkLst>
        <pc:spChg chg="mod">
          <ac:chgData name="Daniel Khashabi" userId="62390808-c838-45e6-be59-d6fd0d208bc8" providerId="ADAL" clId="{BC61CEE6-F72E-ED4A-95CA-C76EDF0DD1AC}" dt="2023-03-12T19:12:52.378" v="4482"/>
          <ac:spMkLst>
            <pc:docMk/>
            <pc:sldMk cId="0" sldId="1893"/>
            <ac:spMk id="3" creationId="{00000000-0000-0000-0000-000000000000}"/>
          </ac:spMkLst>
        </pc:spChg>
        <pc:spChg chg="mod">
          <ac:chgData name="Daniel Khashabi" userId="62390808-c838-45e6-be59-d6fd0d208bc8" providerId="ADAL" clId="{BC61CEE6-F72E-ED4A-95CA-C76EDF0DD1AC}" dt="2023-03-12T19:12:52.378" v="4482"/>
          <ac:spMkLst>
            <pc:docMk/>
            <pc:sldMk cId="0" sldId="1893"/>
            <ac:spMk id="7" creationId="{00000000-0000-0000-0000-000000000000}"/>
          </ac:spMkLst>
        </pc:spChg>
        <pc:spChg chg="mod">
          <ac:chgData name="Daniel Khashabi" userId="62390808-c838-45e6-be59-d6fd0d208bc8" providerId="ADAL" clId="{BC61CEE6-F72E-ED4A-95CA-C76EDF0DD1AC}" dt="2023-03-12T19:12:52.378" v="4482"/>
          <ac:spMkLst>
            <pc:docMk/>
            <pc:sldMk cId="0" sldId="1893"/>
            <ac:spMk id="8" creationId="{00000000-0000-0000-0000-000000000000}"/>
          </ac:spMkLst>
        </pc:spChg>
      </pc:sldChg>
      <pc:sldChg chg="modSp del">
        <pc:chgData name="Daniel Khashabi" userId="62390808-c838-45e6-be59-d6fd0d208bc8" providerId="ADAL" clId="{BC61CEE6-F72E-ED4A-95CA-C76EDF0DD1AC}" dt="2023-03-15T02:23:16.673" v="9711" actId="2696"/>
        <pc:sldMkLst>
          <pc:docMk/>
          <pc:sldMk cId="0" sldId="1894"/>
        </pc:sldMkLst>
        <pc:spChg chg="mod">
          <ac:chgData name="Daniel Khashabi" userId="62390808-c838-45e6-be59-d6fd0d208bc8" providerId="ADAL" clId="{BC61CEE6-F72E-ED4A-95CA-C76EDF0DD1AC}" dt="2023-03-12T19:12:52.378" v="4482"/>
          <ac:spMkLst>
            <pc:docMk/>
            <pc:sldMk cId="0" sldId="1894"/>
            <ac:spMk id="3" creationId="{00000000-0000-0000-0000-000000000000}"/>
          </ac:spMkLst>
        </pc:spChg>
        <pc:spChg chg="mod">
          <ac:chgData name="Daniel Khashabi" userId="62390808-c838-45e6-be59-d6fd0d208bc8" providerId="ADAL" clId="{BC61CEE6-F72E-ED4A-95CA-C76EDF0DD1AC}" dt="2023-03-12T19:12:52.378" v="4482"/>
          <ac:spMkLst>
            <pc:docMk/>
            <pc:sldMk cId="0" sldId="1894"/>
            <ac:spMk id="6" creationId="{00000000-0000-0000-0000-000000000000}"/>
          </ac:spMkLst>
        </pc:spChg>
        <pc:spChg chg="mod">
          <ac:chgData name="Daniel Khashabi" userId="62390808-c838-45e6-be59-d6fd0d208bc8" providerId="ADAL" clId="{BC61CEE6-F72E-ED4A-95CA-C76EDF0DD1AC}" dt="2023-03-12T19:12:52.378" v="4482"/>
          <ac:spMkLst>
            <pc:docMk/>
            <pc:sldMk cId="0" sldId="1894"/>
            <ac:spMk id="7" creationId="{00000000-0000-0000-0000-000000000000}"/>
          </ac:spMkLst>
        </pc:spChg>
        <pc:spChg chg="mod">
          <ac:chgData name="Daniel Khashabi" userId="62390808-c838-45e6-be59-d6fd0d208bc8" providerId="ADAL" clId="{BC61CEE6-F72E-ED4A-95CA-C76EDF0DD1AC}" dt="2023-03-12T19:12:52.378" v="4482"/>
          <ac:spMkLst>
            <pc:docMk/>
            <pc:sldMk cId="0" sldId="1894"/>
            <ac:spMk id="8" creationId="{00000000-0000-0000-0000-000000000000}"/>
          </ac:spMkLst>
        </pc:spChg>
        <pc:spChg chg="mod">
          <ac:chgData name="Daniel Khashabi" userId="62390808-c838-45e6-be59-d6fd0d208bc8" providerId="ADAL" clId="{BC61CEE6-F72E-ED4A-95CA-C76EDF0DD1AC}" dt="2023-03-12T19:12:52.378" v="4482"/>
          <ac:spMkLst>
            <pc:docMk/>
            <pc:sldMk cId="0" sldId="1894"/>
            <ac:spMk id="11" creationId="{00000000-0000-0000-0000-000000000000}"/>
          </ac:spMkLst>
        </pc:spChg>
        <pc:spChg chg="mod">
          <ac:chgData name="Daniel Khashabi" userId="62390808-c838-45e6-be59-d6fd0d208bc8" providerId="ADAL" clId="{BC61CEE6-F72E-ED4A-95CA-C76EDF0DD1AC}" dt="2023-03-12T19:12:52.378" v="4482"/>
          <ac:spMkLst>
            <pc:docMk/>
            <pc:sldMk cId="0" sldId="1894"/>
            <ac:spMk id="12" creationId="{00000000-0000-0000-0000-000000000000}"/>
          </ac:spMkLst>
        </pc:spChg>
        <pc:spChg chg="mod">
          <ac:chgData name="Daniel Khashabi" userId="62390808-c838-45e6-be59-d6fd0d208bc8" providerId="ADAL" clId="{BC61CEE6-F72E-ED4A-95CA-C76EDF0DD1AC}" dt="2023-03-12T19:12:52.378" v="4482"/>
          <ac:spMkLst>
            <pc:docMk/>
            <pc:sldMk cId="0" sldId="1894"/>
            <ac:spMk id="13" creationId="{00000000-0000-0000-0000-000000000000}"/>
          </ac:spMkLst>
        </pc:spChg>
        <pc:spChg chg="mod">
          <ac:chgData name="Daniel Khashabi" userId="62390808-c838-45e6-be59-d6fd0d208bc8" providerId="ADAL" clId="{BC61CEE6-F72E-ED4A-95CA-C76EDF0DD1AC}" dt="2023-03-12T19:12:52.378" v="4482"/>
          <ac:spMkLst>
            <pc:docMk/>
            <pc:sldMk cId="0" sldId="1894"/>
            <ac:spMk id="14" creationId="{00000000-0000-0000-0000-000000000000}"/>
          </ac:spMkLst>
        </pc:spChg>
        <pc:spChg chg="mod">
          <ac:chgData name="Daniel Khashabi" userId="62390808-c838-45e6-be59-d6fd0d208bc8" providerId="ADAL" clId="{BC61CEE6-F72E-ED4A-95CA-C76EDF0DD1AC}" dt="2023-03-12T19:12:52.378" v="4482"/>
          <ac:spMkLst>
            <pc:docMk/>
            <pc:sldMk cId="0" sldId="1894"/>
            <ac:spMk id="15" creationId="{00000000-0000-0000-0000-000000000000}"/>
          </ac:spMkLst>
        </pc:spChg>
        <pc:spChg chg="mod">
          <ac:chgData name="Daniel Khashabi" userId="62390808-c838-45e6-be59-d6fd0d208bc8" providerId="ADAL" clId="{BC61CEE6-F72E-ED4A-95CA-C76EDF0DD1AC}" dt="2023-03-12T19:12:52.378" v="4482"/>
          <ac:spMkLst>
            <pc:docMk/>
            <pc:sldMk cId="0" sldId="1894"/>
            <ac:spMk id="17" creationId="{00000000-0000-0000-0000-000000000000}"/>
          </ac:spMkLst>
        </pc:spChg>
        <pc:spChg chg="mod">
          <ac:chgData name="Daniel Khashabi" userId="62390808-c838-45e6-be59-d6fd0d208bc8" providerId="ADAL" clId="{BC61CEE6-F72E-ED4A-95CA-C76EDF0DD1AC}" dt="2023-03-12T19:12:52.378" v="4482"/>
          <ac:spMkLst>
            <pc:docMk/>
            <pc:sldMk cId="0" sldId="1894"/>
            <ac:spMk id="18" creationId="{00000000-0000-0000-0000-000000000000}"/>
          </ac:spMkLst>
        </pc:spChg>
      </pc:sldChg>
      <pc:sldChg chg="modSp del">
        <pc:chgData name="Daniel Khashabi" userId="62390808-c838-45e6-be59-d6fd0d208bc8" providerId="ADAL" clId="{BC61CEE6-F72E-ED4A-95CA-C76EDF0DD1AC}" dt="2023-03-15T02:23:16.681" v="9712" actId="2696"/>
        <pc:sldMkLst>
          <pc:docMk/>
          <pc:sldMk cId="0" sldId="1895"/>
        </pc:sldMkLst>
        <pc:spChg chg="mod">
          <ac:chgData name="Daniel Khashabi" userId="62390808-c838-45e6-be59-d6fd0d208bc8" providerId="ADAL" clId="{BC61CEE6-F72E-ED4A-95CA-C76EDF0DD1AC}" dt="2023-03-12T19:12:52.378" v="4482"/>
          <ac:spMkLst>
            <pc:docMk/>
            <pc:sldMk cId="0" sldId="1895"/>
            <ac:spMk id="3" creationId="{00000000-0000-0000-0000-000000000000}"/>
          </ac:spMkLst>
        </pc:spChg>
      </pc:sldChg>
      <pc:sldChg chg="modSp del">
        <pc:chgData name="Daniel Khashabi" userId="62390808-c838-45e6-be59-d6fd0d208bc8" providerId="ADAL" clId="{BC61CEE6-F72E-ED4A-95CA-C76EDF0DD1AC}" dt="2023-03-15T02:23:16.689" v="9713" actId="2696"/>
        <pc:sldMkLst>
          <pc:docMk/>
          <pc:sldMk cId="0" sldId="1896"/>
        </pc:sldMkLst>
        <pc:spChg chg="mod">
          <ac:chgData name="Daniel Khashabi" userId="62390808-c838-45e6-be59-d6fd0d208bc8" providerId="ADAL" clId="{BC61CEE6-F72E-ED4A-95CA-C76EDF0DD1AC}" dt="2023-03-12T19:12:52.378" v="4482"/>
          <ac:spMkLst>
            <pc:docMk/>
            <pc:sldMk cId="0" sldId="1896"/>
            <ac:spMk id="3" creationId="{00000000-0000-0000-0000-000000000000}"/>
          </ac:spMkLst>
        </pc:spChg>
      </pc:sldChg>
      <pc:sldChg chg="modSp del">
        <pc:chgData name="Daniel Khashabi" userId="62390808-c838-45e6-be59-d6fd0d208bc8" providerId="ADAL" clId="{BC61CEE6-F72E-ED4A-95CA-C76EDF0DD1AC}" dt="2023-03-15T02:23:16.697" v="9714" actId="2696"/>
        <pc:sldMkLst>
          <pc:docMk/>
          <pc:sldMk cId="0" sldId="1897"/>
        </pc:sldMkLst>
        <pc:spChg chg="mod">
          <ac:chgData name="Daniel Khashabi" userId="62390808-c838-45e6-be59-d6fd0d208bc8" providerId="ADAL" clId="{BC61CEE6-F72E-ED4A-95CA-C76EDF0DD1AC}" dt="2023-03-12T19:12:52.378" v="4482"/>
          <ac:spMkLst>
            <pc:docMk/>
            <pc:sldMk cId="0" sldId="1897"/>
            <ac:spMk id="3" creationId="{00000000-0000-0000-0000-000000000000}"/>
          </ac:spMkLst>
        </pc:spChg>
        <pc:spChg chg="mod">
          <ac:chgData name="Daniel Khashabi" userId="62390808-c838-45e6-be59-d6fd0d208bc8" providerId="ADAL" clId="{BC61CEE6-F72E-ED4A-95CA-C76EDF0DD1AC}" dt="2023-03-12T19:12:52.378" v="4482"/>
          <ac:spMkLst>
            <pc:docMk/>
            <pc:sldMk cId="0" sldId="1897"/>
            <ac:spMk id="6" creationId="{00000000-0000-0000-0000-000000000000}"/>
          </ac:spMkLst>
        </pc:spChg>
        <pc:spChg chg="mod">
          <ac:chgData name="Daniel Khashabi" userId="62390808-c838-45e6-be59-d6fd0d208bc8" providerId="ADAL" clId="{BC61CEE6-F72E-ED4A-95CA-C76EDF0DD1AC}" dt="2023-03-12T19:12:52.378" v="4482"/>
          <ac:spMkLst>
            <pc:docMk/>
            <pc:sldMk cId="0" sldId="1897"/>
            <ac:spMk id="7" creationId="{00000000-0000-0000-0000-000000000000}"/>
          </ac:spMkLst>
        </pc:spChg>
        <pc:spChg chg="mod">
          <ac:chgData name="Daniel Khashabi" userId="62390808-c838-45e6-be59-d6fd0d208bc8" providerId="ADAL" clId="{BC61CEE6-F72E-ED4A-95CA-C76EDF0DD1AC}" dt="2023-03-12T19:12:52.378" v="4482"/>
          <ac:spMkLst>
            <pc:docMk/>
            <pc:sldMk cId="0" sldId="1897"/>
            <ac:spMk id="8" creationId="{00000000-0000-0000-0000-000000000000}"/>
          </ac:spMkLst>
        </pc:spChg>
      </pc:sldChg>
      <pc:sldChg chg="modSp del">
        <pc:chgData name="Daniel Khashabi" userId="62390808-c838-45e6-be59-d6fd0d208bc8" providerId="ADAL" clId="{BC61CEE6-F72E-ED4A-95CA-C76EDF0DD1AC}" dt="2023-03-15T02:23:16.709" v="9715" actId="2696"/>
        <pc:sldMkLst>
          <pc:docMk/>
          <pc:sldMk cId="0" sldId="1898"/>
        </pc:sldMkLst>
        <pc:spChg chg="mod">
          <ac:chgData name="Daniel Khashabi" userId="62390808-c838-45e6-be59-d6fd0d208bc8" providerId="ADAL" clId="{BC61CEE6-F72E-ED4A-95CA-C76EDF0DD1AC}" dt="2023-03-12T19:12:52.378" v="4482"/>
          <ac:spMkLst>
            <pc:docMk/>
            <pc:sldMk cId="0" sldId="1898"/>
            <ac:spMk id="3" creationId="{00000000-0000-0000-0000-000000000000}"/>
          </ac:spMkLst>
        </pc:spChg>
      </pc:sldChg>
      <pc:sldChg chg="modSp del">
        <pc:chgData name="Daniel Khashabi" userId="62390808-c838-45e6-be59-d6fd0d208bc8" providerId="ADAL" clId="{BC61CEE6-F72E-ED4A-95CA-C76EDF0DD1AC}" dt="2023-03-15T02:23:16.717" v="9716" actId="2696"/>
        <pc:sldMkLst>
          <pc:docMk/>
          <pc:sldMk cId="0" sldId="1899"/>
        </pc:sldMkLst>
        <pc:spChg chg="mod">
          <ac:chgData name="Daniel Khashabi" userId="62390808-c838-45e6-be59-d6fd0d208bc8" providerId="ADAL" clId="{BC61CEE6-F72E-ED4A-95CA-C76EDF0DD1AC}" dt="2023-03-12T19:12:52.378" v="4482"/>
          <ac:spMkLst>
            <pc:docMk/>
            <pc:sldMk cId="0" sldId="1899"/>
            <ac:spMk id="3" creationId="{00000000-0000-0000-0000-000000000000}"/>
          </ac:spMkLst>
        </pc:spChg>
      </pc:sldChg>
      <pc:sldChg chg="modSp del">
        <pc:chgData name="Daniel Khashabi" userId="62390808-c838-45e6-be59-d6fd0d208bc8" providerId="ADAL" clId="{BC61CEE6-F72E-ED4A-95CA-C76EDF0DD1AC}" dt="2023-03-15T02:23:16.726" v="9717" actId="2696"/>
        <pc:sldMkLst>
          <pc:docMk/>
          <pc:sldMk cId="0" sldId="1900"/>
        </pc:sldMkLst>
        <pc:spChg chg="mod">
          <ac:chgData name="Daniel Khashabi" userId="62390808-c838-45e6-be59-d6fd0d208bc8" providerId="ADAL" clId="{BC61CEE6-F72E-ED4A-95CA-C76EDF0DD1AC}" dt="2023-03-12T19:12:52.378" v="4482"/>
          <ac:spMkLst>
            <pc:docMk/>
            <pc:sldMk cId="0" sldId="1900"/>
            <ac:spMk id="3" creationId="{00000000-0000-0000-0000-000000000000}"/>
          </ac:spMkLst>
        </pc:spChg>
        <pc:spChg chg="mod">
          <ac:chgData name="Daniel Khashabi" userId="62390808-c838-45e6-be59-d6fd0d208bc8" providerId="ADAL" clId="{BC61CEE6-F72E-ED4A-95CA-C76EDF0DD1AC}" dt="2023-03-12T19:12:52.378" v="4482"/>
          <ac:spMkLst>
            <pc:docMk/>
            <pc:sldMk cId="0" sldId="1900"/>
            <ac:spMk id="6" creationId="{00000000-0000-0000-0000-000000000000}"/>
          </ac:spMkLst>
        </pc:spChg>
      </pc:sldChg>
      <pc:sldChg chg="modSp del">
        <pc:chgData name="Daniel Khashabi" userId="62390808-c838-45e6-be59-d6fd0d208bc8" providerId="ADAL" clId="{BC61CEE6-F72E-ED4A-95CA-C76EDF0DD1AC}" dt="2023-03-15T02:23:16.735" v="9718" actId="2696"/>
        <pc:sldMkLst>
          <pc:docMk/>
          <pc:sldMk cId="0" sldId="1901"/>
        </pc:sldMkLst>
        <pc:spChg chg="mod">
          <ac:chgData name="Daniel Khashabi" userId="62390808-c838-45e6-be59-d6fd0d208bc8" providerId="ADAL" clId="{BC61CEE6-F72E-ED4A-95CA-C76EDF0DD1AC}" dt="2023-03-12T19:12:52.378" v="4482"/>
          <ac:spMkLst>
            <pc:docMk/>
            <pc:sldMk cId="0" sldId="1901"/>
            <ac:spMk id="3" creationId="{00000000-0000-0000-0000-000000000000}"/>
          </ac:spMkLst>
        </pc:spChg>
      </pc:sldChg>
      <pc:sldChg chg="modSp del">
        <pc:chgData name="Daniel Khashabi" userId="62390808-c838-45e6-be59-d6fd0d208bc8" providerId="ADAL" clId="{BC61CEE6-F72E-ED4A-95CA-C76EDF0DD1AC}" dt="2023-03-15T02:23:16.743" v="9719" actId="2696"/>
        <pc:sldMkLst>
          <pc:docMk/>
          <pc:sldMk cId="0" sldId="1902"/>
        </pc:sldMkLst>
        <pc:spChg chg="mod">
          <ac:chgData name="Daniel Khashabi" userId="62390808-c838-45e6-be59-d6fd0d208bc8" providerId="ADAL" clId="{BC61CEE6-F72E-ED4A-95CA-C76EDF0DD1AC}" dt="2023-03-12T19:12:52.378" v="4482"/>
          <ac:spMkLst>
            <pc:docMk/>
            <pc:sldMk cId="0" sldId="1902"/>
            <ac:spMk id="3" creationId="{00000000-0000-0000-0000-000000000000}"/>
          </ac:spMkLst>
        </pc:spChg>
        <pc:spChg chg="mod">
          <ac:chgData name="Daniel Khashabi" userId="62390808-c838-45e6-be59-d6fd0d208bc8" providerId="ADAL" clId="{BC61CEE6-F72E-ED4A-95CA-C76EDF0DD1AC}" dt="2023-03-12T19:12:52.378" v="4482"/>
          <ac:spMkLst>
            <pc:docMk/>
            <pc:sldMk cId="0" sldId="1902"/>
            <ac:spMk id="5" creationId="{00000000-0000-0000-0000-000000000000}"/>
          </ac:spMkLst>
        </pc:spChg>
        <pc:spChg chg="mod">
          <ac:chgData name="Daniel Khashabi" userId="62390808-c838-45e6-be59-d6fd0d208bc8" providerId="ADAL" clId="{BC61CEE6-F72E-ED4A-95CA-C76EDF0DD1AC}" dt="2023-03-12T19:12:52.378" v="4482"/>
          <ac:spMkLst>
            <pc:docMk/>
            <pc:sldMk cId="0" sldId="1902"/>
            <ac:spMk id="6" creationId="{00000000-0000-0000-0000-000000000000}"/>
          </ac:spMkLst>
        </pc:spChg>
      </pc:sldChg>
      <pc:sldChg chg="modSp del">
        <pc:chgData name="Daniel Khashabi" userId="62390808-c838-45e6-be59-d6fd0d208bc8" providerId="ADAL" clId="{BC61CEE6-F72E-ED4A-95CA-C76EDF0DD1AC}" dt="2023-03-15T02:23:16.756" v="9720" actId="2696"/>
        <pc:sldMkLst>
          <pc:docMk/>
          <pc:sldMk cId="0" sldId="1903"/>
        </pc:sldMkLst>
        <pc:spChg chg="mod">
          <ac:chgData name="Daniel Khashabi" userId="62390808-c838-45e6-be59-d6fd0d208bc8" providerId="ADAL" clId="{BC61CEE6-F72E-ED4A-95CA-C76EDF0DD1AC}" dt="2023-03-12T19:12:52.378" v="4482"/>
          <ac:spMkLst>
            <pc:docMk/>
            <pc:sldMk cId="0" sldId="1903"/>
            <ac:spMk id="3" creationId="{00000000-0000-0000-0000-000000000000}"/>
          </ac:spMkLst>
        </pc:spChg>
      </pc:sldChg>
      <pc:sldChg chg="modSp del">
        <pc:chgData name="Daniel Khashabi" userId="62390808-c838-45e6-be59-d6fd0d208bc8" providerId="ADAL" clId="{BC61CEE6-F72E-ED4A-95CA-C76EDF0DD1AC}" dt="2023-03-15T02:23:16.764" v="9721" actId="2696"/>
        <pc:sldMkLst>
          <pc:docMk/>
          <pc:sldMk cId="0" sldId="1904"/>
        </pc:sldMkLst>
        <pc:spChg chg="mod">
          <ac:chgData name="Daniel Khashabi" userId="62390808-c838-45e6-be59-d6fd0d208bc8" providerId="ADAL" clId="{BC61CEE6-F72E-ED4A-95CA-C76EDF0DD1AC}" dt="2023-03-12T19:12:52.378" v="4482"/>
          <ac:spMkLst>
            <pc:docMk/>
            <pc:sldMk cId="0" sldId="1904"/>
            <ac:spMk id="4" creationId="{00000000-0000-0000-0000-000000000000}"/>
          </ac:spMkLst>
        </pc:spChg>
      </pc:sldChg>
      <pc:sldChg chg="modSp del">
        <pc:chgData name="Daniel Khashabi" userId="62390808-c838-45e6-be59-d6fd0d208bc8" providerId="ADAL" clId="{BC61CEE6-F72E-ED4A-95CA-C76EDF0DD1AC}" dt="2023-03-15T02:23:16.772" v="9722" actId="2696"/>
        <pc:sldMkLst>
          <pc:docMk/>
          <pc:sldMk cId="0" sldId="1905"/>
        </pc:sldMkLst>
        <pc:spChg chg="mod">
          <ac:chgData name="Daniel Khashabi" userId="62390808-c838-45e6-be59-d6fd0d208bc8" providerId="ADAL" clId="{BC61CEE6-F72E-ED4A-95CA-C76EDF0DD1AC}" dt="2023-03-12T19:12:52.378" v="4482"/>
          <ac:spMkLst>
            <pc:docMk/>
            <pc:sldMk cId="0" sldId="1905"/>
            <ac:spMk id="3" creationId="{00000000-0000-0000-0000-000000000000}"/>
          </ac:spMkLst>
        </pc:spChg>
      </pc:sldChg>
      <pc:sldChg chg="modSp del">
        <pc:chgData name="Daniel Khashabi" userId="62390808-c838-45e6-be59-d6fd0d208bc8" providerId="ADAL" clId="{BC61CEE6-F72E-ED4A-95CA-C76EDF0DD1AC}" dt="2023-03-15T02:23:16.784" v="9723" actId="2696"/>
        <pc:sldMkLst>
          <pc:docMk/>
          <pc:sldMk cId="0" sldId="1906"/>
        </pc:sldMkLst>
        <pc:spChg chg="mod">
          <ac:chgData name="Daniel Khashabi" userId="62390808-c838-45e6-be59-d6fd0d208bc8" providerId="ADAL" clId="{BC61CEE6-F72E-ED4A-95CA-C76EDF0DD1AC}" dt="2023-03-12T19:12:52.378" v="4482"/>
          <ac:spMkLst>
            <pc:docMk/>
            <pc:sldMk cId="0" sldId="1906"/>
            <ac:spMk id="3" creationId="{00000000-0000-0000-0000-000000000000}"/>
          </ac:spMkLst>
        </pc:spChg>
      </pc:sldChg>
      <pc:sldChg chg="modSp del">
        <pc:chgData name="Daniel Khashabi" userId="62390808-c838-45e6-be59-d6fd0d208bc8" providerId="ADAL" clId="{BC61CEE6-F72E-ED4A-95CA-C76EDF0DD1AC}" dt="2023-03-15T02:23:16.792" v="9724" actId="2696"/>
        <pc:sldMkLst>
          <pc:docMk/>
          <pc:sldMk cId="0" sldId="1907"/>
        </pc:sldMkLst>
        <pc:spChg chg="mod">
          <ac:chgData name="Daniel Khashabi" userId="62390808-c838-45e6-be59-d6fd0d208bc8" providerId="ADAL" clId="{BC61CEE6-F72E-ED4A-95CA-C76EDF0DD1AC}" dt="2023-03-12T19:12:52.378" v="4482"/>
          <ac:spMkLst>
            <pc:docMk/>
            <pc:sldMk cId="0" sldId="1907"/>
            <ac:spMk id="3" creationId="{00000000-0000-0000-0000-000000000000}"/>
          </ac:spMkLst>
        </pc:spChg>
      </pc:sldChg>
      <pc:sldChg chg="modSp del">
        <pc:chgData name="Daniel Khashabi" userId="62390808-c838-45e6-be59-d6fd0d208bc8" providerId="ADAL" clId="{BC61CEE6-F72E-ED4A-95CA-C76EDF0DD1AC}" dt="2023-03-15T02:23:16.799" v="9725" actId="2696"/>
        <pc:sldMkLst>
          <pc:docMk/>
          <pc:sldMk cId="0" sldId="1908"/>
        </pc:sldMkLst>
        <pc:spChg chg="mod">
          <ac:chgData name="Daniel Khashabi" userId="62390808-c838-45e6-be59-d6fd0d208bc8" providerId="ADAL" clId="{BC61CEE6-F72E-ED4A-95CA-C76EDF0DD1AC}" dt="2023-03-12T19:12:52.378" v="4482"/>
          <ac:spMkLst>
            <pc:docMk/>
            <pc:sldMk cId="0" sldId="1908"/>
            <ac:spMk id="3" creationId="{00000000-0000-0000-0000-000000000000}"/>
          </ac:spMkLst>
        </pc:spChg>
        <pc:spChg chg="mod">
          <ac:chgData name="Daniel Khashabi" userId="62390808-c838-45e6-be59-d6fd0d208bc8" providerId="ADAL" clId="{BC61CEE6-F72E-ED4A-95CA-C76EDF0DD1AC}" dt="2023-03-12T19:12:52.378" v="4482"/>
          <ac:spMkLst>
            <pc:docMk/>
            <pc:sldMk cId="0" sldId="1908"/>
            <ac:spMk id="4" creationId="{00000000-0000-0000-0000-000000000000}"/>
          </ac:spMkLst>
        </pc:spChg>
      </pc:sldChg>
      <pc:sldChg chg="modSp del">
        <pc:chgData name="Daniel Khashabi" userId="62390808-c838-45e6-be59-d6fd0d208bc8" providerId="ADAL" clId="{BC61CEE6-F72E-ED4A-95CA-C76EDF0DD1AC}" dt="2023-03-15T02:23:16.808" v="9726" actId="2696"/>
        <pc:sldMkLst>
          <pc:docMk/>
          <pc:sldMk cId="0" sldId="1909"/>
        </pc:sldMkLst>
        <pc:spChg chg="mod">
          <ac:chgData name="Daniel Khashabi" userId="62390808-c838-45e6-be59-d6fd0d208bc8" providerId="ADAL" clId="{BC61CEE6-F72E-ED4A-95CA-C76EDF0DD1AC}" dt="2023-03-12T19:12:52.378" v="4482"/>
          <ac:spMkLst>
            <pc:docMk/>
            <pc:sldMk cId="0" sldId="1909"/>
            <ac:spMk id="3" creationId="{00000000-0000-0000-0000-000000000000}"/>
          </ac:spMkLst>
        </pc:spChg>
        <pc:spChg chg="mod">
          <ac:chgData name="Daniel Khashabi" userId="62390808-c838-45e6-be59-d6fd0d208bc8" providerId="ADAL" clId="{BC61CEE6-F72E-ED4A-95CA-C76EDF0DD1AC}" dt="2023-03-12T19:12:52.378" v="4482"/>
          <ac:spMkLst>
            <pc:docMk/>
            <pc:sldMk cId="0" sldId="1909"/>
            <ac:spMk id="4" creationId="{00000000-0000-0000-0000-000000000000}"/>
          </ac:spMkLst>
        </pc:spChg>
      </pc:sldChg>
      <pc:sldChg chg="modSp del">
        <pc:chgData name="Daniel Khashabi" userId="62390808-c838-45e6-be59-d6fd0d208bc8" providerId="ADAL" clId="{BC61CEE6-F72E-ED4A-95CA-C76EDF0DD1AC}" dt="2023-03-15T02:23:16.814" v="9727" actId="2696"/>
        <pc:sldMkLst>
          <pc:docMk/>
          <pc:sldMk cId="0" sldId="1910"/>
        </pc:sldMkLst>
        <pc:spChg chg="mod">
          <ac:chgData name="Daniel Khashabi" userId="62390808-c838-45e6-be59-d6fd0d208bc8" providerId="ADAL" clId="{BC61CEE6-F72E-ED4A-95CA-C76EDF0DD1AC}" dt="2023-03-12T19:12:52.378" v="4482"/>
          <ac:spMkLst>
            <pc:docMk/>
            <pc:sldMk cId="0" sldId="1910"/>
            <ac:spMk id="3" creationId="{00000000-0000-0000-0000-000000000000}"/>
          </ac:spMkLst>
        </pc:spChg>
      </pc:sldChg>
      <pc:sldChg chg="modSp del">
        <pc:chgData name="Daniel Khashabi" userId="62390808-c838-45e6-be59-d6fd0d208bc8" providerId="ADAL" clId="{BC61CEE6-F72E-ED4A-95CA-C76EDF0DD1AC}" dt="2023-03-15T02:23:16.821" v="9728" actId="2696"/>
        <pc:sldMkLst>
          <pc:docMk/>
          <pc:sldMk cId="0" sldId="1911"/>
        </pc:sldMkLst>
        <pc:spChg chg="mod">
          <ac:chgData name="Daniel Khashabi" userId="62390808-c838-45e6-be59-d6fd0d208bc8" providerId="ADAL" clId="{BC61CEE6-F72E-ED4A-95CA-C76EDF0DD1AC}" dt="2023-03-12T19:12:52.378" v="4482"/>
          <ac:spMkLst>
            <pc:docMk/>
            <pc:sldMk cId="0" sldId="1911"/>
            <ac:spMk id="4" creationId="{00000000-0000-0000-0000-000000000000}"/>
          </ac:spMkLst>
        </pc:spChg>
      </pc:sldChg>
      <pc:sldChg chg="modSp del">
        <pc:chgData name="Daniel Khashabi" userId="62390808-c838-45e6-be59-d6fd0d208bc8" providerId="ADAL" clId="{BC61CEE6-F72E-ED4A-95CA-C76EDF0DD1AC}" dt="2023-03-15T02:23:16.828" v="9729" actId="2696"/>
        <pc:sldMkLst>
          <pc:docMk/>
          <pc:sldMk cId="0" sldId="1912"/>
        </pc:sldMkLst>
        <pc:spChg chg="mod">
          <ac:chgData name="Daniel Khashabi" userId="62390808-c838-45e6-be59-d6fd0d208bc8" providerId="ADAL" clId="{BC61CEE6-F72E-ED4A-95CA-C76EDF0DD1AC}" dt="2023-03-12T19:12:52.378" v="4482"/>
          <ac:spMkLst>
            <pc:docMk/>
            <pc:sldMk cId="0" sldId="1912"/>
            <ac:spMk id="4" creationId="{00000000-0000-0000-0000-000000000000}"/>
          </ac:spMkLst>
        </pc:spChg>
      </pc:sldChg>
      <pc:sldChg chg="modSp del">
        <pc:chgData name="Daniel Khashabi" userId="62390808-c838-45e6-be59-d6fd0d208bc8" providerId="ADAL" clId="{BC61CEE6-F72E-ED4A-95CA-C76EDF0DD1AC}" dt="2023-03-15T02:23:16.839" v="9730" actId="2696"/>
        <pc:sldMkLst>
          <pc:docMk/>
          <pc:sldMk cId="0" sldId="1913"/>
        </pc:sldMkLst>
        <pc:spChg chg="mod">
          <ac:chgData name="Daniel Khashabi" userId="62390808-c838-45e6-be59-d6fd0d208bc8" providerId="ADAL" clId="{BC61CEE6-F72E-ED4A-95CA-C76EDF0DD1AC}" dt="2023-03-12T19:12:52.378" v="4482"/>
          <ac:spMkLst>
            <pc:docMk/>
            <pc:sldMk cId="0" sldId="1913"/>
            <ac:spMk id="3" creationId="{00000000-0000-0000-0000-000000000000}"/>
          </ac:spMkLst>
        </pc:spChg>
        <pc:spChg chg="mod">
          <ac:chgData name="Daniel Khashabi" userId="62390808-c838-45e6-be59-d6fd0d208bc8" providerId="ADAL" clId="{BC61CEE6-F72E-ED4A-95CA-C76EDF0DD1AC}" dt="2023-03-12T19:12:52.378" v="4482"/>
          <ac:spMkLst>
            <pc:docMk/>
            <pc:sldMk cId="0" sldId="1913"/>
            <ac:spMk id="4" creationId="{00000000-0000-0000-0000-000000000000}"/>
          </ac:spMkLst>
        </pc:spChg>
        <pc:spChg chg="mod">
          <ac:chgData name="Daniel Khashabi" userId="62390808-c838-45e6-be59-d6fd0d208bc8" providerId="ADAL" clId="{BC61CEE6-F72E-ED4A-95CA-C76EDF0DD1AC}" dt="2023-03-12T19:12:52.378" v="4482"/>
          <ac:spMkLst>
            <pc:docMk/>
            <pc:sldMk cId="0" sldId="1913"/>
            <ac:spMk id="5" creationId="{00000000-0000-0000-0000-000000000000}"/>
          </ac:spMkLst>
        </pc:spChg>
      </pc:sldChg>
      <pc:sldChg chg="modSp del">
        <pc:chgData name="Daniel Khashabi" userId="62390808-c838-45e6-be59-d6fd0d208bc8" providerId="ADAL" clId="{BC61CEE6-F72E-ED4A-95CA-C76EDF0DD1AC}" dt="2023-03-15T02:23:16.846" v="9731" actId="2696"/>
        <pc:sldMkLst>
          <pc:docMk/>
          <pc:sldMk cId="0" sldId="1914"/>
        </pc:sldMkLst>
        <pc:spChg chg="mod">
          <ac:chgData name="Daniel Khashabi" userId="62390808-c838-45e6-be59-d6fd0d208bc8" providerId="ADAL" clId="{BC61CEE6-F72E-ED4A-95CA-C76EDF0DD1AC}" dt="2023-03-12T19:12:52.378" v="4482"/>
          <ac:spMkLst>
            <pc:docMk/>
            <pc:sldMk cId="0" sldId="1914"/>
            <ac:spMk id="3" creationId="{00000000-0000-0000-0000-000000000000}"/>
          </ac:spMkLst>
        </pc:spChg>
      </pc:sldChg>
      <pc:sldChg chg="modSp del">
        <pc:chgData name="Daniel Khashabi" userId="62390808-c838-45e6-be59-d6fd0d208bc8" providerId="ADAL" clId="{BC61CEE6-F72E-ED4A-95CA-C76EDF0DD1AC}" dt="2023-03-15T02:23:16.853" v="9732" actId="2696"/>
        <pc:sldMkLst>
          <pc:docMk/>
          <pc:sldMk cId="0" sldId="1915"/>
        </pc:sldMkLst>
        <pc:spChg chg="mod">
          <ac:chgData name="Daniel Khashabi" userId="62390808-c838-45e6-be59-d6fd0d208bc8" providerId="ADAL" clId="{BC61CEE6-F72E-ED4A-95CA-C76EDF0DD1AC}" dt="2023-03-12T19:12:52.378" v="4482"/>
          <ac:spMkLst>
            <pc:docMk/>
            <pc:sldMk cId="0" sldId="1915"/>
            <ac:spMk id="3" creationId="{00000000-0000-0000-0000-000000000000}"/>
          </ac:spMkLst>
        </pc:spChg>
      </pc:sldChg>
      <pc:sldChg chg="modSp del">
        <pc:chgData name="Daniel Khashabi" userId="62390808-c838-45e6-be59-d6fd0d208bc8" providerId="ADAL" clId="{BC61CEE6-F72E-ED4A-95CA-C76EDF0DD1AC}" dt="2023-03-15T02:23:16.860" v="9733" actId="2696"/>
        <pc:sldMkLst>
          <pc:docMk/>
          <pc:sldMk cId="0" sldId="1916"/>
        </pc:sldMkLst>
        <pc:spChg chg="mod">
          <ac:chgData name="Daniel Khashabi" userId="62390808-c838-45e6-be59-d6fd0d208bc8" providerId="ADAL" clId="{BC61CEE6-F72E-ED4A-95CA-C76EDF0DD1AC}" dt="2023-03-12T19:12:52.378" v="4482"/>
          <ac:spMkLst>
            <pc:docMk/>
            <pc:sldMk cId="0" sldId="1916"/>
            <ac:spMk id="3" creationId="{00000000-0000-0000-0000-000000000000}"/>
          </ac:spMkLst>
        </pc:spChg>
      </pc:sldChg>
      <pc:sldChg chg="modSp del">
        <pc:chgData name="Daniel Khashabi" userId="62390808-c838-45e6-be59-d6fd0d208bc8" providerId="ADAL" clId="{BC61CEE6-F72E-ED4A-95CA-C76EDF0DD1AC}" dt="2023-03-15T02:23:16.868" v="9734" actId="2696"/>
        <pc:sldMkLst>
          <pc:docMk/>
          <pc:sldMk cId="0" sldId="1917"/>
        </pc:sldMkLst>
        <pc:spChg chg="mod">
          <ac:chgData name="Daniel Khashabi" userId="62390808-c838-45e6-be59-d6fd0d208bc8" providerId="ADAL" clId="{BC61CEE6-F72E-ED4A-95CA-C76EDF0DD1AC}" dt="2023-03-12T19:12:52.378" v="4482"/>
          <ac:spMkLst>
            <pc:docMk/>
            <pc:sldMk cId="0" sldId="1917"/>
            <ac:spMk id="3" creationId="{00000000-0000-0000-0000-000000000000}"/>
          </ac:spMkLst>
        </pc:spChg>
      </pc:sldChg>
      <pc:sldChg chg="modSp del">
        <pc:chgData name="Daniel Khashabi" userId="62390808-c838-45e6-be59-d6fd0d208bc8" providerId="ADAL" clId="{BC61CEE6-F72E-ED4A-95CA-C76EDF0DD1AC}" dt="2023-03-15T02:23:16.877" v="9735" actId="2696"/>
        <pc:sldMkLst>
          <pc:docMk/>
          <pc:sldMk cId="0" sldId="1918"/>
        </pc:sldMkLst>
        <pc:spChg chg="mod">
          <ac:chgData name="Daniel Khashabi" userId="62390808-c838-45e6-be59-d6fd0d208bc8" providerId="ADAL" clId="{BC61CEE6-F72E-ED4A-95CA-C76EDF0DD1AC}" dt="2023-03-12T19:12:52.378" v="4482"/>
          <ac:spMkLst>
            <pc:docMk/>
            <pc:sldMk cId="0" sldId="1918"/>
            <ac:spMk id="3" creationId="{00000000-0000-0000-0000-000000000000}"/>
          </ac:spMkLst>
        </pc:spChg>
      </pc:sldChg>
      <pc:sldChg chg="modSp del">
        <pc:chgData name="Daniel Khashabi" userId="62390808-c838-45e6-be59-d6fd0d208bc8" providerId="ADAL" clId="{BC61CEE6-F72E-ED4A-95CA-C76EDF0DD1AC}" dt="2023-03-15T02:23:16.884" v="9736" actId="2696"/>
        <pc:sldMkLst>
          <pc:docMk/>
          <pc:sldMk cId="0" sldId="1919"/>
        </pc:sldMkLst>
        <pc:spChg chg="mod">
          <ac:chgData name="Daniel Khashabi" userId="62390808-c838-45e6-be59-d6fd0d208bc8" providerId="ADAL" clId="{BC61CEE6-F72E-ED4A-95CA-C76EDF0DD1AC}" dt="2023-03-12T19:12:52.378" v="4482"/>
          <ac:spMkLst>
            <pc:docMk/>
            <pc:sldMk cId="0" sldId="1919"/>
            <ac:spMk id="4" creationId="{00000000-0000-0000-0000-000000000000}"/>
          </ac:spMkLst>
        </pc:spChg>
      </pc:sldChg>
      <pc:sldChg chg="modSp del">
        <pc:chgData name="Daniel Khashabi" userId="62390808-c838-45e6-be59-d6fd0d208bc8" providerId="ADAL" clId="{BC61CEE6-F72E-ED4A-95CA-C76EDF0DD1AC}" dt="2023-03-15T02:23:16.892" v="9737" actId="2696"/>
        <pc:sldMkLst>
          <pc:docMk/>
          <pc:sldMk cId="0" sldId="1920"/>
        </pc:sldMkLst>
        <pc:spChg chg="mod">
          <ac:chgData name="Daniel Khashabi" userId="62390808-c838-45e6-be59-d6fd0d208bc8" providerId="ADAL" clId="{BC61CEE6-F72E-ED4A-95CA-C76EDF0DD1AC}" dt="2023-03-12T19:12:52.378" v="4482"/>
          <ac:spMkLst>
            <pc:docMk/>
            <pc:sldMk cId="0" sldId="1920"/>
            <ac:spMk id="3" creationId="{00000000-0000-0000-0000-000000000000}"/>
          </ac:spMkLst>
        </pc:spChg>
      </pc:sldChg>
      <pc:sldChg chg="modSp del">
        <pc:chgData name="Daniel Khashabi" userId="62390808-c838-45e6-be59-d6fd0d208bc8" providerId="ADAL" clId="{BC61CEE6-F72E-ED4A-95CA-C76EDF0DD1AC}" dt="2023-03-15T02:23:16.897" v="9738" actId="2696"/>
        <pc:sldMkLst>
          <pc:docMk/>
          <pc:sldMk cId="0" sldId="1921"/>
        </pc:sldMkLst>
        <pc:spChg chg="mod">
          <ac:chgData name="Daniel Khashabi" userId="62390808-c838-45e6-be59-d6fd0d208bc8" providerId="ADAL" clId="{BC61CEE6-F72E-ED4A-95CA-C76EDF0DD1AC}" dt="2023-03-12T19:12:52.378" v="4482"/>
          <ac:spMkLst>
            <pc:docMk/>
            <pc:sldMk cId="0" sldId="1921"/>
            <ac:spMk id="2" creationId="{00000000-0000-0000-0000-000000000000}"/>
          </ac:spMkLst>
        </pc:spChg>
        <pc:spChg chg="mod">
          <ac:chgData name="Daniel Khashabi" userId="62390808-c838-45e6-be59-d6fd0d208bc8" providerId="ADAL" clId="{BC61CEE6-F72E-ED4A-95CA-C76EDF0DD1AC}" dt="2023-03-12T19:12:52.378" v="4482"/>
          <ac:spMkLst>
            <pc:docMk/>
            <pc:sldMk cId="0" sldId="1921"/>
            <ac:spMk id="6" creationId="{00000000-0000-0000-0000-000000000000}"/>
          </ac:spMkLst>
        </pc:spChg>
        <pc:spChg chg="mod">
          <ac:chgData name="Daniel Khashabi" userId="62390808-c838-45e6-be59-d6fd0d208bc8" providerId="ADAL" clId="{BC61CEE6-F72E-ED4A-95CA-C76EDF0DD1AC}" dt="2023-03-12T19:12:52.378" v="4482"/>
          <ac:spMkLst>
            <pc:docMk/>
            <pc:sldMk cId="0" sldId="1921"/>
            <ac:spMk id="7" creationId="{00000000-0000-0000-0000-000000000000}"/>
          </ac:spMkLst>
        </pc:spChg>
        <pc:spChg chg="mod">
          <ac:chgData name="Daniel Khashabi" userId="62390808-c838-45e6-be59-d6fd0d208bc8" providerId="ADAL" clId="{BC61CEE6-F72E-ED4A-95CA-C76EDF0DD1AC}" dt="2023-03-12T19:12:52.378" v="4482"/>
          <ac:spMkLst>
            <pc:docMk/>
            <pc:sldMk cId="0" sldId="1921"/>
            <ac:spMk id="8" creationId="{00000000-0000-0000-0000-000000000000}"/>
          </ac:spMkLst>
        </pc:spChg>
        <pc:spChg chg="mod">
          <ac:chgData name="Daniel Khashabi" userId="62390808-c838-45e6-be59-d6fd0d208bc8" providerId="ADAL" clId="{BC61CEE6-F72E-ED4A-95CA-C76EDF0DD1AC}" dt="2023-03-12T19:12:52.378" v="4482"/>
          <ac:spMkLst>
            <pc:docMk/>
            <pc:sldMk cId="0" sldId="1921"/>
            <ac:spMk id="9" creationId="{00000000-0000-0000-0000-000000000000}"/>
          </ac:spMkLst>
        </pc:spChg>
      </pc:sldChg>
      <pc:sldChg chg="del">
        <pc:chgData name="Daniel Khashabi" userId="62390808-c838-45e6-be59-d6fd0d208bc8" providerId="ADAL" clId="{BC61CEE6-F72E-ED4A-95CA-C76EDF0DD1AC}" dt="2023-03-15T02:23:16.906" v="9739" actId="2696"/>
        <pc:sldMkLst>
          <pc:docMk/>
          <pc:sldMk cId="0" sldId="1922"/>
        </pc:sldMkLst>
      </pc:sldChg>
      <pc:sldChg chg="modSp del">
        <pc:chgData name="Daniel Khashabi" userId="62390808-c838-45e6-be59-d6fd0d208bc8" providerId="ADAL" clId="{BC61CEE6-F72E-ED4A-95CA-C76EDF0DD1AC}" dt="2023-03-15T02:23:16.916" v="9740" actId="2696"/>
        <pc:sldMkLst>
          <pc:docMk/>
          <pc:sldMk cId="0" sldId="1923"/>
        </pc:sldMkLst>
        <pc:spChg chg="mod">
          <ac:chgData name="Daniel Khashabi" userId="62390808-c838-45e6-be59-d6fd0d208bc8" providerId="ADAL" clId="{BC61CEE6-F72E-ED4A-95CA-C76EDF0DD1AC}" dt="2023-03-12T19:12:52.378" v="4482"/>
          <ac:spMkLst>
            <pc:docMk/>
            <pc:sldMk cId="0" sldId="1923"/>
            <ac:spMk id="3" creationId="{00000000-0000-0000-0000-000000000000}"/>
          </ac:spMkLst>
        </pc:spChg>
        <pc:spChg chg="mod">
          <ac:chgData name="Daniel Khashabi" userId="62390808-c838-45e6-be59-d6fd0d208bc8" providerId="ADAL" clId="{BC61CEE6-F72E-ED4A-95CA-C76EDF0DD1AC}" dt="2023-03-12T19:12:52.378" v="4482"/>
          <ac:spMkLst>
            <pc:docMk/>
            <pc:sldMk cId="0" sldId="1923"/>
            <ac:spMk id="4" creationId="{00000000-0000-0000-0000-000000000000}"/>
          </ac:spMkLst>
        </pc:spChg>
        <pc:spChg chg="mod">
          <ac:chgData name="Daniel Khashabi" userId="62390808-c838-45e6-be59-d6fd0d208bc8" providerId="ADAL" clId="{BC61CEE6-F72E-ED4A-95CA-C76EDF0DD1AC}" dt="2023-03-12T19:12:52.378" v="4482"/>
          <ac:spMkLst>
            <pc:docMk/>
            <pc:sldMk cId="0" sldId="1923"/>
            <ac:spMk id="10" creationId="{00000000-0000-0000-0000-000000000000}"/>
          </ac:spMkLst>
        </pc:spChg>
      </pc:sldChg>
      <pc:sldChg chg="modSp del">
        <pc:chgData name="Daniel Khashabi" userId="62390808-c838-45e6-be59-d6fd0d208bc8" providerId="ADAL" clId="{BC61CEE6-F72E-ED4A-95CA-C76EDF0DD1AC}" dt="2023-03-15T02:23:16.934" v="9742" actId="2696"/>
        <pc:sldMkLst>
          <pc:docMk/>
          <pc:sldMk cId="0" sldId="1924"/>
        </pc:sldMkLst>
        <pc:spChg chg="mod">
          <ac:chgData name="Daniel Khashabi" userId="62390808-c838-45e6-be59-d6fd0d208bc8" providerId="ADAL" clId="{BC61CEE6-F72E-ED4A-95CA-C76EDF0DD1AC}" dt="2023-03-12T19:12:52.378" v="4482"/>
          <ac:spMkLst>
            <pc:docMk/>
            <pc:sldMk cId="0" sldId="1924"/>
            <ac:spMk id="3" creationId="{00000000-0000-0000-0000-000000000000}"/>
          </ac:spMkLst>
        </pc:spChg>
        <pc:spChg chg="mod">
          <ac:chgData name="Daniel Khashabi" userId="62390808-c838-45e6-be59-d6fd0d208bc8" providerId="ADAL" clId="{BC61CEE6-F72E-ED4A-95CA-C76EDF0DD1AC}" dt="2023-03-12T19:12:52.378" v="4482"/>
          <ac:spMkLst>
            <pc:docMk/>
            <pc:sldMk cId="0" sldId="1924"/>
            <ac:spMk id="5" creationId="{00000000-0000-0000-0000-000000000000}"/>
          </ac:spMkLst>
        </pc:spChg>
      </pc:sldChg>
      <pc:sldChg chg="modSp del">
        <pc:chgData name="Daniel Khashabi" userId="62390808-c838-45e6-be59-d6fd0d208bc8" providerId="ADAL" clId="{BC61CEE6-F72E-ED4A-95CA-C76EDF0DD1AC}" dt="2023-03-15T02:23:16.941" v="9743" actId="2696"/>
        <pc:sldMkLst>
          <pc:docMk/>
          <pc:sldMk cId="0" sldId="1925"/>
        </pc:sldMkLst>
        <pc:spChg chg="mod">
          <ac:chgData name="Daniel Khashabi" userId="62390808-c838-45e6-be59-d6fd0d208bc8" providerId="ADAL" clId="{BC61CEE6-F72E-ED4A-95CA-C76EDF0DD1AC}" dt="2023-03-12T19:12:52.378" v="4482"/>
          <ac:spMkLst>
            <pc:docMk/>
            <pc:sldMk cId="0" sldId="1925"/>
            <ac:spMk id="3" creationId="{00000000-0000-0000-0000-000000000000}"/>
          </ac:spMkLst>
        </pc:spChg>
      </pc:sldChg>
      <pc:sldChg chg="modSp del">
        <pc:chgData name="Daniel Khashabi" userId="62390808-c838-45e6-be59-d6fd0d208bc8" providerId="ADAL" clId="{BC61CEE6-F72E-ED4A-95CA-C76EDF0DD1AC}" dt="2023-03-15T02:23:16.948" v="9744" actId="2696"/>
        <pc:sldMkLst>
          <pc:docMk/>
          <pc:sldMk cId="0" sldId="1926"/>
        </pc:sldMkLst>
        <pc:spChg chg="mod">
          <ac:chgData name="Daniel Khashabi" userId="62390808-c838-45e6-be59-d6fd0d208bc8" providerId="ADAL" clId="{BC61CEE6-F72E-ED4A-95CA-C76EDF0DD1AC}" dt="2023-03-12T19:12:52.378" v="4482"/>
          <ac:spMkLst>
            <pc:docMk/>
            <pc:sldMk cId="0" sldId="1926"/>
            <ac:spMk id="3" creationId="{00000000-0000-0000-0000-000000000000}"/>
          </ac:spMkLst>
        </pc:spChg>
      </pc:sldChg>
      <pc:sldChg chg="modSp del">
        <pc:chgData name="Daniel Khashabi" userId="62390808-c838-45e6-be59-d6fd0d208bc8" providerId="ADAL" clId="{BC61CEE6-F72E-ED4A-95CA-C76EDF0DD1AC}" dt="2023-03-15T02:23:16.954" v="9745" actId="2696"/>
        <pc:sldMkLst>
          <pc:docMk/>
          <pc:sldMk cId="0" sldId="1927"/>
        </pc:sldMkLst>
        <pc:spChg chg="mod">
          <ac:chgData name="Daniel Khashabi" userId="62390808-c838-45e6-be59-d6fd0d208bc8" providerId="ADAL" clId="{BC61CEE6-F72E-ED4A-95CA-C76EDF0DD1AC}" dt="2023-03-12T19:12:52.378" v="4482"/>
          <ac:spMkLst>
            <pc:docMk/>
            <pc:sldMk cId="0" sldId="1927"/>
            <ac:spMk id="3" creationId="{00000000-0000-0000-0000-000000000000}"/>
          </ac:spMkLst>
        </pc:spChg>
      </pc:sldChg>
      <pc:sldChg chg="modSp del">
        <pc:chgData name="Daniel Khashabi" userId="62390808-c838-45e6-be59-d6fd0d208bc8" providerId="ADAL" clId="{BC61CEE6-F72E-ED4A-95CA-C76EDF0DD1AC}" dt="2023-03-15T02:23:16.963" v="9746" actId="2696"/>
        <pc:sldMkLst>
          <pc:docMk/>
          <pc:sldMk cId="0" sldId="1928"/>
        </pc:sldMkLst>
        <pc:spChg chg="mod">
          <ac:chgData name="Daniel Khashabi" userId="62390808-c838-45e6-be59-d6fd0d208bc8" providerId="ADAL" clId="{BC61CEE6-F72E-ED4A-95CA-C76EDF0DD1AC}" dt="2023-03-12T19:12:52.378" v="4482"/>
          <ac:spMkLst>
            <pc:docMk/>
            <pc:sldMk cId="0" sldId="1928"/>
            <ac:spMk id="3" creationId="{00000000-0000-0000-0000-000000000000}"/>
          </ac:spMkLst>
        </pc:spChg>
      </pc:sldChg>
      <pc:sldChg chg="modSp del">
        <pc:chgData name="Daniel Khashabi" userId="62390808-c838-45e6-be59-d6fd0d208bc8" providerId="ADAL" clId="{BC61CEE6-F72E-ED4A-95CA-C76EDF0DD1AC}" dt="2023-03-15T02:23:16.970" v="9747" actId="2696"/>
        <pc:sldMkLst>
          <pc:docMk/>
          <pc:sldMk cId="0" sldId="1929"/>
        </pc:sldMkLst>
        <pc:spChg chg="mod">
          <ac:chgData name="Daniel Khashabi" userId="62390808-c838-45e6-be59-d6fd0d208bc8" providerId="ADAL" clId="{BC61CEE6-F72E-ED4A-95CA-C76EDF0DD1AC}" dt="2023-03-12T19:12:52.378" v="4482"/>
          <ac:spMkLst>
            <pc:docMk/>
            <pc:sldMk cId="0" sldId="1929"/>
            <ac:spMk id="3" creationId="{00000000-0000-0000-0000-000000000000}"/>
          </ac:spMkLst>
        </pc:spChg>
        <pc:spChg chg="mod">
          <ac:chgData name="Daniel Khashabi" userId="62390808-c838-45e6-be59-d6fd0d208bc8" providerId="ADAL" clId="{BC61CEE6-F72E-ED4A-95CA-C76EDF0DD1AC}" dt="2023-03-12T19:12:52.378" v="4482"/>
          <ac:spMkLst>
            <pc:docMk/>
            <pc:sldMk cId="0" sldId="1929"/>
            <ac:spMk id="5" creationId="{00000000-0000-0000-0000-000000000000}"/>
          </ac:spMkLst>
        </pc:spChg>
      </pc:sldChg>
      <pc:sldChg chg="modSp del">
        <pc:chgData name="Daniel Khashabi" userId="62390808-c838-45e6-be59-d6fd0d208bc8" providerId="ADAL" clId="{BC61CEE6-F72E-ED4A-95CA-C76EDF0DD1AC}" dt="2023-03-15T02:23:16.977" v="9748" actId="2696"/>
        <pc:sldMkLst>
          <pc:docMk/>
          <pc:sldMk cId="0" sldId="1930"/>
        </pc:sldMkLst>
        <pc:spChg chg="mod">
          <ac:chgData name="Daniel Khashabi" userId="62390808-c838-45e6-be59-d6fd0d208bc8" providerId="ADAL" clId="{BC61CEE6-F72E-ED4A-95CA-C76EDF0DD1AC}" dt="2023-03-12T19:12:52.378" v="4482"/>
          <ac:spMkLst>
            <pc:docMk/>
            <pc:sldMk cId="0" sldId="1930"/>
            <ac:spMk id="3" creationId="{00000000-0000-0000-0000-000000000000}"/>
          </ac:spMkLst>
        </pc:spChg>
      </pc:sldChg>
      <pc:sldChg chg="modSp del">
        <pc:chgData name="Daniel Khashabi" userId="62390808-c838-45e6-be59-d6fd0d208bc8" providerId="ADAL" clId="{BC61CEE6-F72E-ED4A-95CA-C76EDF0DD1AC}" dt="2023-03-15T02:23:16.985" v="9749" actId="2696"/>
        <pc:sldMkLst>
          <pc:docMk/>
          <pc:sldMk cId="0" sldId="1931"/>
        </pc:sldMkLst>
        <pc:spChg chg="mod">
          <ac:chgData name="Daniel Khashabi" userId="62390808-c838-45e6-be59-d6fd0d208bc8" providerId="ADAL" clId="{BC61CEE6-F72E-ED4A-95CA-C76EDF0DD1AC}" dt="2023-03-12T19:12:52.378" v="4482"/>
          <ac:spMkLst>
            <pc:docMk/>
            <pc:sldMk cId="0" sldId="1931"/>
            <ac:spMk id="4" creationId="{00000000-0000-0000-0000-000000000000}"/>
          </ac:spMkLst>
        </pc:spChg>
      </pc:sldChg>
      <pc:sldChg chg="modSp del">
        <pc:chgData name="Daniel Khashabi" userId="62390808-c838-45e6-be59-d6fd0d208bc8" providerId="ADAL" clId="{BC61CEE6-F72E-ED4A-95CA-C76EDF0DD1AC}" dt="2023-03-15T02:23:16.993" v="9750" actId="2696"/>
        <pc:sldMkLst>
          <pc:docMk/>
          <pc:sldMk cId="0" sldId="1932"/>
        </pc:sldMkLst>
        <pc:spChg chg="mod">
          <ac:chgData name="Daniel Khashabi" userId="62390808-c838-45e6-be59-d6fd0d208bc8" providerId="ADAL" clId="{BC61CEE6-F72E-ED4A-95CA-C76EDF0DD1AC}" dt="2023-03-12T19:12:52.378" v="4482"/>
          <ac:spMkLst>
            <pc:docMk/>
            <pc:sldMk cId="0" sldId="1932"/>
            <ac:spMk id="3" creationId="{00000000-0000-0000-0000-000000000000}"/>
          </ac:spMkLst>
        </pc:spChg>
      </pc:sldChg>
      <pc:sldChg chg="modSp del">
        <pc:chgData name="Daniel Khashabi" userId="62390808-c838-45e6-be59-d6fd0d208bc8" providerId="ADAL" clId="{BC61CEE6-F72E-ED4A-95CA-C76EDF0DD1AC}" dt="2023-03-15T02:23:17.003" v="9751" actId="2696"/>
        <pc:sldMkLst>
          <pc:docMk/>
          <pc:sldMk cId="0" sldId="1933"/>
        </pc:sldMkLst>
        <pc:spChg chg="mod">
          <ac:chgData name="Daniel Khashabi" userId="62390808-c838-45e6-be59-d6fd0d208bc8" providerId="ADAL" clId="{BC61CEE6-F72E-ED4A-95CA-C76EDF0DD1AC}" dt="2023-03-12T19:12:52.378" v="4482"/>
          <ac:spMkLst>
            <pc:docMk/>
            <pc:sldMk cId="0" sldId="1933"/>
            <ac:spMk id="3" creationId="{00000000-0000-0000-0000-000000000000}"/>
          </ac:spMkLst>
        </pc:spChg>
        <pc:spChg chg="mod">
          <ac:chgData name="Daniel Khashabi" userId="62390808-c838-45e6-be59-d6fd0d208bc8" providerId="ADAL" clId="{BC61CEE6-F72E-ED4A-95CA-C76EDF0DD1AC}" dt="2023-03-12T19:12:52.378" v="4482"/>
          <ac:spMkLst>
            <pc:docMk/>
            <pc:sldMk cId="0" sldId="1933"/>
            <ac:spMk id="6" creationId="{00000000-0000-0000-0000-000000000000}"/>
          </ac:spMkLst>
        </pc:spChg>
        <pc:spChg chg="mod">
          <ac:chgData name="Daniel Khashabi" userId="62390808-c838-45e6-be59-d6fd0d208bc8" providerId="ADAL" clId="{BC61CEE6-F72E-ED4A-95CA-C76EDF0DD1AC}" dt="2023-03-12T19:12:52.378" v="4482"/>
          <ac:spMkLst>
            <pc:docMk/>
            <pc:sldMk cId="0" sldId="1933"/>
            <ac:spMk id="7" creationId="{00000000-0000-0000-0000-000000000000}"/>
          </ac:spMkLst>
        </pc:spChg>
      </pc:sldChg>
      <pc:sldChg chg="modSp del">
        <pc:chgData name="Daniel Khashabi" userId="62390808-c838-45e6-be59-d6fd0d208bc8" providerId="ADAL" clId="{BC61CEE6-F72E-ED4A-95CA-C76EDF0DD1AC}" dt="2023-03-15T02:23:17.014" v="9752" actId="2696"/>
        <pc:sldMkLst>
          <pc:docMk/>
          <pc:sldMk cId="0" sldId="1934"/>
        </pc:sldMkLst>
        <pc:spChg chg="mod">
          <ac:chgData name="Daniel Khashabi" userId="62390808-c838-45e6-be59-d6fd0d208bc8" providerId="ADAL" clId="{BC61CEE6-F72E-ED4A-95CA-C76EDF0DD1AC}" dt="2023-03-12T19:12:52.378" v="4482"/>
          <ac:spMkLst>
            <pc:docMk/>
            <pc:sldMk cId="0" sldId="1934"/>
            <ac:spMk id="3" creationId="{00000000-0000-0000-0000-000000000000}"/>
          </ac:spMkLst>
        </pc:spChg>
        <pc:spChg chg="mod">
          <ac:chgData name="Daniel Khashabi" userId="62390808-c838-45e6-be59-d6fd0d208bc8" providerId="ADAL" clId="{BC61CEE6-F72E-ED4A-95CA-C76EDF0DD1AC}" dt="2023-03-12T19:12:52.378" v="4482"/>
          <ac:spMkLst>
            <pc:docMk/>
            <pc:sldMk cId="0" sldId="1934"/>
            <ac:spMk id="4" creationId="{00000000-0000-0000-0000-000000000000}"/>
          </ac:spMkLst>
        </pc:spChg>
      </pc:sldChg>
      <pc:sldChg chg="modSp del">
        <pc:chgData name="Daniel Khashabi" userId="62390808-c838-45e6-be59-d6fd0d208bc8" providerId="ADAL" clId="{BC61CEE6-F72E-ED4A-95CA-C76EDF0DD1AC}" dt="2023-03-15T02:23:17.022" v="9753" actId="2696"/>
        <pc:sldMkLst>
          <pc:docMk/>
          <pc:sldMk cId="0" sldId="1935"/>
        </pc:sldMkLst>
        <pc:spChg chg="mod">
          <ac:chgData name="Daniel Khashabi" userId="62390808-c838-45e6-be59-d6fd0d208bc8" providerId="ADAL" clId="{BC61CEE6-F72E-ED4A-95CA-C76EDF0DD1AC}" dt="2023-03-12T19:12:52.378" v="4482"/>
          <ac:spMkLst>
            <pc:docMk/>
            <pc:sldMk cId="0" sldId="1935"/>
            <ac:spMk id="3" creationId="{00000000-0000-0000-0000-000000000000}"/>
          </ac:spMkLst>
        </pc:spChg>
      </pc:sldChg>
      <pc:sldChg chg="modSp del">
        <pc:chgData name="Daniel Khashabi" userId="62390808-c838-45e6-be59-d6fd0d208bc8" providerId="ADAL" clId="{BC61CEE6-F72E-ED4A-95CA-C76EDF0DD1AC}" dt="2023-03-15T02:23:17.031" v="9754" actId="2696"/>
        <pc:sldMkLst>
          <pc:docMk/>
          <pc:sldMk cId="0" sldId="1936"/>
        </pc:sldMkLst>
        <pc:spChg chg="mod">
          <ac:chgData name="Daniel Khashabi" userId="62390808-c838-45e6-be59-d6fd0d208bc8" providerId="ADAL" clId="{BC61CEE6-F72E-ED4A-95CA-C76EDF0DD1AC}" dt="2023-03-12T19:12:52.378" v="4482"/>
          <ac:spMkLst>
            <pc:docMk/>
            <pc:sldMk cId="0" sldId="1936"/>
            <ac:spMk id="3" creationId="{00000000-0000-0000-0000-000000000000}"/>
          </ac:spMkLst>
        </pc:spChg>
        <pc:spChg chg="mod">
          <ac:chgData name="Daniel Khashabi" userId="62390808-c838-45e6-be59-d6fd0d208bc8" providerId="ADAL" clId="{BC61CEE6-F72E-ED4A-95CA-C76EDF0DD1AC}" dt="2023-03-12T19:12:52.378" v="4482"/>
          <ac:spMkLst>
            <pc:docMk/>
            <pc:sldMk cId="0" sldId="1936"/>
            <ac:spMk id="5" creationId="{00000000-0000-0000-0000-000000000000}"/>
          </ac:spMkLst>
        </pc:spChg>
      </pc:sldChg>
      <pc:sldChg chg="modSp del">
        <pc:chgData name="Daniel Khashabi" userId="62390808-c838-45e6-be59-d6fd0d208bc8" providerId="ADAL" clId="{BC61CEE6-F72E-ED4A-95CA-C76EDF0DD1AC}" dt="2023-03-15T02:23:17.039" v="9755" actId="2696"/>
        <pc:sldMkLst>
          <pc:docMk/>
          <pc:sldMk cId="0" sldId="1937"/>
        </pc:sldMkLst>
        <pc:spChg chg="mod">
          <ac:chgData name="Daniel Khashabi" userId="62390808-c838-45e6-be59-d6fd0d208bc8" providerId="ADAL" clId="{BC61CEE6-F72E-ED4A-95CA-C76EDF0DD1AC}" dt="2023-03-12T19:12:52.378" v="4482"/>
          <ac:spMkLst>
            <pc:docMk/>
            <pc:sldMk cId="0" sldId="1937"/>
            <ac:spMk id="3" creationId="{00000000-0000-0000-0000-000000000000}"/>
          </ac:spMkLst>
        </pc:spChg>
        <pc:spChg chg="mod">
          <ac:chgData name="Daniel Khashabi" userId="62390808-c838-45e6-be59-d6fd0d208bc8" providerId="ADAL" clId="{BC61CEE6-F72E-ED4A-95CA-C76EDF0DD1AC}" dt="2023-03-12T19:12:52.378" v="4482"/>
          <ac:spMkLst>
            <pc:docMk/>
            <pc:sldMk cId="0" sldId="1937"/>
            <ac:spMk id="5" creationId="{00000000-0000-0000-0000-000000000000}"/>
          </ac:spMkLst>
        </pc:spChg>
      </pc:sldChg>
      <pc:sldChg chg="modSp del">
        <pc:chgData name="Daniel Khashabi" userId="62390808-c838-45e6-be59-d6fd0d208bc8" providerId="ADAL" clId="{BC61CEE6-F72E-ED4A-95CA-C76EDF0DD1AC}" dt="2023-03-15T02:23:17.049" v="9756" actId="2696"/>
        <pc:sldMkLst>
          <pc:docMk/>
          <pc:sldMk cId="0" sldId="1938"/>
        </pc:sldMkLst>
        <pc:spChg chg="mod">
          <ac:chgData name="Daniel Khashabi" userId="62390808-c838-45e6-be59-d6fd0d208bc8" providerId="ADAL" clId="{BC61CEE6-F72E-ED4A-95CA-C76EDF0DD1AC}" dt="2023-03-12T19:12:52.378" v="4482"/>
          <ac:spMkLst>
            <pc:docMk/>
            <pc:sldMk cId="0" sldId="1938"/>
            <ac:spMk id="3" creationId="{00000000-0000-0000-0000-000000000000}"/>
          </ac:spMkLst>
        </pc:spChg>
        <pc:spChg chg="mod">
          <ac:chgData name="Daniel Khashabi" userId="62390808-c838-45e6-be59-d6fd0d208bc8" providerId="ADAL" clId="{BC61CEE6-F72E-ED4A-95CA-C76EDF0DD1AC}" dt="2023-03-12T19:12:52.378" v="4482"/>
          <ac:spMkLst>
            <pc:docMk/>
            <pc:sldMk cId="0" sldId="1938"/>
            <ac:spMk id="5" creationId="{00000000-0000-0000-0000-000000000000}"/>
          </ac:spMkLst>
        </pc:spChg>
      </pc:sldChg>
      <pc:sldChg chg="modSp del">
        <pc:chgData name="Daniel Khashabi" userId="62390808-c838-45e6-be59-d6fd0d208bc8" providerId="ADAL" clId="{BC61CEE6-F72E-ED4A-95CA-C76EDF0DD1AC}" dt="2023-03-15T02:23:17.055" v="9757" actId="2696"/>
        <pc:sldMkLst>
          <pc:docMk/>
          <pc:sldMk cId="0" sldId="1939"/>
        </pc:sldMkLst>
        <pc:spChg chg="mod">
          <ac:chgData name="Daniel Khashabi" userId="62390808-c838-45e6-be59-d6fd0d208bc8" providerId="ADAL" clId="{BC61CEE6-F72E-ED4A-95CA-C76EDF0DD1AC}" dt="2023-03-12T19:12:52.378" v="4482"/>
          <ac:spMkLst>
            <pc:docMk/>
            <pc:sldMk cId="0" sldId="1939"/>
            <ac:spMk id="3" creationId="{00000000-0000-0000-0000-000000000000}"/>
          </ac:spMkLst>
        </pc:spChg>
      </pc:sldChg>
      <pc:sldChg chg="modSp del">
        <pc:chgData name="Daniel Khashabi" userId="62390808-c838-45e6-be59-d6fd0d208bc8" providerId="ADAL" clId="{BC61CEE6-F72E-ED4A-95CA-C76EDF0DD1AC}" dt="2023-03-15T02:23:17.062" v="9758" actId="2696"/>
        <pc:sldMkLst>
          <pc:docMk/>
          <pc:sldMk cId="0" sldId="1940"/>
        </pc:sldMkLst>
        <pc:spChg chg="mod">
          <ac:chgData name="Daniel Khashabi" userId="62390808-c838-45e6-be59-d6fd0d208bc8" providerId="ADAL" clId="{BC61CEE6-F72E-ED4A-95CA-C76EDF0DD1AC}" dt="2023-03-12T19:12:52.378" v="4482"/>
          <ac:spMkLst>
            <pc:docMk/>
            <pc:sldMk cId="0" sldId="1940"/>
            <ac:spMk id="3" creationId="{00000000-0000-0000-0000-000000000000}"/>
          </ac:spMkLst>
        </pc:spChg>
      </pc:sldChg>
      <pc:sldChg chg="modSp del">
        <pc:chgData name="Daniel Khashabi" userId="62390808-c838-45e6-be59-d6fd0d208bc8" providerId="ADAL" clId="{BC61CEE6-F72E-ED4A-95CA-C76EDF0DD1AC}" dt="2023-03-15T02:23:17.068" v="9759" actId="2696"/>
        <pc:sldMkLst>
          <pc:docMk/>
          <pc:sldMk cId="0" sldId="1941"/>
        </pc:sldMkLst>
        <pc:spChg chg="mod">
          <ac:chgData name="Daniel Khashabi" userId="62390808-c838-45e6-be59-d6fd0d208bc8" providerId="ADAL" clId="{BC61CEE6-F72E-ED4A-95CA-C76EDF0DD1AC}" dt="2023-03-12T19:12:52.378" v="4482"/>
          <ac:spMkLst>
            <pc:docMk/>
            <pc:sldMk cId="0" sldId="1941"/>
            <ac:spMk id="3" creationId="{00000000-0000-0000-0000-000000000000}"/>
          </ac:spMkLst>
        </pc:spChg>
      </pc:sldChg>
      <pc:sldChg chg="del">
        <pc:chgData name="Daniel Khashabi" userId="62390808-c838-45e6-be59-d6fd0d208bc8" providerId="ADAL" clId="{BC61CEE6-F72E-ED4A-95CA-C76EDF0DD1AC}" dt="2023-03-15T02:23:17.076" v="9760" actId="2696"/>
        <pc:sldMkLst>
          <pc:docMk/>
          <pc:sldMk cId="0" sldId="1942"/>
        </pc:sldMkLst>
      </pc:sldChg>
      <pc:sldChg chg="del">
        <pc:chgData name="Daniel Khashabi" userId="62390808-c838-45e6-be59-d6fd0d208bc8" providerId="ADAL" clId="{BC61CEE6-F72E-ED4A-95CA-C76EDF0DD1AC}" dt="2023-03-15T02:23:17.087" v="9761" actId="2696"/>
        <pc:sldMkLst>
          <pc:docMk/>
          <pc:sldMk cId="0" sldId="1943"/>
        </pc:sldMkLst>
      </pc:sldChg>
      <pc:sldChg chg="del">
        <pc:chgData name="Daniel Khashabi" userId="62390808-c838-45e6-be59-d6fd0d208bc8" providerId="ADAL" clId="{BC61CEE6-F72E-ED4A-95CA-C76EDF0DD1AC}" dt="2023-03-15T02:23:17.093" v="9762" actId="2696"/>
        <pc:sldMkLst>
          <pc:docMk/>
          <pc:sldMk cId="0" sldId="1944"/>
        </pc:sldMkLst>
      </pc:sldChg>
      <pc:sldChg chg="modSp del">
        <pc:chgData name="Daniel Khashabi" userId="62390808-c838-45e6-be59-d6fd0d208bc8" providerId="ADAL" clId="{BC61CEE6-F72E-ED4A-95CA-C76EDF0DD1AC}" dt="2023-03-15T02:23:17.099" v="9763" actId="2696"/>
        <pc:sldMkLst>
          <pc:docMk/>
          <pc:sldMk cId="0" sldId="1945"/>
        </pc:sldMkLst>
        <pc:spChg chg="mod">
          <ac:chgData name="Daniel Khashabi" userId="62390808-c838-45e6-be59-d6fd0d208bc8" providerId="ADAL" clId="{BC61CEE6-F72E-ED4A-95CA-C76EDF0DD1AC}" dt="2023-03-12T19:12:52.378" v="4482"/>
          <ac:spMkLst>
            <pc:docMk/>
            <pc:sldMk cId="0" sldId="1945"/>
            <ac:spMk id="5" creationId="{00000000-0000-0000-0000-000000000000}"/>
          </ac:spMkLst>
        </pc:spChg>
        <pc:spChg chg="mod">
          <ac:chgData name="Daniel Khashabi" userId="62390808-c838-45e6-be59-d6fd0d208bc8" providerId="ADAL" clId="{BC61CEE6-F72E-ED4A-95CA-C76EDF0DD1AC}" dt="2023-03-12T19:12:52.378" v="4482"/>
          <ac:spMkLst>
            <pc:docMk/>
            <pc:sldMk cId="0" sldId="1945"/>
            <ac:spMk id="6" creationId="{00000000-0000-0000-0000-000000000000}"/>
          </ac:spMkLst>
        </pc:spChg>
        <pc:spChg chg="mod">
          <ac:chgData name="Daniel Khashabi" userId="62390808-c838-45e6-be59-d6fd0d208bc8" providerId="ADAL" clId="{BC61CEE6-F72E-ED4A-95CA-C76EDF0DD1AC}" dt="2023-03-12T19:12:52.378" v="4482"/>
          <ac:spMkLst>
            <pc:docMk/>
            <pc:sldMk cId="0" sldId="1945"/>
            <ac:spMk id="7" creationId="{00000000-0000-0000-0000-000000000000}"/>
          </ac:spMkLst>
        </pc:spChg>
        <pc:spChg chg="mod">
          <ac:chgData name="Daniel Khashabi" userId="62390808-c838-45e6-be59-d6fd0d208bc8" providerId="ADAL" clId="{BC61CEE6-F72E-ED4A-95CA-C76EDF0DD1AC}" dt="2023-03-12T19:12:52.378" v="4482"/>
          <ac:spMkLst>
            <pc:docMk/>
            <pc:sldMk cId="0" sldId="1945"/>
            <ac:spMk id="8" creationId="{00000000-0000-0000-0000-000000000000}"/>
          </ac:spMkLst>
        </pc:spChg>
      </pc:sldChg>
      <pc:sldChg chg="modSp del">
        <pc:chgData name="Daniel Khashabi" userId="62390808-c838-45e6-be59-d6fd0d208bc8" providerId="ADAL" clId="{BC61CEE6-F72E-ED4A-95CA-C76EDF0DD1AC}" dt="2023-03-15T02:23:17.107" v="9764" actId="2696"/>
        <pc:sldMkLst>
          <pc:docMk/>
          <pc:sldMk cId="0" sldId="1946"/>
        </pc:sldMkLst>
        <pc:spChg chg="mod">
          <ac:chgData name="Daniel Khashabi" userId="62390808-c838-45e6-be59-d6fd0d208bc8" providerId="ADAL" clId="{BC61CEE6-F72E-ED4A-95CA-C76EDF0DD1AC}" dt="2023-03-12T19:12:52.378" v="4482"/>
          <ac:spMkLst>
            <pc:docMk/>
            <pc:sldMk cId="0" sldId="1946"/>
            <ac:spMk id="3" creationId="{00000000-0000-0000-0000-000000000000}"/>
          </ac:spMkLst>
        </pc:spChg>
      </pc:sldChg>
      <pc:sldChg chg="modSp del">
        <pc:chgData name="Daniel Khashabi" userId="62390808-c838-45e6-be59-d6fd0d208bc8" providerId="ADAL" clId="{BC61CEE6-F72E-ED4A-95CA-C76EDF0DD1AC}" dt="2023-03-15T02:23:17.123" v="9765" actId="2696"/>
        <pc:sldMkLst>
          <pc:docMk/>
          <pc:sldMk cId="0" sldId="1947"/>
        </pc:sldMkLst>
        <pc:spChg chg="mod">
          <ac:chgData name="Daniel Khashabi" userId="62390808-c838-45e6-be59-d6fd0d208bc8" providerId="ADAL" clId="{BC61CEE6-F72E-ED4A-95CA-C76EDF0DD1AC}" dt="2023-03-12T19:12:52.378" v="4482"/>
          <ac:spMkLst>
            <pc:docMk/>
            <pc:sldMk cId="0" sldId="1947"/>
            <ac:spMk id="3" creationId="{00000000-0000-0000-0000-000000000000}"/>
          </ac:spMkLst>
        </pc:spChg>
        <pc:spChg chg="mod">
          <ac:chgData name="Daniel Khashabi" userId="62390808-c838-45e6-be59-d6fd0d208bc8" providerId="ADAL" clId="{BC61CEE6-F72E-ED4A-95CA-C76EDF0DD1AC}" dt="2023-03-12T19:12:52.378" v="4482"/>
          <ac:spMkLst>
            <pc:docMk/>
            <pc:sldMk cId="0" sldId="1947"/>
            <ac:spMk id="6" creationId="{00000000-0000-0000-0000-000000000000}"/>
          </ac:spMkLst>
        </pc:spChg>
        <pc:spChg chg="mod">
          <ac:chgData name="Daniel Khashabi" userId="62390808-c838-45e6-be59-d6fd0d208bc8" providerId="ADAL" clId="{BC61CEE6-F72E-ED4A-95CA-C76EDF0DD1AC}" dt="2023-03-12T19:12:52.378" v="4482"/>
          <ac:spMkLst>
            <pc:docMk/>
            <pc:sldMk cId="0" sldId="1947"/>
            <ac:spMk id="7" creationId="{00000000-0000-0000-0000-000000000000}"/>
          </ac:spMkLst>
        </pc:spChg>
      </pc:sldChg>
      <pc:sldChg chg="modSp del">
        <pc:chgData name="Daniel Khashabi" userId="62390808-c838-45e6-be59-d6fd0d208bc8" providerId="ADAL" clId="{BC61CEE6-F72E-ED4A-95CA-C76EDF0DD1AC}" dt="2023-03-15T02:23:17.130" v="9766" actId="2696"/>
        <pc:sldMkLst>
          <pc:docMk/>
          <pc:sldMk cId="0" sldId="1948"/>
        </pc:sldMkLst>
        <pc:spChg chg="mod">
          <ac:chgData name="Daniel Khashabi" userId="62390808-c838-45e6-be59-d6fd0d208bc8" providerId="ADAL" clId="{BC61CEE6-F72E-ED4A-95CA-C76EDF0DD1AC}" dt="2023-03-12T19:12:52.378" v="4482"/>
          <ac:spMkLst>
            <pc:docMk/>
            <pc:sldMk cId="0" sldId="1948"/>
            <ac:spMk id="3" creationId="{00000000-0000-0000-0000-000000000000}"/>
          </ac:spMkLst>
        </pc:spChg>
      </pc:sldChg>
      <pc:sldChg chg="del">
        <pc:chgData name="Daniel Khashabi" userId="62390808-c838-45e6-be59-d6fd0d208bc8" providerId="ADAL" clId="{BC61CEE6-F72E-ED4A-95CA-C76EDF0DD1AC}" dt="2023-03-15T02:23:17.140" v="9769" actId="2696"/>
        <pc:sldMkLst>
          <pc:docMk/>
          <pc:sldMk cId="2830243146" sldId="1949"/>
        </pc:sldMkLst>
      </pc:sldChg>
      <pc:sldChg chg="del">
        <pc:chgData name="Daniel Khashabi" userId="62390808-c838-45e6-be59-d6fd0d208bc8" providerId="ADAL" clId="{BC61CEE6-F72E-ED4A-95CA-C76EDF0DD1AC}" dt="2023-03-15T02:23:17.133" v="9767" actId="2696"/>
        <pc:sldMkLst>
          <pc:docMk/>
          <pc:sldMk cId="2457414041" sldId="1950"/>
        </pc:sldMkLst>
      </pc:sldChg>
      <pc:sldChg chg="del">
        <pc:chgData name="Daniel Khashabi" userId="62390808-c838-45e6-be59-d6fd0d208bc8" providerId="ADAL" clId="{BC61CEE6-F72E-ED4A-95CA-C76EDF0DD1AC}" dt="2023-03-09T22:26:30.566" v="13" actId="2696"/>
        <pc:sldMkLst>
          <pc:docMk/>
          <pc:sldMk cId="629252539" sldId="1951"/>
        </pc:sldMkLst>
      </pc:sldChg>
      <pc:sldChg chg="del">
        <pc:chgData name="Daniel Khashabi" userId="62390808-c838-45e6-be59-d6fd0d208bc8" providerId="ADAL" clId="{BC61CEE6-F72E-ED4A-95CA-C76EDF0DD1AC}" dt="2023-03-15T02:23:17.137" v="9768" actId="2696"/>
        <pc:sldMkLst>
          <pc:docMk/>
          <pc:sldMk cId="2458244337" sldId="1952"/>
        </pc:sldMkLst>
      </pc:sldChg>
      <pc:sldChg chg="del">
        <pc:chgData name="Daniel Khashabi" userId="62390808-c838-45e6-be59-d6fd0d208bc8" providerId="ADAL" clId="{BC61CEE6-F72E-ED4A-95CA-C76EDF0DD1AC}" dt="2023-03-15T02:23:17.145" v="9771" actId="2696"/>
        <pc:sldMkLst>
          <pc:docMk/>
          <pc:sldMk cId="841837156" sldId="1953"/>
        </pc:sldMkLst>
      </pc:sldChg>
      <pc:sldChg chg="modSp del modNotes">
        <pc:chgData name="Daniel Khashabi" userId="62390808-c838-45e6-be59-d6fd0d208bc8" providerId="ADAL" clId="{BC61CEE6-F72E-ED4A-95CA-C76EDF0DD1AC}" dt="2023-03-15T02:23:17.148" v="9772" actId="2696"/>
        <pc:sldMkLst>
          <pc:docMk/>
          <pc:sldMk cId="3001147671" sldId="1954"/>
        </pc:sldMkLst>
        <pc:spChg chg="mod">
          <ac:chgData name="Daniel Khashabi" userId="62390808-c838-45e6-be59-d6fd0d208bc8" providerId="ADAL" clId="{BC61CEE6-F72E-ED4A-95CA-C76EDF0DD1AC}" dt="2023-03-12T19:12:52.378" v="4482"/>
          <ac:spMkLst>
            <pc:docMk/>
            <pc:sldMk cId="3001147671" sldId="1954"/>
            <ac:spMk id="2" creationId="{83602E3B-62E7-EEAE-E8F3-5972D2C26242}"/>
          </ac:spMkLst>
        </pc:spChg>
        <pc:spChg chg="mod">
          <ac:chgData name="Daniel Khashabi" userId="62390808-c838-45e6-be59-d6fd0d208bc8" providerId="ADAL" clId="{BC61CEE6-F72E-ED4A-95CA-C76EDF0DD1AC}" dt="2023-03-12T19:12:52.378" v="4482"/>
          <ac:spMkLst>
            <pc:docMk/>
            <pc:sldMk cId="3001147671" sldId="1954"/>
            <ac:spMk id="3" creationId="{742098B5-3716-BBD2-0AAF-42AC45169A7D}"/>
          </ac:spMkLst>
        </pc:spChg>
      </pc:sldChg>
      <pc:sldChg chg="del">
        <pc:chgData name="Daniel Khashabi" userId="62390808-c838-45e6-be59-d6fd0d208bc8" providerId="ADAL" clId="{BC61CEE6-F72E-ED4A-95CA-C76EDF0DD1AC}" dt="2023-03-15T02:23:17.171" v="9778" actId="2696"/>
        <pc:sldMkLst>
          <pc:docMk/>
          <pc:sldMk cId="1358069131" sldId="1955"/>
        </pc:sldMkLst>
      </pc:sldChg>
      <pc:sldChg chg="modSp del modNotes">
        <pc:chgData name="Daniel Khashabi" userId="62390808-c838-45e6-be59-d6fd0d208bc8" providerId="ADAL" clId="{BC61CEE6-F72E-ED4A-95CA-C76EDF0DD1AC}" dt="2023-03-15T02:23:17.167" v="9777" actId="2696"/>
        <pc:sldMkLst>
          <pc:docMk/>
          <pc:sldMk cId="4217980589" sldId="1956"/>
        </pc:sldMkLst>
        <pc:spChg chg="mod">
          <ac:chgData name="Daniel Khashabi" userId="62390808-c838-45e6-be59-d6fd0d208bc8" providerId="ADAL" clId="{BC61CEE6-F72E-ED4A-95CA-C76EDF0DD1AC}" dt="2023-03-12T19:12:52.378" v="4482"/>
          <ac:spMkLst>
            <pc:docMk/>
            <pc:sldMk cId="4217980589" sldId="1956"/>
            <ac:spMk id="2" creationId="{83602E3B-62E7-EEAE-E8F3-5972D2C26242}"/>
          </ac:spMkLst>
        </pc:spChg>
        <pc:spChg chg="mod">
          <ac:chgData name="Daniel Khashabi" userId="62390808-c838-45e6-be59-d6fd0d208bc8" providerId="ADAL" clId="{BC61CEE6-F72E-ED4A-95CA-C76EDF0DD1AC}" dt="2023-03-12T19:12:52.378" v="4482"/>
          <ac:spMkLst>
            <pc:docMk/>
            <pc:sldMk cId="4217980589" sldId="1956"/>
            <ac:spMk id="3" creationId="{742098B5-3716-BBD2-0AAF-42AC45169A7D}"/>
          </ac:spMkLst>
        </pc:spChg>
      </pc:sldChg>
      <pc:sldChg chg="modSp del modNotes">
        <pc:chgData name="Daniel Khashabi" userId="62390808-c838-45e6-be59-d6fd0d208bc8" providerId="ADAL" clId="{BC61CEE6-F72E-ED4A-95CA-C76EDF0DD1AC}" dt="2023-03-15T02:23:16.359" v="9673" actId="2696"/>
        <pc:sldMkLst>
          <pc:docMk/>
          <pc:sldMk cId="423261872" sldId="1957"/>
        </pc:sldMkLst>
        <pc:spChg chg="mod">
          <ac:chgData name="Daniel Khashabi" userId="62390808-c838-45e6-be59-d6fd0d208bc8" providerId="ADAL" clId="{BC61CEE6-F72E-ED4A-95CA-C76EDF0DD1AC}" dt="2023-03-12T19:12:52.378" v="4482"/>
          <ac:spMkLst>
            <pc:docMk/>
            <pc:sldMk cId="423261872" sldId="1957"/>
            <ac:spMk id="2" creationId="{83602E3B-62E7-EEAE-E8F3-5972D2C26242}"/>
          </ac:spMkLst>
        </pc:spChg>
        <pc:spChg chg="mod">
          <ac:chgData name="Daniel Khashabi" userId="62390808-c838-45e6-be59-d6fd0d208bc8" providerId="ADAL" clId="{BC61CEE6-F72E-ED4A-95CA-C76EDF0DD1AC}" dt="2023-03-12T19:12:52.378" v="4482"/>
          <ac:spMkLst>
            <pc:docMk/>
            <pc:sldMk cId="423261872" sldId="1957"/>
            <ac:spMk id="3" creationId="{742098B5-3716-BBD2-0AAF-42AC45169A7D}"/>
          </ac:spMkLst>
        </pc:spChg>
      </pc:sldChg>
      <pc:sldChg chg="del">
        <pc:chgData name="Daniel Khashabi" userId="62390808-c838-45e6-be59-d6fd0d208bc8" providerId="ADAL" clId="{BC61CEE6-F72E-ED4A-95CA-C76EDF0DD1AC}" dt="2023-03-15T02:23:16.363" v="9674" actId="2696"/>
        <pc:sldMkLst>
          <pc:docMk/>
          <pc:sldMk cId="3136858018" sldId="1958"/>
        </pc:sldMkLst>
      </pc:sldChg>
      <pc:sldChg chg="del">
        <pc:chgData name="Daniel Khashabi" userId="62390808-c838-45e6-be59-d6fd0d208bc8" providerId="ADAL" clId="{BC61CEE6-F72E-ED4A-95CA-C76EDF0DD1AC}" dt="2023-03-15T02:23:16.380" v="9677" actId="2696"/>
        <pc:sldMkLst>
          <pc:docMk/>
          <pc:sldMk cId="975306942" sldId="1959"/>
        </pc:sldMkLst>
      </pc:sldChg>
      <pc:sldChg chg="modSp del modNotes">
        <pc:chgData name="Daniel Khashabi" userId="62390808-c838-45e6-be59-d6fd0d208bc8" providerId="ADAL" clId="{BC61CEE6-F72E-ED4A-95CA-C76EDF0DD1AC}" dt="2023-03-15T02:23:17.622" v="9855" actId="2696"/>
        <pc:sldMkLst>
          <pc:docMk/>
          <pc:sldMk cId="2676100225" sldId="1960"/>
        </pc:sldMkLst>
        <pc:spChg chg="mod">
          <ac:chgData name="Daniel Khashabi" userId="62390808-c838-45e6-be59-d6fd0d208bc8" providerId="ADAL" clId="{BC61CEE6-F72E-ED4A-95CA-C76EDF0DD1AC}" dt="2023-03-12T19:12:52.378" v="4482"/>
          <ac:spMkLst>
            <pc:docMk/>
            <pc:sldMk cId="2676100225" sldId="1960"/>
            <ac:spMk id="2" creationId="{83602E3B-62E7-EEAE-E8F3-5972D2C26242}"/>
          </ac:spMkLst>
        </pc:spChg>
        <pc:spChg chg="mod">
          <ac:chgData name="Daniel Khashabi" userId="62390808-c838-45e6-be59-d6fd0d208bc8" providerId="ADAL" clId="{BC61CEE6-F72E-ED4A-95CA-C76EDF0DD1AC}" dt="2023-03-12T19:12:52.378" v="4482"/>
          <ac:spMkLst>
            <pc:docMk/>
            <pc:sldMk cId="2676100225" sldId="1960"/>
            <ac:spMk id="3" creationId="{742098B5-3716-BBD2-0AAF-42AC45169A7D}"/>
          </ac:spMkLst>
        </pc:spChg>
      </pc:sldChg>
      <pc:sldChg chg="del">
        <pc:chgData name="Daniel Khashabi" userId="62390808-c838-45e6-be59-d6fd0d208bc8" providerId="ADAL" clId="{BC61CEE6-F72E-ED4A-95CA-C76EDF0DD1AC}" dt="2023-03-15T02:23:17.626" v="9856" actId="2696"/>
        <pc:sldMkLst>
          <pc:docMk/>
          <pc:sldMk cId="3148173644" sldId="1961"/>
        </pc:sldMkLst>
      </pc:sldChg>
      <pc:sldChg chg="modSp del modNotes">
        <pc:chgData name="Daniel Khashabi" userId="62390808-c838-45e6-be59-d6fd0d208bc8" providerId="ADAL" clId="{BC61CEE6-F72E-ED4A-95CA-C76EDF0DD1AC}" dt="2023-03-15T02:23:16.384" v="9678" actId="2696"/>
        <pc:sldMkLst>
          <pc:docMk/>
          <pc:sldMk cId="3369097472" sldId="1962"/>
        </pc:sldMkLst>
        <pc:spChg chg="mod">
          <ac:chgData name="Daniel Khashabi" userId="62390808-c838-45e6-be59-d6fd0d208bc8" providerId="ADAL" clId="{BC61CEE6-F72E-ED4A-95CA-C76EDF0DD1AC}" dt="2023-03-12T19:12:52.378" v="4482"/>
          <ac:spMkLst>
            <pc:docMk/>
            <pc:sldMk cId="3369097472" sldId="1962"/>
            <ac:spMk id="2" creationId="{83602E3B-62E7-EEAE-E8F3-5972D2C26242}"/>
          </ac:spMkLst>
        </pc:spChg>
        <pc:spChg chg="mod">
          <ac:chgData name="Daniel Khashabi" userId="62390808-c838-45e6-be59-d6fd0d208bc8" providerId="ADAL" clId="{BC61CEE6-F72E-ED4A-95CA-C76EDF0DD1AC}" dt="2023-03-12T19:12:52.378" v="4482"/>
          <ac:spMkLst>
            <pc:docMk/>
            <pc:sldMk cId="3369097472" sldId="1962"/>
            <ac:spMk id="3" creationId="{742098B5-3716-BBD2-0AAF-42AC45169A7D}"/>
          </ac:spMkLst>
        </pc:spChg>
      </pc:sldChg>
      <pc:sldChg chg="del">
        <pc:chgData name="Daniel Khashabi" userId="62390808-c838-45e6-be59-d6fd0d208bc8" providerId="ADAL" clId="{BC61CEE6-F72E-ED4A-95CA-C76EDF0DD1AC}" dt="2023-03-15T02:23:16.387" v="9679" actId="2696"/>
        <pc:sldMkLst>
          <pc:docMk/>
          <pc:sldMk cId="2840551386" sldId="1963"/>
        </pc:sldMkLst>
      </pc:sldChg>
      <pc:sldChg chg="del">
        <pc:chgData name="Daniel Khashabi" userId="62390808-c838-45e6-be59-d6fd0d208bc8" providerId="ADAL" clId="{BC61CEE6-F72E-ED4A-95CA-C76EDF0DD1AC}" dt="2023-03-15T02:23:16.335" v="9669" actId="2696"/>
        <pc:sldMkLst>
          <pc:docMk/>
          <pc:sldMk cId="1793496069" sldId="1964"/>
        </pc:sldMkLst>
      </pc:sldChg>
      <pc:sldChg chg="del">
        <pc:chgData name="Daniel Khashabi" userId="62390808-c838-45e6-be59-d6fd0d208bc8" providerId="ADAL" clId="{BC61CEE6-F72E-ED4A-95CA-C76EDF0DD1AC}" dt="2023-03-15T02:23:16.350" v="9671" actId="2696"/>
        <pc:sldMkLst>
          <pc:docMk/>
          <pc:sldMk cId="2451461546" sldId="1965"/>
        </pc:sldMkLst>
      </pc:sldChg>
      <pc:sldChg chg="add del">
        <pc:chgData name="Daniel Khashabi" userId="62390808-c838-45e6-be59-d6fd0d208bc8" providerId="ADAL" clId="{BC61CEE6-F72E-ED4A-95CA-C76EDF0DD1AC}" dt="2023-03-13T05:14:59.098" v="8290" actId="2696"/>
        <pc:sldMkLst>
          <pc:docMk/>
          <pc:sldMk cId="1540880055" sldId="1966"/>
        </pc:sldMkLst>
      </pc:sldChg>
      <pc:sldChg chg="add">
        <pc:chgData name="Daniel Khashabi" userId="62390808-c838-45e6-be59-d6fd0d208bc8" providerId="ADAL" clId="{BC61CEE6-F72E-ED4A-95CA-C76EDF0DD1AC}" dt="2023-03-13T05:15:22.999" v="8291"/>
        <pc:sldMkLst>
          <pc:docMk/>
          <pc:sldMk cId="1549845591" sldId="1966"/>
        </pc:sldMkLst>
      </pc:sldChg>
      <pc:sldChg chg="add del">
        <pc:chgData name="Daniel Khashabi" userId="62390808-c838-45e6-be59-d6fd0d208bc8" providerId="ADAL" clId="{BC61CEE6-F72E-ED4A-95CA-C76EDF0DD1AC}" dt="2023-03-12T22:37:21.220" v="5575" actId="2696"/>
        <pc:sldMkLst>
          <pc:docMk/>
          <pc:sldMk cId="2734497017" sldId="1966"/>
        </pc:sldMkLst>
      </pc:sldChg>
      <pc:sldChg chg="addSp delSp modSp del mod">
        <pc:chgData name="Daniel Khashabi" userId="62390808-c838-45e6-be59-d6fd0d208bc8" providerId="ADAL" clId="{BC61CEE6-F72E-ED4A-95CA-C76EDF0DD1AC}" dt="2023-03-12T22:25:02.612" v="5505" actId="2696"/>
        <pc:sldMkLst>
          <pc:docMk/>
          <pc:sldMk cId="3605480706" sldId="1966"/>
        </pc:sldMkLst>
        <pc:spChg chg="mod">
          <ac:chgData name="Daniel Khashabi" userId="62390808-c838-45e6-be59-d6fd0d208bc8" providerId="ADAL" clId="{BC61CEE6-F72E-ED4A-95CA-C76EDF0DD1AC}" dt="2023-03-12T19:12:52.378" v="4482"/>
          <ac:spMkLst>
            <pc:docMk/>
            <pc:sldMk cId="3605480706" sldId="1966"/>
            <ac:spMk id="4" creationId="{A0CC89AA-4044-3582-DB7D-C1610D420FF8}"/>
          </ac:spMkLst>
        </pc:spChg>
        <pc:spChg chg="add del mod">
          <ac:chgData name="Daniel Khashabi" userId="62390808-c838-45e6-be59-d6fd0d208bc8" providerId="ADAL" clId="{BC61CEE6-F72E-ED4A-95CA-C76EDF0DD1AC}" dt="2023-03-12T17:40:54.151" v="3657"/>
          <ac:spMkLst>
            <pc:docMk/>
            <pc:sldMk cId="3605480706" sldId="1966"/>
            <ac:spMk id="5" creationId="{AB74EAF6-B5D8-D3EE-01A9-196FBAC2007C}"/>
          </ac:spMkLst>
        </pc:spChg>
        <pc:spChg chg="mod">
          <ac:chgData name="Daniel Khashabi" userId="62390808-c838-45e6-be59-d6fd0d208bc8" providerId="ADAL" clId="{BC61CEE6-F72E-ED4A-95CA-C76EDF0DD1AC}" dt="2023-03-12T19:12:52.378" v="4482"/>
          <ac:spMkLst>
            <pc:docMk/>
            <pc:sldMk cId="3605480706" sldId="1966"/>
            <ac:spMk id="6" creationId="{661C54C3-2924-4F63-E596-8A4FC953C31B}"/>
          </ac:spMkLst>
        </pc:spChg>
        <pc:spChg chg="mod">
          <ac:chgData name="Daniel Khashabi" userId="62390808-c838-45e6-be59-d6fd0d208bc8" providerId="ADAL" clId="{BC61CEE6-F72E-ED4A-95CA-C76EDF0DD1AC}" dt="2023-03-12T19:12:52.378" v="4482"/>
          <ac:spMkLst>
            <pc:docMk/>
            <pc:sldMk cId="3605480706" sldId="1966"/>
            <ac:spMk id="7" creationId="{2F847A40-8DA1-EE47-FA28-8E866C5B24D0}"/>
          </ac:spMkLst>
        </pc:spChg>
        <pc:spChg chg="add mod">
          <ac:chgData name="Daniel Khashabi" userId="62390808-c838-45e6-be59-d6fd0d208bc8" providerId="ADAL" clId="{BC61CEE6-F72E-ED4A-95CA-C76EDF0DD1AC}" dt="2023-03-12T19:12:52.378" v="4482"/>
          <ac:spMkLst>
            <pc:docMk/>
            <pc:sldMk cId="3605480706" sldId="1966"/>
            <ac:spMk id="8" creationId="{91C0088F-0877-E279-3CBA-147B42E23953}"/>
          </ac:spMkLst>
        </pc:spChg>
      </pc:sldChg>
      <pc:sldChg chg="add del">
        <pc:chgData name="Daniel Khashabi" userId="62390808-c838-45e6-be59-d6fd0d208bc8" providerId="ADAL" clId="{BC61CEE6-F72E-ED4A-95CA-C76EDF0DD1AC}" dt="2023-03-12T22:36:32.098" v="5573" actId="2696"/>
        <pc:sldMkLst>
          <pc:docMk/>
          <pc:sldMk cId="3747583988" sldId="1966"/>
        </pc:sldMkLst>
      </pc:sldChg>
      <pc:sldChg chg="add del">
        <pc:chgData name="Daniel Khashabi" userId="62390808-c838-45e6-be59-d6fd0d208bc8" providerId="ADAL" clId="{BC61CEE6-F72E-ED4A-95CA-C76EDF0DD1AC}" dt="2023-03-12T22:37:21.220" v="5575" actId="2696"/>
        <pc:sldMkLst>
          <pc:docMk/>
          <pc:sldMk cId="153589374" sldId="1967"/>
        </pc:sldMkLst>
      </pc:sldChg>
      <pc:sldChg chg="add">
        <pc:chgData name="Daniel Khashabi" userId="62390808-c838-45e6-be59-d6fd0d208bc8" providerId="ADAL" clId="{BC61CEE6-F72E-ED4A-95CA-C76EDF0DD1AC}" dt="2023-03-13T05:15:22.999" v="8291"/>
        <pc:sldMkLst>
          <pc:docMk/>
          <pc:sldMk cId="654266703" sldId="1967"/>
        </pc:sldMkLst>
      </pc:sldChg>
      <pc:sldChg chg="add del">
        <pc:chgData name="Daniel Khashabi" userId="62390808-c838-45e6-be59-d6fd0d208bc8" providerId="ADAL" clId="{BC61CEE6-F72E-ED4A-95CA-C76EDF0DD1AC}" dt="2023-03-13T05:14:59.098" v="8290" actId="2696"/>
        <pc:sldMkLst>
          <pc:docMk/>
          <pc:sldMk cId="1929748843" sldId="1967"/>
        </pc:sldMkLst>
      </pc:sldChg>
      <pc:sldChg chg="addSp delSp modSp del mod">
        <pc:chgData name="Daniel Khashabi" userId="62390808-c838-45e6-be59-d6fd0d208bc8" providerId="ADAL" clId="{BC61CEE6-F72E-ED4A-95CA-C76EDF0DD1AC}" dt="2023-03-12T22:25:02.612" v="5505" actId="2696"/>
        <pc:sldMkLst>
          <pc:docMk/>
          <pc:sldMk cId="2401821691" sldId="1967"/>
        </pc:sldMkLst>
        <pc:spChg chg="del">
          <ac:chgData name="Daniel Khashabi" userId="62390808-c838-45e6-be59-d6fd0d208bc8" providerId="ADAL" clId="{BC61CEE6-F72E-ED4A-95CA-C76EDF0DD1AC}" dt="2023-03-12T17:39:40.657" v="3588" actId="478"/>
          <ac:spMkLst>
            <pc:docMk/>
            <pc:sldMk cId="2401821691" sldId="1967"/>
            <ac:spMk id="4" creationId="{A0CC89AA-4044-3582-DB7D-C1610D420FF8}"/>
          </ac:spMkLst>
        </pc:spChg>
        <pc:spChg chg="add mod">
          <ac:chgData name="Daniel Khashabi" userId="62390808-c838-45e6-be59-d6fd0d208bc8" providerId="ADAL" clId="{BC61CEE6-F72E-ED4A-95CA-C76EDF0DD1AC}" dt="2023-03-12T19:12:52.378" v="4482"/>
          <ac:spMkLst>
            <pc:docMk/>
            <pc:sldMk cId="2401821691" sldId="1967"/>
            <ac:spMk id="5" creationId="{A1A88C78-CC5D-3D36-A2C6-7D8FF4DA7A62}"/>
          </ac:spMkLst>
        </pc:spChg>
      </pc:sldChg>
      <pc:sldChg chg="add del">
        <pc:chgData name="Daniel Khashabi" userId="62390808-c838-45e6-be59-d6fd0d208bc8" providerId="ADAL" clId="{BC61CEE6-F72E-ED4A-95CA-C76EDF0DD1AC}" dt="2023-03-12T22:36:32.098" v="5573" actId="2696"/>
        <pc:sldMkLst>
          <pc:docMk/>
          <pc:sldMk cId="3264782591" sldId="1967"/>
        </pc:sldMkLst>
      </pc:sldChg>
      <pc:sldChg chg="del">
        <pc:chgData name="Daniel Khashabi" userId="62390808-c838-45e6-be59-d6fd0d208bc8" providerId="ADAL" clId="{BC61CEE6-F72E-ED4A-95CA-C76EDF0DD1AC}" dt="2023-03-15T02:23:17.614" v="9852" actId="2696"/>
        <pc:sldMkLst>
          <pc:docMk/>
          <pc:sldMk cId="4283832194" sldId="1968"/>
        </pc:sldMkLst>
      </pc:sldChg>
      <pc:sldChg chg="modSp del">
        <pc:chgData name="Daniel Khashabi" userId="62390808-c838-45e6-be59-d6fd0d208bc8" providerId="ADAL" clId="{BC61CEE6-F72E-ED4A-95CA-C76EDF0DD1AC}" dt="2023-03-15T02:23:17.619" v="9854" actId="2696"/>
        <pc:sldMkLst>
          <pc:docMk/>
          <pc:sldMk cId="1239335412" sldId="1969"/>
        </pc:sldMkLst>
        <pc:spChg chg="mod">
          <ac:chgData name="Daniel Khashabi" userId="62390808-c838-45e6-be59-d6fd0d208bc8" providerId="ADAL" clId="{BC61CEE6-F72E-ED4A-95CA-C76EDF0DD1AC}" dt="2023-03-12T19:12:52.378" v="4482"/>
          <ac:spMkLst>
            <pc:docMk/>
            <pc:sldMk cId="1239335412" sldId="1969"/>
            <ac:spMk id="3" creationId="{BB232C89-3F12-75D4-885E-605E1A1C6B30}"/>
          </ac:spMkLst>
        </pc:spChg>
      </pc:sldChg>
      <pc:sldChg chg="del">
        <pc:chgData name="Daniel Khashabi" userId="62390808-c838-45e6-be59-d6fd0d208bc8" providerId="ADAL" clId="{BC61CEE6-F72E-ED4A-95CA-C76EDF0DD1AC}" dt="2023-03-15T02:23:16.394" v="9680" actId="2696"/>
        <pc:sldMkLst>
          <pc:docMk/>
          <pc:sldMk cId="3602590369" sldId="1970"/>
        </pc:sldMkLst>
      </pc:sldChg>
      <pc:sldChg chg="del">
        <pc:chgData name="Daniel Khashabi" userId="62390808-c838-45e6-be59-d6fd0d208bc8" providerId="ADAL" clId="{BC61CEE6-F72E-ED4A-95CA-C76EDF0DD1AC}" dt="2023-03-15T02:23:16.399" v="9681" actId="2696"/>
        <pc:sldMkLst>
          <pc:docMk/>
          <pc:sldMk cId="754482116" sldId="1971"/>
        </pc:sldMkLst>
      </pc:sldChg>
      <pc:sldChg chg="del">
        <pc:chgData name="Daniel Khashabi" userId="62390808-c838-45e6-be59-d6fd0d208bc8" providerId="ADAL" clId="{BC61CEE6-F72E-ED4A-95CA-C76EDF0DD1AC}" dt="2023-03-09T22:26:43.167" v="25" actId="2696"/>
        <pc:sldMkLst>
          <pc:docMk/>
          <pc:sldMk cId="3970350796" sldId="1976"/>
        </pc:sldMkLst>
      </pc:sldChg>
      <pc:sldChg chg="del">
        <pc:chgData name="Daniel Khashabi" userId="62390808-c838-45e6-be59-d6fd0d208bc8" providerId="ADAL" clId="{BC61CEE6-F72E-ED4A-95CA-C76EDF0DD1AC}" dt="2023-03-09T22:26:36.772" v="16" actId="2696"/>
        <pc:sldMkLst>
          <pc:docMk/>
          <pc:sldMk cId="804601291" sldId="1978"/>
        </pc:sldMkLst>
      </pc:sldChg>
      <pc:sldChg chg="modSp del">
        <pc:chgData name="Daniel Khashabi" userId="62390808-c838-45e6-be59-d6fd0d208bc8" providerId="ADAL" clId="{BC61CEE6-F72E-ED4A-95CA-C76EDF0DD1AC}" dt="2023-03-15T02:23:15.962" v="9618" actId="2696"/>
        <pc:sldMkLst>
          <pc:docMk/>
          <pc:sldMk cId="2190952757" sldId="1980"/>
        </pc:sldMkLst>
        <pc:spChg chg="mod">
          <ac:chgData name="Daniel Khashabi" userId="62390808-c838-45e6-be59-d6fd0d208bc8" providerId="ADAL" clId="{BC61CEE6-F72E-ED4A-95CA-C76EDF0DD1AC}" dt="2023-03-12T19:12:52.378" v="4482"/>
          <ac:spMkLst>
            <pc:docMk/>
            <pc:sldMk cId="2190952757" sldId="1980"/>
            <ac:spMk id="5" creationId="{662A632E-F670-CA29-9837-447C4F9631D8}"/>
          </ac:spMkLst>
        </pc:spChg>
        <pc:spChg chg="mod">
          <ac:chgData name="Daniel Khashabi" userId="62390808-c838-45e6-be59-d6fd0d208bc8" providerId="ADAL" clId="{BC61CEE6-F72E-ED4A-95CA-C76EDF0DD1AC}" dt="2023-03-12T19:12:52.378" v="4482"/>
          <ac:spMkLst>
            <pc:docMk/>
            <pc:sldMk cId="2190952757" sldId="1980"/>
            <ac:spMk id="7" creationId="{0C56B9B1-A390-8C6E-CB2D-4D71D759CAE8}"/>
          </ac:spMkLst>
        </pc:spChg>
      </pc:sldChg>
      <pc:sldChg chg="modSp del">
        <pc:chgData name="Daniel Khashabi" userId="62390808-c838-45e6-be59-d6fd0d208bc8" providerId="ADAL" clId="{BC61CEE6-F72E-ED4A-95CA-C76EDF0DD1AC}" dt="2023-03-15T02:23:15.965" v="9619" actId="2696"/>
        <pc:sldMkLst>
          <pc:docMk/>
          <pc:sldMk cId="3831824080" sldId="1981"/>
        </pc:sldMkLst>
        <pc:spChg chg="mod">
          <ac:chgData name="Daniel Khashabi" userId="62390808-c838-45e6-be59-d6fd0d208bc8" providerId="ADAL" clId="{BC61CEE6-F72E-ED4A-95CA-C76EDF0DD1AC}" dt="2023-03-12T19:12:52.378" v="4482"/>
          <ac:spMkLst>
            <pc:docMk/>
            <pc:sldMk cId="3831824080" sldId="1981"/>
            <ac:spMk id="5" creationId="{662A632E-F670-CA29-9837-447C4F9631D8}"/>
          </ac:spMkLst>
        </pc:spChg>
        <pc:spChg chg="mod">
          <ac:chgData name="Daniel Khashabi" userId="62390808-c838-45e6-be59-d6fd0d208bc8" providerId="ADAL" clId="{BC61CEE6-F72E-ED4A-95CA-C76EDF0DD1AC}" dt="2023-03-12T19:12:52.378" v="4482"/>
          <ac:spMkLst>
            <pc:docMk/>
            <pc:sldMk cId="3831824080" sldId="1981"/>
            <ac:spMk id="7" creationId="{0C56B9B1-A390-8C6E-CB2D-4D71D759CAE8}"/>
          </ac:spMkLst>
        </pc:spChg>
      </pc:sldChg>
      <pc:sldChg chg="del">
        <pc:chgData name="Daniel Khashabi" userId="62390808-c838-45e6-be59-d6fd0d208bc8" providerId="ADAL" clId="{BC61CEE6-F72E-ED4A-95CA-C76EDF0DD1AC}" dt="2023-03-15T02:23:15.952" v="9616" actId="2696"/>
        <pc:sldMkLst>
          <pc:docMk/>
          <pc:sldMk cId="2175633578" sldId="1982"/>
        </pc:sldMkLst>
      </pc:sldChg>
      <pc:sldChg chg="del">
        <pc:chgData name="Daniel Khashabi" userId="62390808-c838-45e6-be59-d6fd0d208bc8" providerId="ADAL" clId="{BC61CEE6-F72E-ED4A-95CA-C76EDF0DD1AC}" dt="2023-03-15T02:23:15.846" v="9604" actId="2696"/>
        <pc:sldMkLst>
          <pc:docMk/>
          <pc:sldMk cId="2518002378" sldId="1983"/>
        </pc:sldMkLst>
      </pc:sldChg>
      <pc:sldChg chg="del">
        <pc:chgData name="Daniel Khashabi" userId="62390808-c838-45e6-be59-d6fd0d208bc8" providerId="ADAL" clId="{BC61CEE6-F72E-ED4A-95CA-C76EDF0DD1AC}" dt="2023-03-15T02:23:17.633" v="9858" actId="2696"/>
        <pc:sldMkLst>
          <pc:docMk/>
          <pc:sldMk cId="1694851328" sldId="1984"/>
        </pc:sldMkLst>
      </pc:sldChg>
      <pc:sldChg chg="modSp del">
        <pc:chgData name="Daniel Khashabi" userId="62390808-c838-45e6-be59-d6fd0d208bc8" providerId="ADAL" clId="{BC61CEE6-F72E-ED4A-95CA-C76EDF0DD1AC}" dt="2023-03-15T02:23:15.885" v="9608" actId="2696"/>
        <pc:sldMkLst>
          <pc:docMk/>
          <pc:sldMk cId="3067692112" sldId="1985"/>
        </pc:sldMkLst>
        <pc:spChg chg="mod">
          <ac:chgData name="Daniel Khashabi" userId="62390808-c838-45e6-be59-d6fd0d208bc8" providerId="ADAL" clId="{BC61CEE6-F72E-ED4A-95CA-C76EDF0DD1AC}" dt="2023-03-12T19:12:52.378" v="4482"/>
          <ac:spMkLst>
            <pc:docMk/>
            <pc:sldMk cId="3067692112" sldId="1985"/>
            <ac:spMk id="4" creationId="{79F02634-7863-F23D-058A-9D256C0A8CF2}"/>
          </ac:spMkLst>
        </pc:spChg>
      </pc:sldChg>
      <pc:sldChg chg="modSp del">
        <pc:chgData name="Daniel Khashabi" userId="62390808-c838-45e6-be59-d6fd0d208bc8" providerId="ADAL" clId="{BC61CEE6-F72E-ED4A-95CA-C76EDF0DD1AC}" dt="2023-03-15T02:23:15.893" v="9609" actId="2696"/>
        <pc:sldMkLst>
          <pc:docMk/>
          <pc:sldMk cId="2495022789" sldId="1986"/>
        </pc:sldMkLst>
        <pc:spChg chg="mod">
          <ac:chgData name="Daniel Khashabi" userId="62390808-c838-45e6-be59-d6fd0d208bc8" providerId="ADAL" clId="{BC61CEE6-F72E-ED4A-95CA-C76EDF0DD1AC}" dt="2023-03-12T19:12:52.378" v="4482"/>
          <ac:spMkLst>
            <pc:docMk/>
            <pc:sldMk cId="2495022789" sldId="1986"/>
            <ac:spMk id="6" creationId="{0BF023D8-4CB8-481D-66EF-A1D9D9DD3D3D}"/>
          </ac:spMkLst>
        </pc:spChg>
        <pc:spChg chg="mod">
          <ac:chgData name="Daniel Khashabi" userId="62390808-c838-45e6-be59-d6fd0d208bc8" providerId="ADAL" clId="{BC61CEE6-F72E-ED4A-95CA-C76EDF0DD1AC}" dt="2023-03-12T19:12:52.378" v="4482"/>
          <ac:spMkLst>
            <pc:docMk/>
            <pc:sldMk cId="2495022789" sldId="1986"/>
            <ac:spMk id="8" creationId="{C2F61A12-38AD-E117-292E-36F2AC0B08A1}"/>
          </ac:spMkLst>
        </pc:spChg>
        <pc:spChg chg="mod">
          <ac:chgData name="Daniel Khashabi" userId="62390808-c838-45e6-be59-d6fd0d208bc8" providerId="ADAL" clId="{BC61CEE6-F72E-ED4A-95CA-C76EDF0DD1AC}" dt="2023-03-12T19:12:52.378" v="4482"/>
          <ac:spMkLst>
            <pc:docMk/>
            <pc:sldMk cId="2495022789" sldId="1986"/>
            <ac:spMk id="9" creationId="{20F07C60-E176-C01E-120B-B24DFCAA819D}"/>
          </ac:spMkLst>
        </pc:spChg>
        <pc:spChg chg="mod">
          <ac:chgData name="Daniel Khashabi" userId="62390808-c838-45e6-be59-d6fd0d208bc8" providerId="ADAL" clId="{BC61CEE6-F72E-ED4A-95CA-C76EDF0DD1AC}" dt="2023-03-12T19:12:52.378" v="4482"/>
          <ac:spMkLst>
            <pc:docMk/>
            <pc:sldMk cId="2495022789" sldId="1986"/>
            <ac:spMk id="10" creationId="{B2869BAE-EB62-AE18-71C8-93FD65690440}"/>
          </ac:spMkLst>
        </pc:spChg>
        <pc:spChg chg="mod">
          <ac:chgData name="Daniel Khashabi" userId="62390808-c838-45e6-be59-d6fd0d208bc8" providerId="ADAL" clId="{BC61CEE6-F72E-ED4A-95CA-C76EDF0DD1AC}" dt="2023-03-12T19:12:52.378" v="4482"/>
          <ac:spMkLst>
            <pc:docMk/>
            <pc:sldMk cId="2495022789" sldId="1986"/>
            <ac:spMk id="11" creationId="{62722F3D-EBC9-1FEF-4C2F-0151948A82F0}"/>
          </ac:spMkLst>
        </pc:spChg>
      </pc:sldChg>
      <pc:sldChg chg="modSp del">
        <pc:chgData name="Daniel Khashabi" userId="62390808-c838-45e6-be59-d6fd0d208bc8" providerId="ADAL" clId="{BC61CEE6-F72E-ED4A-95CA-C76EDF0DD1AC}" dt="2023-03-15T02:23:15.927" v="9612" actId="2696"/>
        <pc:sldMkLst>
          <pc:docMk/>
          <pc:sldMk cId="2050025572" sldId="1988"/>
        </pc:sldMkLst>
        <pc:spChg chg="mod">
          <ac:chgData name="Daniel Khashabi" userId="62390808-c838-45e6-be59-d6fd0d208bc8" providerId="ADAL" clId="{BC61CEE6-F72E-ED4A-95CA-C76EDF0DD1AC}" dt="2023-03-12T19:12:52.378" v="4482"/>
          <ac:spMkLst>
            <pc:docMk/>
            <pc:sldMk cId="2050025572" sldId="1988"/>
            <ac:spMk id="7" creationId="{7A91CD56-800A-8F0C-2FC3-5AE927B160DC}"/>
          </ac:spMkLst>
        </pc:spChg>
      </pc:sldChg>
      <pc:sldChg chg="modSp del">
        <pc:chgData name="Daniel Khashabi" userId="62390808-c838-45e6-be59-d6fd0d208bc8" providerId="ADAL" clId="{BC61CEE6-F72E-ED4A-95CA-C76EDF0DD1AC}" dt="2023-03-15T02:23:15.936" v="9613" actId="2696"/>
        <pc:sldMkLst>
          <pc:docMk/>
          <pc:sldMk cId="2115029569" sldId="1989"/>
        </pc:sldMkLst>
        <pc:spChg chg="mod">
          <ac:chgData name="Daniel Khashabi" userId="62390808-c838-45e6-be59-d6fd0d208bc8" providerId="ADAL" clId="{BC61CEE6-F72E-ED4A-95CA-C76EDF0DD1AC}" dt="2023-03-12T19:12:52.378" v="4482"/>
          <ac:spMkLst>
            <pc:docMk/>
            <pc:sldMk cId="2115029569" sldId="1989"/>
            <ac:spMk id="7" creationId="{63760DBB-B04C-71BC-AC4A-67DBC9ADDCF8}"/>
          </ac:spMkLst>
        </pc:spChg>
      </pc:sldChg>
      <pc:sldChg chg="del">
        <pc:chgData name="Daniel Khashabi" userId="62390808-c838-45e6-be59-d6fd0d208bc8" providerId="ADAL" clId="{BC61CEE6-F72E-ED4A-95CA-C76EDF0DD1AC}" dt="2023-03-15T02:23:15.943" v="9614" actId="2696"/>
        <pc:sldMkLst>
          <pc:docMk/>
          <pc:sldMk cId="2643503907" sldId="1990"/>
        </pc:sldMkLst>
      </pc:sldChg>
      <pc:sldChg chg="del">
        <pc:chgData name="Daniel Khashabi" userId="62390808-c838-45e6-be59-d6fd0d208bc8" providerId="ADAL" clId="{BC61CEE6-F72E-ED4A-95CA-C76EDF0DD1AC}" dt="2023-03-09T22:26:24.728" v="9" actId="2696"/>
        <pc:sldMkLst>
          <pc:docMk/>
          <pc:sldMk cId="579766841" sldId="1991"/>
        </pc:sldMkLst>
      </pc:sldChg>
      <pc:sldChg chg="addSp delSp modSp add del mod chgLayout">
        <pc:chgData name="Daniel Khashabi" userId="62390808-c838-45e6-be59-d6fd0d208bc8" providerId="ADAL" clId="{BC61CEE6-F72E-ED4A-95CA-C76EDF0DD1AC}" dt="2023-03-15T02:23:15.653" v="9576" actId="2696"/>
        <pc:sldMkLst>
          <pc:docMk/>
          <pc:sldMk cId="82910249" sldId="1992"/>
        </pc:sldMkLst>
        <pc:spChg chg="mod ord">
          <ac:chgData name="Daniel Khashabi" userId="62390808-c838-45e6-be59-d6fd0d208bc8" providerId="ADAL" clId="{BC61CEE6-F72E-ED4A-95CA-C76EDF0DD1AC}" dt="2023-03-14T15:30:03.586" v="8973" actId="700"/>
          <ac:spMkLst>
            <pc:docMk/>
            <pc:sldMk cId="82910249" sldId="1992"/>
            <ac:spMk id="2" creationId="{C4FE4A16-41EA-0E4A-4DCC-0886C63D3DDA}"/>
          </ac:spMkLst>
        </pc:spChg>
        <pc:spChg chg="mod ord">
          <ac:chgData name="Daniel Khashabi" userId="62390808-c838-45e6-be59-d6fd0d208bc8" providerId="ADAL" clId="{BC61CEE6-F72E-ED4A-95CA-C76EDF0DD1AC}" dt="2023-03-14T15:43:14.380" v="9182" actId="20577"/>
          <ac:spMkLst>
            <pc:docMk/>
            <pc:sldMk cId="82910249" sldId="1992"/>
            <ac:spMk id="3" creationId="{560B3BD7-CE84-5564-CDCA-C98DB03367F4}"/>
          </ac:spMkLst>
        </pc:spChg>
        <pc:spChg chg="add mod">
          <ac:chgData name="Daniel Khashabi" userId="62390808-c838-45e6-be59-d6fd0d208bc8" providerId="ADAL" clId="{BC61CEE6-F72E-ED4A-95CA-C76EDF0DD1AC}" dt="2023-03-14T15:43:57.698" v="9200" actId="122"/>
          <ac:spMkLst>
            <pc:docMk/>
            <pc:sldMk cId="82910249" sldId="1992"/>
            <ac:spMk id="4" creationId="{2D31766A-0FBF-FE7F-8CEC-490182E86F49}"/>
          </ac:spMkLst>
        </pc:spChg>
        <pc:spChg chg="del">
          <ac:chgData name="Daniel Khashabi" userId="62390808-c838-45e6-be59-d6fd0d208bc8" providerId="ADAL" clId="{BC61CEE6-F72E-ED4A-95CA-C76EDF0DD1AC}" dt="2023-03-14T15:43:41.387" v="9184" actId="478"/>
          <ac:spMkLst>
            <pc:docMk/>
            <pc:sldMk cId="82910249" sldId="1992"/>
            <ac:spMk id="5" creationId="{C42AC1FA-9D90-1571-A712-91FC21E56FAB}"/>
          </ac:spMkLst>
        </pc:spChg>
      </pc:sldChg>
      <pc:sldChg chg="modSp del mod chgLayout">
        <pc:chgData name="Daniel Khashabi" userId="62390808-c838-45e6-be59-d6fd0d208bc8" providerId="ADAL" clId="{BC61CEE6-F72E-ED4A-95CA-C76EDF0DD1AC}" dt="2023-03-14T05:56:56.826" v="8968" actId="2696"/>
        <pc:sldMkLst>
          <pc:docMk/>
          <pc:sldMk cId="1709155341" sldId="1992"/>
        </pc:sldMkLst>
        <pc:spChg chg="mod ord">
          <ac:chgData name="Daniel Khashabi" userId="62390808-c838-45e6-be59-d6fd0d208bc8" providerId="ADAL" clId="{BC61CEE6-F72E-ED4A-95CA-C76EDF0DD1AC}" dt="2023-03-13T05:13:59.192" v="8282" actId="700"/>
          <ac:spMkLst>
            <pc:docMk/>
            <pc:sldMk cId="1709155341" sldId="1992"/>
            <ac:spMk id="2" creationId="{C4FE4A16-41EA-0E4A-4DCC-0886C63D3DDA}"/>
          </ac:spMkLst>
        </pc:spChg>
        <pc:spChg chg="mod ord">
          <ac:chgData name="Daniel Khashabi" userId="62390808-c838-45e6-be59-d6fd0d208bc8" providerId="ADAL" clId="{BC61CEE6-F72E-ED4A-95CA-C76EDF0DD1AC}" dt="2023-03-13T05:13:59.192" v="8282" actId="700"/>
          <ac:spMkLst>
            <pc:docMk/>
            <pc:sldMk cId="1709155341" sldId="1992"/>
            <ac:spMk id="3" creationId="{560B3BD7-CE84-5564-CDCA-C98DB03367F4}"/>
          </ac:spMkLst>
        </pc:spChg>
        <pc:spChg chg="mod">
          <ac:chgData name="Daniel Khashabi" userId="62390808-c838-45e6-be59-d6fd0d208bc8" providerId="ADAL" clId="{BC61CEE6-F72E-ED4A-95CA-C76EDF0DD1AC}" dt="2023-03-12T19:12:52.378" v="4482"/>
          <ac:spMkLst>
            <pc:docMk/>
            <pc:sldMk cId="1709155341" sldId="1992"/>
            <ac:spMk id="5" creationId="{C42AC1FA-9D90-1571-A712-91FC21E56FAB}"/>
          </ac:spMkLst>
        </pc:spChg>
      </pc:sldChg>
      <pc:sldChg chg="modSp del mod chgLayout">
        <pc:chgData name="Daniel Khashabi" userId="62390808-c838-45e6-be59-d6fd0d208bc8" providerId="ADAL" clId="{BC61CEE6-F72E-ED4A-95CA-C76EDF0DD1AC}" dt="2023-03-14T05:56:43.498" v="8966" actId="2696"/>
        <pc:sldMkLst>
          <pc:docMk/>
          <pc:sldMk cId="2653590996" sldId="1993"/>
        </pc:sldMkLst>
        <pc:spChg chg="mod ord">
          <ac:chgData name="Daniel Khashabi" userId="62390808-c838-45e6-be59-d6fd0d208bc8" providerId="ADAL" clId="{BC61CEE6-F72E-ED4A-95CA-C76EDF0DD1AC}" dt="2023-03-13T05:13:59.192" v="8282" actId="700"/>
          <ac:spMkLst>
            <pc:docMk/>
            <pc:sldMk cId="2653590996" sldId="1993"/>
            <ac:spMk id="2" creationId="{2CDDB250-0FBA-3A94-0C21-B480F770999B}"/>
          </ac:spMkLst>
        </pc:spChg>
        <pc:spChg chg="mod ord">
          <ac:chgData name="Daniel Khashabi" userId="62390808-c838-45e6-be59-d6fd0d208bc8" providerId="ADAL" clId="{BC61CEE6-F72E-ED4A-95CA-C76EDF0DD1AC}" dt="2023-03-13T05:13:59.192" v="8282" actId="700"/>
          <ac:spMkLst>
            <pc:docMk/>
            <pc:sldMk cId="2653590996" sldId="1993"/>
            <ac:spMk id="3" creationId="{520E9FD3-3637-90D8-4DDD-37B69D81AB30}"/>
          </ac:spMkLst>
        </pc:spChg>
        <pc:spChg chg="mod">
          <ac:chgData name="Daniel Khashabi" userId="62390808-c838-45e6-be59-d6fd0d208bc8" providerId="ADAL" clId="{BC61CEE6-F72E-ED4A-95CA-C76EDF0DD1AC}" dt="2023-03-12T19:12:52.378" v="4482"/>
          <ac:spMkLst>
            <pc:docMk/>
            <pc:sldMk cId="2653590996" sldId="1993"/>
            <ac:spMk id="5" creationId="{0E3130B3-DAA5-1AB3-7E80-016FEAACF40F}"/>
          </ac:spMkLst>
        </pc:spChg>
      </pc:sldChg>
      <pc:sldChg chg="modSp del modNotes">
        <pc:chgData name="Daniel Khashabi" userId="62390808-c838-45e6-be59-d6fd0d208bc8" providerId="ADAL" clId="{BC61CEE6-F72E-ED4A-95CA-C76EDF0DD1AC}" dt="2023-03-15T02:23:17.155" v="9774" actId="2696"/>
        <pc:sldMkLst>
          <pc:docMk/>
          <pc:sldMk cId="1105420554" sldId="1994"/>
        </pc:sldMkLst>
        <pc:spChg chg="mod">
          <ac:chgData name="Daniel Khashabi" userId="62390808-c838-45e6-be59-d6fd0d208bc8" providerId="ADAL" clId="{BC61CEE6-F72E-ED4A-95CA-C76EDF0DD1AC}" dt="2023-03-12T19:12:52.378" v="4482"/>
          <ac:spMkLst>
            <pc:docMk/>
            <pc:sldMk cId="1105420554" sldId="1994"/>
            <ac:spMk id="2" creationId="{83602E3B-62E7-EEAE-E8F3-5972D2C26242}"/>
          </ac:spMkLst>
        </pc:spChg>
        <pc:spChg chg="mod">
          <ac:chgData name="Daniel Khashabi" userId="62390808-c838-45e6-be59-d6fd0d208bc8" providerId="ADAL" clId="{BC61CEE6-F72E-ED4A-95CA-C76EDF0DD1AC}" dt="2023-03-12T19:12:52.378" v="4482"/>
          <ac:spMkLst>
            <pc:docMk/>
            <pc:sldMk cId="1105420554" sldId="1994"/>
            <ac:spMk id="3" creationId="{742098B5-3716-BBD2-0AAF-42AC45169A7D}"/>
          </ac:spMkLst>
        </pc:spChg>
      </pc:sldChg>
      <pc:sldChg chg="del">
        <pc:chgData name="Daniel Khashabi" userId="62390808-c838-45e6-be59-d6fd0d208bc8" providerId="ADAL" clId="{BC61CEE6-F72E-ED4A-95CA-C76EDF0DD1AC}" dt="2023-03-15T02:23:17.160" v="9775" actId="2696"/>
        <pc:sldMkLst>
          <pc:docMk/>
          <pc:sldMk cId="415636418" sldId="1995"/>
        </pc:sldMkLst>
      </pc:sldChg>
      <pc:sldChg chg="del">
        <pc:chgData name="Daniel Khashabi" userId="62390808-c838-45e6-be59-d6fd0d208bc8" providerId="ADAL" clId="{BC61CEE6-F72E-ED4A-95CA-C76EDF0DD1AC}" dt="2023-03-15T02:23:17.164" v="9776" actId="2696"/>
        <pc:sldMkLst>
          <pc:docMk/>
          <pc:sldMk cId="1001808723" sldId="1996"/>
        </pc:sldMkLst>
      </pc:sldChg>
      <pc:sldChg chg="del">
        <pc:chgData name="Daniel Khashabi" userId="62390808-c838-45e6-be59-d6fd0d208bc8" providerId="ADAL" clId="{BC61CEE6-F72E-ED4A-95CA-C76EDF0DD1AC}" dt="2023-03-15T02:23:15.766" v="9590" actId="2696"/>
        <pc:sldMkLst>
          <pc:docMk/>
          <pc:sldMk cId="3735310071" sldId="1997"/>
        </pc:sldMkLst>
      </pc:sldChg>
      <pc:sldChg chg="del">
        <pc:chgData name="Daniel Khashabi" userId="62390808-c838-45e6-be59-d6fd0d208bc8" providerId="ADAL" clId="{BC61CEE6-F72E-ED4A-95CA-C76EDF0DD1AC}" dt="2023-03-15T02:23:15.781" v="9593" actId="2696"/>
        <pc:sldMkLst>
          <pc:docMk/>
          <pc:sldMk cId="110927811" sldId="2002"/>
        </pc:sldMkLst>
      </pc:sldChg>
      <pc:sldChg chg="del">
        <pc:chgData name="Daniel Khashabi" userId="62390808-c838-45e6-be59-d6fd0d208bc8" providerId="ADAL" clId="{BC61CEE6-F72E-ED4A-95CA-C76EDF0DD1AC}" dt="2023-03-09T22:26:30.160" v="12" actId="2696"/>
        <pc:sldMkLst>
          <pc:docMk/>
          <pc:sldMk cId="22052206" sldId="2028"/>
        </pc:sldMkLst>
      </pc:sldChg>
      <pc:sldChg chg="del">
        <pc:chgData name="Daniel Khashabi" userId="62390808-c838-45e6-be59-d6fd0d208bc8" providerId="ADAL" clId="{BC61CEE6-F72E-ED4A-95CA-C76EDF0DD1AC}" dt="2023-03-09T22:26:43.450" v="26" actId="2696"/>
        <pc:sldMkLst>
          <pc:docMk/>
          <pc:sldMk cId="206691509" sldId="2029"/>
        </pc:sldMkLst>
      </pc:sldChg>
      <pc:sldChg chg="del">
        <pc:chgData name="Daniel Khashabi" userId="62390808-c838-45e6-be59-d6fd0d208bc8" providerId="ADAL" clId="{BC61CEE6-F72E-ED4A-95CA-C76EDF0DD1AC}" dt="2023-03-09T22:26:22.782" v="6" actId="2696"/>
        <pc:sldMkLst>
          <pc:docMk/>
          <pc:sldMk cId="2970304630" sldId="2030"/>
        </pc:sldMkLst>
      </pc:sldChg>
      <pc:sldChg chg="del">
        <pc:chgData name="Daniel Khashabi" userId="62390808-c838-45e6-be59-d6fd0d208bc8" providerId="ADAL" clId="{BC61CEE6-F72E-ED4A-95CA-C76EDF0DD1AC}" dt="2023-03-09T22:26:40.164" v="18" actId="2696"/>
        <pc:sldMkLst>
          <pc:docMk/>
          <pc:sldMk cId="4075452590" sldId="2031"/>
        </pc:sldMkLst>
      </pc:sldChg>
      <pc:sldChg chg="del">
        <pc:chgData name="Daniel Khashabi" userId="62390808-c838-45e6-be59-d6fd0d208bc8" providerId="ADAL" clId="{BC61CEE6-F72E-ED4A-95CA-C76EDF0DD1AC}" dt="2023-03-09T22:26:24.328" v="8" actId="2696"/>
        <pc:sldMkLst>
          <pc:docMk/>
          <pc:sldMk cId="1832312971" sldId="2032"/>
        </pc:sldMkLst>
      </pc:sldChg>
      <pc:sldChg chg="delSp modSp del mod">
        <pc:chgData name="Daniel Khashabi" userId="62390808-c838-45e6-be59-d6fd0d208bc8" providerId="ADAL" clId="{BC61CEE6-F72E-ED4A-95CA-C76EDF0DD1AC}" dt="2023-03-13T03:03:20.946" v="7470" actId="2696"/>
        <pc:sldMkLst>
          <pc:docMk/>
          <pc:sldMk cId="1121421178" sldId="2033"/>
        </pc:sldMkLst>
        <pc:spChg chg="mod">
          <ac:chgData name="Daniel Khashabi" userId="62390808-c838-45e6-be59-d6fd0d208bc8" providerId="ADAL" clId="{BC61CEE6-F72E-ED4A-95CA-C76EDF0DD1AC}" dt="2023-03-12T17:11:17.273" v="2699" actId="20577"/>
          <ac:spMkLst>
            <pc:docMk/>
            <pc:sldMk cId="1121421178" sldId="2033"/>
            <ac:spMk id="2" creationId="{02C33B67-89D2-2559-7585-1C396A7D0D52}"/>
          </ac:spMkLst>
        </pc:spChg>
        <pc:spChg chg="mod">
          <ac:chgData name="Daniel Khashabi" userId="62390808-c838-45e6-be59-d6fd0d208bc8" providerId="ADAL" clId="{BC61CEE6-F72E-ED4A-95CA-C76EDF0DD1AC}" dt="2023-03-12T19:12:52.378" v="4482"/>
          <ac:spMkLst>
            <pc:docMk/>
            <pc:sldMk cId="1121421178" sldId="2033"/>
            <ac:spMk id="4" creationId="{CBA0D2C5-41D1-378C-64BE-C56F4C2B8A0D}"/>
          </ac:spMkLst>
        </pc:spChg>
        <pc:spChg chg="mod">
          <ac:chgData name="Daniel Khashabi" userId="62390808-c838-45e6-be59-d6fd0d208bc8" providerId="ADAL" clId="{BC61CEE6-F72E-ED4A-95CA-C76EDF0DD1AC}" dt="2023-03-12T19:12:52.378" v="4482"/>
          <ac:spMkLst>
            <pc:docMk/>
            <pc:sldMk cId="1121421178" sldId="2033"/>
            <ac:spMk id="5" creationId="{6B174122-59ED-07FC-2EB4-2D6265F38203}"/>
          </ac:spMkLst>
        </pc:spChg>
        <pc:spChg chg="del">
          <ac:chgData name="Daniel Khashabi" userId="62390808-c838-45e6-be59-d6fd0d208bc8" providerId="ADAL" clId="{BC61CEE6-F72E-ED4A-95CA-C76EDF0DD1AC}" dt="2023-03-12T17:12:07.082" v="2708" actId="478"/>
          <ac:spMkLst>
            <pc:docMk/>
            <pc:sldMk cId="1121421178" sldId="2033"/>
            <ac:spMk id="6" creationId="{B241820E-2ED3-BF13-FA05-7CD32A347D56}"/>
          </ac:spMkLst>
        </pc:spChg>
      </pc:sldChg>
      <pc:sldChg chg="modSp del">
        <pc:chgData name="Daniel Khashabi" userId="62390808-c838-45e6-be59-d6fd0d208bc8" providerId="ADAL" clId="{BC61CEE6-F72E-ED4A-95CA-C76EDF0DD1AC}" dt="2023-03-12T19:29:06.650" v="4762" actId="2696"/>
        <pc:sldMkLst>
          <pc:docMk/>
          <pc:sldMk cId="3960782592" sldId="2034"/>
        </pc:sldMkLst>
        <pc:spChg chg="mod">
          <ac:chgData name="Daniel Khashabi" userId="62390808-c838-45e6-be59-d6fd0d208bc8" providerId="ADAL" clId="{BC61CEE6-F72E-ED4A-95CA-C76EDF0DD1AC}" dt="2023-03-12T19:12:52.378" v="4482"/>
          <ac:spMkLst>
            <pc:docMk/>
            <pc:sldMk cId="3960782592" sldId="2034"/>
            <ac:spMk id="5" creationId="{6B174122-59ED-07FC-2EB4-2D6265F38203}"/>
          </ac:spMkLst>
        </pc:spChg>
      </pc:sldChg>
      <pc:sldChg chg="addSp delSp modSp del mod ord chgLayout">
        <pc:chgData name="Daniel Khashabi" userId="62390808-c838-45e6-be59-d6fd0d208bc8" providerId="ADAL" clId="{BC61CEE6-F72E-ED4A-95CA-C76EDF0DD1AC}" dt="2023-03-15T02:23:15.762" v="9589" actId="2696"/>
        <pc:sldMkLst>
          <pc:docMk/>
          <pc:sldMk cId="4124859451" sldId="2036"/>
        </pc:sldMkLst>
        <pc:spChg chg="del">
          <ac:chgData name="Daniel Khashabi" userId="62390808-c838-45e6-be59-d6fd0d208bc8" providerId="ADAL" clId="{BC61CEE6-F72E-ED4A-95CA-C76EDF0DD1AC}" dt="2023-03-13T05:13:59.192" v="8282" actId="700"/>
          <ac:spMkLst>
            <pc:docMk/>
            <pc:sldMk cId="4124859451" sldId="2036"/>
            <ac:spMk id="2" creationId="{C4E877FF-08A3-270F-3774-D249A81199BD}"/>
          </ac:spMkLst>
        </pc:spChg>
        <pc:spChg chg="mod ord">
          <ac:chgData name="Daniel Khashabi" userId="62390808-c838-45e6-be59-d6fd0d208bc8" providerId="ADAL" clId="{BC61CEE6-F72E-ED4A-95CA-C76EDF0DD1AC}" dt="2023-03-13T05:13:59.192" v="8282" actId="700"/>
          <ac:spMkLst>
            <pc:docMk/>
            <pc:sldMk cId="4124859451" sldId="2036"/>
            <ac:spMk id="3" creationId="{E7CFBC2B-7296-8AA3-F6CA-EB59EDE0B9E3}"/>
          </ac:spMkLst>
        </pc:spChg>
        <pc:spChg chg="add mod ord">
          <ac:chgData name="Daniel Khashabi" userId="62390808-c838-45e6-be59-d6fd0d208bc8" providerId="ADAL" clId="{BC61CEE6-F72E-ED4A-95CA-C76EDF0DD1AC}" dt="2023-03-13T05:13:59.270" v="8289" actId="27636"/>
          <ac:spMkLst>
            <pc:docMk/>
            <pc:sldMk cId="4124859451" sldId="2036"/>
            <ac:spMk id="4" creationId="{AB352D16-1469-701E-BDEF-C8B7B63F0F7E}"/>
          </ac:spMkLst>
        </pc:spChg>
      </pc:sldChg>
      <pc:sldChg chg="addSp delSp modSp add mod">
        <pc:chgData name="Daniel Khashabi" userId="62390808-c838-45e6-be59-d6fd0d208bc8" providerId="ADAL" clId="{BC61CEE6-F72E-ED4A-95CA-C76EDF0DD1AC}" dt="2023-03-12T22:07:18.533" v="5262" actId="20577"/>
        <pc:sldMkLst>
          <pc:docMk/>
          <pc:sldMk cId="3976428712" sldId="2037"/>
        </pc:sldMkLst>
        <pc:spChg chg="mod">
          <ac:chgData name="Daniel Khashabi" userId="62390808-c838-45e6-be59-d6fd0d208bc8" providerId="ADAL" clId="{BC61CEE6-F72E-ED4A-95CA-C76EDF0DD1AC}" dt="2023-03-12T22:07:18.533" v="5262" actId="20577"/>
          <ac:spMkLst>
            <pc:docMk/>
            <pc:sldMk cId="3976428712" sldId="2037"/>
            <ac:spMk id="2" creationId="{F88C372A-92FB-D67D-2F46-09A4D302F6E9}"/>
          </ac:spMkLst>
        </pc:spChg>
        <pc:spChg chg="add del mod">
          <ac:chgData name="Daniel Khashabi" userId="62390808-c838-45e6-be59-d6fd0d208bc8" providerId="ADAL" clId="{BC61CEE6-F72E-ED4A-95CA-C76EDF0DD1AC}" dt="2023-03-12T17:14:37.322" v="2842"/>
          <ac:spMkLst>
            <pc:docMk/>
            <pc:sldMk cId="3976428712" sldId="2037"/>
            <ac:spMk id="3" creationId="{3067B8DA-C97A-321A-8782-A80977672637}"/>
          </ac:spMkLst>
        </pc:spChg>
        <pc:spChg chg="mod">
          <ac:chgData name="Daniel Khashabi" userId="62390808-c838-45e6-be59-d6fd0d208bc8" providerId="ADAL" clId="{BC61CEE6-F72E-ED4A-95CA-C76EDF0DD1AC}" dt="2023-03-12T18:08:36.182" v="3761" actId="20577"/>
          <ac:spMkLst>
            <pc:docMk/>
            <pc:sldMk cId="3976428712" sldId="2037"/>
            <ac:spMk id="4" creationId="{746E742E-B427-6BAD-9A7B-B7BA69D4E6C3}"/>
          </ac:spMkLst>
        </pc:spChg>
        <pc:picChg chg="mod">
          <ac:chgData name="Daniel Khashabi" userId="62390808-c838-45e6-be59-d6fd0d208bc8" providerId="ADAL" clId="{BC61CEE6-F72E-ED4A-95CA-C76EDF0DD1AC}" dt="2023-03-12T02:05:02.671" v="327" actId="1076"/>
          <ac:picMkLst>
            <pc:docMk/>
            <pc:sldMk cId="3976428712" sldId="2037"/>
            <ac:picMk id="10242" creationId="{2F90DCFF-3402-AE62-A925-EEE5B96E44A0}"/>
          </ac:picMkLst>
        </pc:picChg>
      </pc:sldChg>
      <pc:sldChg chg="add del">
        <pc:chgData name="Daniel Khashabi" userId="62390808-c838-45e6-be59-d6fd0d208bc8" providerId="ADAL" clId="{BC61CEE6-F72E-ED4A-95CA-C76EDF0DD1AC}" dt="2023-03-12T02:05:24.145" v="359"/>
        <pc:sldMkLst>
          <pc:docMk/>
          <pc:sldMk cId="525602603" sldId="2038"/>
        </pc:sldMkLst>
      </pc:sldChg>
      <pc:sldChg chg="modSp new del mod">
        <pc:chgData name="Daniel Khashabi" userId="62390808-c838-45e6-be59-d6fd0d208bc8" providerId="ADAL" clId="{BC61CEE6-F72E-ED4A-95CA-C76EDF0DD1AC}" dt="2023-03-13T04:01:36.811" v="7828" actId="2696"/>
        <pc:sldMkLst>
          <pc:docMk/>
          <pc:sldMk cId="3943403194" sldId="2038"/>
        </pc:sldMkLst>
        <pc:spChg chg="mod">
          <ac:chgData name="Daniel Khashabi" userId="62390808-c838-45e6-be59-d6fd0d208bc8" providerId="ADAL" clId="{BC61CEE6-F72E-ED4A-95CA-C76EDF0DD1AC}" dt="2023-03-13T03:02:47.245" v="7469" actId="368"/>
          <ac:spMkLst>
            <pc:docMk/>
            <pc:sldMk cId="3943403194" sldId="2038"/>
            <ac:spMk id="2" creationId="{67544AC3-A8F1-C7D7-9B7B-DAB575DA4345}"/>
          </ac:spMkLst>
        </pc:spChg>
        <pc:spChg chg="mod">
          <ac:chgData name="Daniel Khashabi" userId="62390808-c838-45e6-be59-d6fd0d208bc8" providerId="ADAL" clId="{BC61CEE6-F72E-ED4A-95CA-C76EDF0DD1AC}" dt="2023-03-12T03:11:38.998" v="2048" actId="20577"/>
          <ac:spMkLst>
            <pc:docMk/>
            <pc:sldMk cId="3943403194" sldId="2038"/>
            <ac:spMk id="3" creationId="{E127EF48-F37F-5238-C33F-71E6C59AACDE}"/>
          </ac:spMkLst>
        </pc:spChg>
      </pc:sldChg>
      <pc:sldChg chg="addSp delSp modSp add del mod ord modAnim">
        <pc:chgData name="Daniel Khashabi" userId="62390808-c838-45e6-be59-d6fd0d208bc8" providerId="ADAL" clId="{BC61CEE6-F72E-ED4A-95CA-C76EDF0DD1AC}" dt="2023-03-15T02:23:15.473" v="9557" actId="2696"/>
        <pc:sldMkLst>
          <pc:docMk/>
          <pc:sldMk cId="2237526775" sldId="2039"/>
        </pc:sldMkLst>
        <pc:spChg chg="mod">
          <ac:chgData name="Daniel Khashabi" userId="62390808-c838-45e6-be59-d6fd0d208bc8" providerId="ADAL" clId="{BC61CEE6-F72E-ED4A-95CA-C76EDF0DD1AC}" dt="2023-03-13T04:16:12.735" v="7965" actId="20577"/>
          <ac:spMkLst>
            <pc:docMk/>
            <pc:sldMk cId="2237526775" sldId="2039"/>
            <ac:spMk id="2" creationId="{67544AC3-A8F1-C7D7-9B7B-DAB575DA4345}"/>
          </ac:spMkLst>
        </pc:spChg>
        <pc:spChg chg="mod">
          <ac:chgData name="Daniel Khashabi" userId="62390808-c838-45e6-be59-d6fd0d208bc8" providerId="ADAL" clId="{BC61CEE6-F72E-ED4A-95CA-C76EDF0DD1AC}" dt="2023-03-12T03:11:28.020" v="2047" actId="27636"/>
          <ac:spMkLst>
            <pc:docMk/>
            <pc:sldMk cId="2237526775" sldId="2039"/>
            <ac:spMk id="3" creationId="{E127EF48-F37F-5238-C33F-71E6C59AACDE}"/>
          </ac:spMkLst>
        </pc:spChg>
        <pc:spChg chg="add mod">
          <ac:chgData name="Daniel Khashabi" userId="62390808-c838-45e6-be59-d6fd0d208bc8" providerId="ADAL" clId="{BC61CEE6-F72E-ED4A-95CA-C76EDF0DD1AC}" dt="2023-03-12T19:12:52.378" v="4482"/>
          <ac:spMkLst>
            <pc:docMk/>
            <pc:sldMk cId="2237526775" sldId="2039"/>
            <ac:spMk id="4" creationId="{EE0A4ECC-5FB0-6A91-AB5A-854B3CB4D161}"/>
          </ac:spMkLst>
        </pc:spChg>
        <pc:spChg chg="add mod">
          <ac:chgData name="Daniel Khashabi" userId="62390808-c838-45e6-be59-d6fd0d208bc8" providerId="ADAL" clId="{BC61CEE6-F72E-ED4A-95CA-C76EDF0DD1AC}" dt="2023-03-12T19:12:52.378" v="4482"/>
          <ac:spMkLst>
            <pc:docMk/>
            <pc:sldMk cId="2237526775" sldId="2039"/>
            <ac:spMk id="5" creationId="{D301CAEF-1900-56D0-F802-A812D4208768}"/>
          </ac:spMkLst>
        </pc:spChg>
        <pc:spChg chg="add mod">
          <ac:chgData name="Daniel Khashabi" userId="62390808-c838-45e6-be59-d6fd0d208bc8" providerId="ADAL" clId="{BC61CEE6-F72E-ED4A-95CA-C76EDF0DD1AC}" dt="2023-03-12T19:12:52.378" v="4482"/>
          <ac:spMkLst>
            <pc:docMk/>
            <pc:sldMk cId="2237526775" sldId="2039"/>
            <ac:spMk id="6" creationId="{E21DAEBE-2C5F-32AE-781B-995378665245}"/>
          </ac:spMkLst>
        </pc:spChg>
        <pc:picChg chg="add del mod">
          <ac:chgData name="Daniel Khashabi" userId="62390808-c838-45e6-be59-d6fd0d208bc8" providerId="ADAL" clId="{BC61CEE6-F72E-ED4A-95CA-C76EDF0DD1AC}" dt="2023-03-12T02:52:04.816" v="1065" actId="478"/>
          <ac:picMkLst>
            <pc:docMk/>
            <pc:sldMk cId="2237526775" sldId="2039"/>
            <ac:picMk id="1026" creationId="{F5186F95-9BFA-B8AC-D4F2-5DCB6B4F93FF}"/>
          </ac:picMkLst>
        </pc:picChg>
        <pc:cxnChg chg="add mod">
          <ac:chgData name="Daniel Khashabi" userId="62390808-c838-45e6-be59-d6fd0d208bc8" providerId="ADAL" clId="{BC61CEE6-F72E-ED4A-95CA-C76EDF0DD1AC}" dt="2023-03-12T03:05:59.019" v="1616" actId="1076"/>
          <ac:cxnSpMkLst>
            <pc:docMk/>
            <pc:sldMk cId="2237526775" sldId="2039"/>
            <ac:cxnSpMk id="8" creationId="{E4A2F3DA-CCC6-55E7-D80A-359F8AAA4B0E}"/>
          </ac:cxnSpMkLst>
        </pc:cxnChg>
        <pc:cxnChg chg="add mod">
          <ac:chgData name="Daniel Khashabi" userId="62390808-c838-45e6-be59-d6fd0d208bc8" providerId="ADAL" clId="{BC61CEE6-F72E-ED4A-95CA-C76EDF0DD1AC}" dt="2023-03-12T03:05:59.019" v="1616" actId="1076"/>
          <ac:cxnSpMkLst>
            <pc:docMk/>
            <pc:sldMk cId="2237526775" sldId="2039"/>
            <ac:cxnSpMk id="9" creationId="{A0FFA36F-5E97-0BBA-1410-E722443F8966}"/>
          </ac:cxnSpMkLst>
        </pc:cxnChg>
        <pc:cxnChg chg="add mod">
          <ac:chgData name="Daniel Khashabi" userId="62390808-c838-45e6-be59-d6fd0d208bc8" providerId="ADAL" clId="{BC61CEE6-F72E-ED4A-95CA-C76EDF0DD1AC}" dt="2023-03-12T03:05:59.019" v="1616" actId="1076"/>
          <ac:cxnSpMkLst>
            <pc:docMk/>
            <pc:sldMk cId="2237526775" sldId="2039"/>
            <ac:cxnSpMk id="12" creationId="{ECE94CD4-2AD6-EFE2-A689-944088EA4B3F}"/>
          </ac:cxnSpMkLst>
        </pc:cxnChg>
      </pc:sldChg>
      <pc:sldChg chg="modSp add del mod">
        <pc:chgData name="Daniel Khashabi" userId="62390808-c838-45e6-be59-d6fd0d208bc8" providerId="ADAL" clId="{BC61CEE6-F72E-ED4A-95CA-C76EDF0DD1AC}" dt="2023-03-13T04:14:34.217" v="7832" actId="2696"/>
        <pc:sldMkLst>
          <pc:docMk/>
          <pc:sldMk cId="56828918" sldId="2040"/>
        </pc:sldMkLst>
        <pc:spChg chg="mod">
          <ac:chgData name="Daniel Khashabi" userId="62390808-c838-45e6-be59-d6fd0d208bc8" providerId="ADAL" clId="{BC61CEE6-F72E-ED4A-95CA-C76EDF0DD1AC}" dt="2023-03-13T04:00:42.391" v="7818" actId="368"/>
          <ac:spMkLst>
            <pc:docMk/>
            <pc:sldMk cId="56828918" sldId="2040"/>
            <ac:spMk id="2" creationId="{F97A7D82-5C9D-D177-F020-E56EB1B51B28}"/>
          </ac:spMkLst>
        </pc:spChg>
      </pc:sldChg>
      <pc:sldChg chg="modSp add mod">
        <pc:chgData name="Daniel Khashabi" userId="62390808-c838-45e6-be59-d6fd0d208bc8" providerId="ADAL" clId="{BC61CEE6-F72E-ED4A-95CA-C76EDF0DD1AC}" dt="2023-03-13T04:22:29.940" v="8051" actId="115"/>
        <pc:sldMkLst>
          <pc:docMk/>
          <pc:sldMk cId="1351191976" sldId="2040"/>
        </pc:sldMkLst>
        <pc:spChg chg="mod">
          <ac:chgData name="Daniel Khashabi" userId="62390808-c838-45e6-be59-d6fd0d208bc8" providerId="ADAL" clId="{BC61CEE6-F72E-ED4A-95CA-C76EDF0DD1AC}" dt="2023-03-13T04:22:29.940" v="8051" actId="115"/>
          <ac:spMkLst>
            <pc:docMk/>
            <pc:sldMk cId="1351191976" sldId="2040"/>
            <ac:spMk id="8" creationId="{EFD58BCF-CFDC-D35C-15DB-D632E8A54E10}"/>
          </ac:spMkLst>
        </pc:spChg>
      </pc:sldChg>
      <pc:sldChg chg="addSp delSp modSp new del mod">
        <pc:chgData name="Daniel Khashabi" userId="62390808-c838-45e6-be59-d6fd0d208bc8" providerId="ADAL" clId="{BC61CEE6-F72E-ED4A-95CA-C76EDF0DD1AC}" dt="2023-03-12T22:05:49.883" v="5250" actId="2696"/>
        <pc:sldMkLst>
          <pc:docMk/>
          <pc:sldMk cId="4072638683" sldId="2040"/>
        </pc:sldMkLst>
        <pc:spChg chg="mod">
          <ac:chgData name="Daniel Khashabi" userId="62390808-c838-45e6-be59-d6fd0d208bc8" providerId="ADAL" clId="{BC61CEE6-F72E-ED4A-95CA-C76EDF0DD1AC}" dt="2023-03-12T03:19:37.749" v="2167" actId="20577"/>
          <ac:spMkLst>
            <pc:docMk/>
            <pc:sldMk cId="4072638683" sldId="2040"/>
            <ac:spMk id="2" creationId="{F97A7D82-5C9D-D177-F020-E56EB1B51B28}"/>
          </ac:spMkLst>
        </pc:spChg>
        <pc:spChg chg="mod">
          <ac:chgData name="Daniel Khashabi" userId="62390808-c838-45e6-be59-d6fd0d208bc8" providerId="ADAL" clId="{BC61CEE6-F72E-ED4A-95CA-C76EDF0DD1AC}" dt="2023-03-12T04:16:40.919" v="2331" actId="15"/>
          <ac:spMkLst>
            <pc:docMk/>
            <pc:sldMk cId="4072638683" sldId="2040"/>
            <ac:spMk id="3" creationId="{7768521F-75A4-870C-2281-10B4208D8023}"/>
          </ac:spMkLst>
        </pc:spChg>
        <pc:spChg chg="add del mod">
          <ac:chgData name="Daniel Khashabi" userId="62390808-c838-45e6-be59-d6fd0d208bc8" providerId="ADAL" clId="{BC61CEE6-F72E-ED4A-95CA-C76EDF0DD1AC}" dt="2023-03-12T04:15:55.140" v="2319" actId="478"/>
          <ac:spMkLst>
            <pc:docMk/>
            <pc:sldMk cId="4072638683" sldId="2040"/>
            <ac:spMk id="4" creationId="{A0EE4485-5B1B-A3F4-2DC3-3BF516E0D595}"/>
          </ac:spMkLst>
        </pc:spChg>
        <pc:spChg chg="add del mod">
          <ac:chgData name="Daniel Khashabi" userId="62390808-c838-45e6-be59-d6fd0d208bc8" providerId="ADAL" clId="{BC61CEE6-F72E-ED4A-95CA-C76EDF0DD1AC}" dt="2023-03-12T04:16:06.559" v="2321" actId="478"/>
          <ac:spMkLst>
            <pc:docMk/>
            <pc:sldMk cId="4072638683" sldId="2040"/>
            <ac:spMk id="5" creationId="{D553C863-78D7-1F65-8D42-58A72A82952F}"/>
          </ac:spMkLst>
        </pc:spChg>
        <pc:spChg chg="add del mod">
          <ac:chgData name="Daniel Khashabi" userId="62390808-c838-45e6-be59-d6fd0d208bc8" providerId="ADAL" clId="{BC61CEE6-F72E-ED4A-95CA-C76EDF0DD1AC}" dt="2023-03-12T04:15:55.140" v="2319" actId="478"/>
          <ac:spMkLst>
            <pc:docMk/>
            <pc:sldMk cId="4072638683" sldId="2040"/>
            <ac:spMk id="6" creationId="{4B3E917E-BCBB-CC91-0BBC-A7FD700BD065}"/>
          </ac:spMkLst>
        </pc:spChg>
        <pc:spChg chg="add del mod">
          <ac:chgData name="Daniel Khashabi" userId="62390808-c838-45e6-be59-d6fd0d208bc8" providerId="ADAL" clId="{BC61CEE6-F72E-ED4A-95CA-C76EDF0DD1AC}" dt="2023-03-12T04:16:06.559" v="2321" actId="478"/>
          <ac:spMkLst>
            <pc:docMk/>
            <pc:sldMk cId="4072638683" sldId="2040"/>
            <ac:spMk id="7" creationId="{38DC246E-A74F-1198-D266-F474D669AD02}"/>
          </ac:spMkLst>
        </pc:spChg>
        <pc:spChg chg="add mod">
          <ac:chgData name="Daniel Khashabi" userId="62390808-c838-45e6-be59-d6fd0d208bc8" providerId="ADAL" clId="{BC61CEE6-F72E-ED4A-95CA-C76EDF0DD1AC}" dt="2023-03-12T19:12:52.378" v="4482"/>
          <ac:spMkLst>
            <pc:docMk/>
            <pc:sldMk cId="4072638683" sldId="2040"/>
            <ac:spMk id="8" creationId="{EFD58BCF-CFDC-D35C-15DB-D632E8A54E10}"/>
          </ac:spMkLst>
        </pc:spChg>
        <pc:picChg chg="add mod modCrop">
          <ac:chgData name="Daniel Khashabi" userId="62390808-c838-45e6-be59-d6fd0d208bc8" providerId="ADAL" clId="{BC61CEE6-F72E-ED4A-95CA-C76EDF0DD1AC}" dt="2023-03-12T04:16:46.443" v="2334" actId="1076"/>
          <ac:picMkLst>
            <pc:docMk/>
            <pc:sldMk cId="4072638683" sldId="2040"/>
            <ac:picMk id="10" creationId="{18E6854F-3379-C9E0-9415-C876B50AC729}"/>
          </ac:picMkLst>
        </pc:picChg>
      </pc:sldChg>
      <pc:sldChg chg="addSp delSp modSp add mod">
        <pc:chgData name="Daniel Khashabi" userId="62390808-c838-45e6-be59-d6fd0d208bc8" providerId="ADAL" clId="{BC61CEE6-F72E-ED4A-95CA-C76EDF0DD1AC}" dt="2023-03-13T04:22:36.085" v="8053"/>
        <pc:sldMkLst>
          <pc:docMk/>
          <pc:sldMk cId="2057354068" sldId="2041"/>
        </pc:sldMkLst>
        <pc:spChg chg="add mod">
          <ac:chgData name="Daniel Khashabi" userId="62390808-c838-45e6-be59-d6fd0d208bc8" providerId="ADAL" clId="{BC61CEE6-F72E-ED4A-95CA-C76EDF0DD1AC}" dt="2023-03-13T04:22:36.085" v="8053"/>
          <ac:spMkLst>
            <pc:docMk/>
            <pc:sldMk cId="2057354068" sldId="2041"/>
            <ac:spMk id="4" creationId="{4E600541-6044-3991-3692-D10ECEFDD054}"/>
          </ac:spMkLst>
        </pc:spChg>
        <pc:spChg chg="del">
          <ac:chgData name="Daniel Khashabi" userId="62390808-c838-45e6-be59-d6fd0d208bc8" providerId="ADAL" clId="{BC61CEE6-F72E-ED4A-95CA-C76EDF0DD1AC}" dt="2023-03-13T04:22:35.671" v="8052" actId="478"/>
          <ac:spMkLst>
            <pc:docMk/>
            <pc:sldMk cId="2057354068" sldId="2041"/>
            <ac:spMk id="8" creationId="{EFD58BCF-CFDC-D35C-15DB-D632E8A54E10}"/>
          </ac:spMkLst>
        </pc:spChg>
      </pc:sldChg>
      <pc:sldChg chg="addSp delSp modSp add del mod">
        <pc:chgData name="Daniel Khashabi" userId="62390808-c838-45e6-be59-d6fd0d208bc8" providerId="ADAL" clId="{BC61CEE6-F72E-ED4A-95CA-C76EDF0DD1AC}" dt="2023-03-12T22:05:49.883" v="5250" actId="2696"/>
        <pc:sldMkLst>
          <pc:docMk/>
          <pc:sldMk cId="2394203272" sldId="2041"/>
        </pc:sldMkLst>
        <pc:spChg chg="mod">
          <ac:chgData name="Daniel Khashabi" userId="62390808-c838-45e6-be59-d6fd0d208bc8" providerId="ADAL" clId="{BC61CEE6-F72E-ED4A-95CA-C76EDF0DD1AC}" dt="2023-03-12T16:50:49.841" v="2387" actId="113"/>
          <ac:spMkLst>
            <pc:docMk/>
            <pc:sldMk cId="2394203272" sldId="2041"/>
            <ac:spMk id="3" creationId="{7768521F-75A4-870C-2281-10B4208D8023}"/>
          </ac:spMkLst>
        </pc:spChg>
        <pc:spChg chg="mod">
          <ac:chgData name="Daniel Khashabi" userId="62390808-c838-45e6-be59-d6fd0d208bc8" providerId="ADAL" clId="{BC61CEE6-F72E-ED4A-95CA-C76EDF0DD1AC}" dt="2023-03-12T19:12:52.378" v="4482"/>
          <ac:spMkLst>
            <pc:docMk/>
            <pc:sldMk cId="2394203272" sldId="2041"/>
            <ac:spMk id="8" creationId="{EFD58BCF-CFDC-D35C-15DB-D632E8A54E10}"/>
          </ac:spMkLst>
        </pc:spChg>
        <pc:picChg chg="add mod modCrop">
          <ac:chgData name="Daniel Khashabi" userId="62390808-c838-45e6-be59-d6fd0d208bc8" providerId="ADAL" clId="{BC61CEE6-F72E-ED4A-95CA-C76EDF0DD1AC}" dt="2023-03-12T16:50:46.779" v="2386" actId="1076"/>
          <ac:picMkLst>
            <pc:docMk/>
            <pc:sldMk cId="2394203272" sldId="2041"/>
            <ac:picMk id="5" creationId="{4F4EECD6-C5A8-1A99-F9C8-DF9BD4484A57}"/>
          </ac:picMkLst>
        </pc:picChg>
        <pc:picChg chg="del">
          <ac:chgData name="Daniel Khashabi" userId="62390808-c838-45e6-be59-d6fd0d208bc8" providerId="ADAL" clId="{BC61CEE6-F72E-ED4A-95CA-C76EDF0DD1AC}" dt="2023-03-12T04:17:01.654" v="2337" actId="478"/>
          <ac:picMkLst>
            <pc:docMk/>
            <pc:sldMk cId="2394203272" sldId="2041"/>
            <ac:picMk id="10" creationId="{18E6854F-3379-C9E0-9415-C876B50AC729}"/>
          </ac:picMkLst>
        </pc:picChg>
      </pc:sldChg>
      <pc:sldChg chg="modSp add del mod">
        <pc:chgData name="Daniel Khashabi" userId="62390808-c838-45e6-be59-d6fd0d208bc8" providerId="ADAL" clId="{BC61CEE6-F72E-ED4A-95CA-C76EDF0DD1AC}" dt="2023-03-13T04:14:34.217" v="7832" actId="2696"/>
        <pc:sldMkLst>
          <pc:docMk/>
          <pc:sldMk cId="3924842996" sldId="2041"/>
        </pc:sldMkLst>
        <pc:spChg chg="mod">
          <ac:chgData name="Daniel Khashabi" userId="62390808-c838-45e6-be59-d6fd0d208bc8" providerId="ADAL" clId="{BC61CEE6-F72E-ED4A-95CA-C76EDF0DD1AC}" dt="2023-03-13T04:00:47.251" v="7819" actId="368"/>
          <ac:spMkLst>
            <pc:docMk/>
            <pc:sldMk cId="3924842996" sldId="2041"/>
            <ac:spMk id="2" creationId="{F97A7D82-5C9D-D177-F020-E56EB1B51B28}"/>
          </ac:spMkLst>
        </pc:spChg>
      </pc:sldChg>
      <pc:sldChg chg="addSp delSp modSp add mod">
        <pc:chgData name="Daniel Khashabi" userId="62390808-c838-45e6-be59-d6fd0d208bc8" providerId="ADAL" clId="{BC61CEE6-F72E-ED4A-95CA-C76EDF0DD1AC}" dt="2023-03-13T04:22:42.199" v="8057"/>
        <pc:sldMkLst>
          <pc:docMk/>
          <pc:sldMk cId="55738977" sldId="2042"/>
        </pc:sldMkLst>
        <pc:spChg chg="add mod">
          <ac:chgData name="Daniel Khashabi" userId="62390808-c838-45e6-be59-d6fd0d208bc8" providerId="ADAL" clId="{BC61CEE6-F72E-ED4A-95CA-C76EDF0DD1AC}" dt="2023-03-13T04:22:42.199" v="8057"/>
          <ac:spMkLst>
            <pc:docMk/>
            <pc:sldMk cId="55738977" sldId="2042"/>
            <ac:spMk id="4" creationId="{6768CFA8-A7D4-7722-A475-73D52C68A8C1}"/>
          </ac:spMkLst>
        </pc:spChg>
        <pc:spChg chg="del">
          <ac:chgData name="Daniel Khashabi" userId="62390808-c838-45e6-be59-d6fd0d208bc8" providerId="ADAL" clId="{BC61CEE6-F72E-ED4A-95CA-C76EDF0DD1AC}" dt="2023-03-13T04:22:41.805" v="8056" actId="478"/>
          <ac:spMkLst>
            <pc:docMk/>
            <pc:sldMk cId="55738977" sldId="2042"/>
            <ac:spMk id="8" creationId="{EFD58BCF-CFDC-D35C-15DB-D632E8A54E10}"/>
          </ac:spMkLst>
        </pc:spChg>
      </pc:sldChg>
      <pc:sldChg chg="modSp add del mod modShow">
        <pc:chgData name="Daniel Khashabi" userId="62390808-c838-45e6-be59-d6fd0d208bc8" providerId="ADAL" clId="{BC61CEE6-F72E-ED4A-95CA-C76EDF0DD1AC}" dt="2023-03-13T04:14:34.217" v="7832" actId="2696"/>
        <pc:sldMkLst>
          <pc:docMk/>
          <pc:sldMk cId="457231075" sldId="2042"/>
        </pc:sldMkLst>
        <pc:spChg chg="mod">
          <ac:chgData name="Daniel Khashabi" userId="62390808-c838-45e6-be59-d6fd0d208bc8" providerId="ADAL" clId="{BC61CEE6-F72E-ED4A-95CA-C76EDF0DD1AC}" dt="2023-03-13T04:01:04.333" v="7824" actId="368"/>
          <ac:spMkLst>
            <pc:docMk/>
            <pc:sldMk cId="457231075" sldId="2042"/>
            <ac:spMk id="2" creationId="{F97A7D82-5C9D-D177-F020-E56EB1B51B28}"/>
          </ac:spMkLst>
        </pc:spChg>
      </pc:sldChg>
      <pc:sldChg chg="addSp delSp modSp add del mod">
        <pc:chgData name="Daniel Khashabi" userId="62390808-c838-45e6-be59-d6fd0d208bc8" providerId="ADAL" clId="{BC61CEE6-F72E-ED4A-95CA-C76EDF0DD1AC}" dt="2023-03-12T22:05:49.883" v="5250" actId="2696"/>
        <pc:sldMkLst>
          <pc:docMk/>
          <pc:sldMk cId="4024031040" sldId="2042"/>
        </pc:sldMkLst>
        <pc:spChg chg="mod">
          <ac:chgData name="Daniel Khashabi" userId="62390808-c838-45e6-be59-d6fd0d208bc8" providerId="ADAL" clId="{BC61CEE6-F72E-ED4A-95CA-C76EDF0DD1AC}" dt="2023-03-12T16:53:19.384" v="2521"/>
          <ac:spMkLst>
            <pc:docMk/>
            <pc:sldMk cId="4024031040" sldId="2042"/>
            <ac:spMk id="3" creationId="{7768521F-75A4-870C-2281-10B4208D8023}"/>
          </ac:spMkLst>
        </pc:spChg>
        <pc:spChg chg="mod">
          <ac:chgData name="Daniel Khashabi" userId="62390808-c838-45e6-be59-d6fd0d208bc8" providerId="ADAL" clId="{BC61CEE6-F72E-ED4A-95CA-C76EDF0DD1AC}" dt="2023-03-12T19:12:52.378" v="4482"/>
          <ac:spMkLst>
            <pc:docMk/>
            <pc:sldMk cId="4024031040" sldId="2042"/>
            <ac:spMk id="8" creationId="{EFD58BCF-CFDC-D35C-15DB-D632E8A54E10}"/>
          </ac:spMkLst>
        </pc:spChg>
        <pc:picChg chg="del">
          <ac:chgData name="Daniel Khashabi" userId="62390808-c838-45e6-be59-d6fd0d208bc8" providerId="ADAL" clId="{BC61CEE6-F72E-ED4A-95CA-C76EDF0DD1AC}" dt="2023-03-12T16:52:21.846" v="2513" actId="478"/>
          <ac:picMkLst>
            <pc:docMk/>
            <pc:sldMk cId="4024031040" sldId="2042"/>
            <ac:picMk id="5" creationId="{4F4EECD6-C5A8-1A99-F9C8-DF9BD4484A57}"/>
          </ac:picMkLst>
        </pc:picChg>
        <pc:picChg chg="add mod">
          <ac:chgData name="Daniel Khashabi" userId="62390808-c838-45e6-be59-d6fd0d208bc8" providerId="ADAL" clId="{BC61CEE6-F72E-ED4A-95CA-C76EDF0DD1AC}" dt="2023-03-12T16:53:30.158" v="2528" actId="1037"/>
          <ac:picMkLst>
            <pc:docMk/>
            <pc:sldMk cId="4024031040" sldId="2042"/>
            <ac:picMk id="6" creationId="{F9FC42DF-6AAF-7E9F-E06F-67EFEE2AF8A0}"/>
          </ac:picMkLst>
        </pc:picChg>
      </pc:sldChg>
      <pc:sldChg chg="addSp delSp modSp add del mod">
        <pc:chgData name="Daniel Khashabi" userId="62390808-c838-45e6-be59-d6fd0d208bc8" providerId="ADAL" clId="{BC61CEE6-F72E-ED4A-95CA-C76EDF0DD1AC}" dt="2023-03-12T22:05:49.883" v="5250" actId="2696"/>
        <pc:sldMkLst>
          <pc:docMk/>
          <pc:sldMk cId="127874863" sldId="2043"/>
        </pc:sldMkLst>
        <pc:spChg chg="mod">
          <ac:chgData name="Daniel Khashabi" userId="62390808-c838-45e6-be59-d6fd0d208bc8" providerId="ADAL" clId="{BC61CEE6-F72E-ED4A-95CA-C76EDF0DD1AC}" dt="2023-03-12T16:55:40.494" v="2587" actId="14100"/>
          <ac:spMkLst>
            <pc:docMk/>
            <pc:sldMk cId="127874863" sldId="2043"/>
            <ac:spMk id="3" creationId="{7768521F-75A4-870C-2281-10B4208D8023}"/>
          </ac:spMkLst>
        </pc:spChg>
        <pc:spChg chg="mod">
          <ac:chgData name="Daniel Khashabi" userId="62390808-c838-45e6-be59-d6fd0d208bc8" providerId="ADAL" clId="{BC61CEE6-F72E-ED4A-95CA-C76EDF0DD1AC}" dt="2023-03-12T19:12:52.378" v="4482"/>
          <ac:spMkLst>
            <pc:docMk/>
            <pc:sldMk cId="127874863" sldId="2043"/>
            <ac:spMk id="8" creationId="{EFD58BCF-CFDC-D35C-15DB-D632E8A54E10}"/>
          </ac:spMkLst>
        </pc:spChg>
        <pc:picChg chg="del">
          <ac:chgData name="Daniel Khashabi" userId="62390808-c838-45e6-be59-d6fd0d208bc8" providerId="ADAL" clId="{BC61CEE6-F72E-ED4A-95CA-C76EDF0DD1AC}" dt="2023-03-12T16:54:35.493" v="2572" actId="478"/>
          <ac:picMkLst>
            <pc:docMk/>
            <pc:sldMk cId="127874863" sldId="2043"/>
            <ac:picMk id="5" creationId="{4F4EECD6-C5A8-1A99-F9C8-DF9BD4484A57}"/>
          </ac:picMkLst>
        </pc:picChg>
        <pc:picChg chg="add mod">
          <ac:chgData name="Daniel Khashabi" userId="62390808-c838-45e6-be59-d6fd0d208bc8" providerId="ADAL" clId="{BC61CEE6-F72E-ED4A-95CA-C76EDF0DD1AC}" dt="2023-03-12T16:54:41.593" v="2577" actId="1076"/>
          <ac:picMkLst>
            <pc:docMk/>
            <pc:sldMk cId="127874863" sldId="2043"/>
            <ac:picMk id="6" creationId="{896DDA7E-0B46-999A-87E5-EBAD31A919F4}"/>
          </ac:picMkLst>
        </pc:picChg>
      </pc:sldChg>
      <pc:sldChg chg="addSp delSp modSp add mod">
        <pc:chgData name="Daniel Khashabi" userId="62390808-c838-45e6-be59-d6fd0d208bc8" providerId="ADAL" clId="{BC61CEE6-F72E-ED4A-95CA-C76EDF0DD1AC}" dt="2023-03-13T04:22:39.210" v="8055"/>
        <pc:sldMkLst>
          <pc:docMk/>
          <pc:sldMk cId="231702825" sldId="2043"/>
        </pc:sldMkLst>
        <pc:spChg chg="add mod">
          <ac:chgData name="Daniel Khashabi" userId="62390808-c838-45e6-be59-d6fd0d208bc8" providerId="ADAL" clId="{BC61CEE6-F72E-ED4A-95CA-C76EDF0DD1AC}" dt="2023-03-13T04:22:39.210" v="8055"/>
          <ac:spMkLst>
            <pc:docMk/>
            <pc:sldMk cId="231702825" sldId="2043"/>
            <ac:spMk id="4" creationId="{5F00D461-2C8D-53DD-7F67-24ECDC4A7BC6}"/>
          </ac:spMkLst>
        </pc:spChg>
        <pc:spChg chg="del">
          <ac:chgData name="Daniel Khashabi" userId="62390808-c838-45e6-be59-d6fd0d208bc8" providerId="ADAL" clId="{BC61CEE6-F72E-ED4A-95CA-C76EDF0DD1AC}" dt="2023-03-13T04:22:38.833" v="8054" actId="478"/>
          <ac:spMkLst>
            <pc:docMk/>
            <pc:sldMk cId="231702825" sldId="2043"/>
            <ac:spMk id="8" creationId="{EFD58BCF-CFDC-D35C-15DB-D632E8A54E10}"/>
          </ac:spMkLst>
        </pc:spChg>
      </pc:sldChg>
      <pc:sldChg chg="modSp add del mod">
        <pc:chgData name="Daniel Khashabi" userId="62390808-c838-45e6-be59-d6fd0d208bc8" providerId="ADAL" clId="{BC61CEE6-F72E-ED4A-95CA-C76EDF0DD1AC}" dt="2023-03-13T04:14:34.217" v="7832" actId="2696"/>
        <pc:sldMkLst>
          <pc:docMk/>
          <pc:sldMk cId="2021091264" sldId="2043"/>
        </pc:sldMkLst>
        <pc:spChg chg="mod">
          <ac:chgData name="Daniel Khashabi" userId="62390808-c838-45e6-be59-d6fd0d208bc8" providerId="ADAL" clId="{BC61CEE6-F72E-ED4A-95CA-C76EDF0DD1AC}" dt="2023-03-13T04:00:50.702" v="7820" actId="368"/>
          <ac:spMkLst>
            <pc:docMk/>
            <pc:sldMk cId="2021091264" sldId="2043"/>
            <ac:spMk id="2" creationId="{F97A7D82-5C9D-D177-F020-E56EB1B51B28}"/>
          </ac:spMkLst>
        </pc:spChg>
        <pc:spChg chg="mod">
          <ac:chgData name="Daniel Khashabi" userId="62390808-c838-45e6-be59-d6fd0d208bc8" providerId="ADAL" clId="{BC61CEE6-F72E-ED4A-95CA-C76EDF0DD1AC}" dt="2023-03-13T04:00:58.893" v="7823" actId="20577"/>
          <ac:spMkLst>
            <pc:docMk/>
            <pc:sldMk cId="2021091264" sldId="2043"/>
            <ac:spMk id="3" creationId="{7768521F-75A4-870C-2281-10B4208D8023}"/>
          </ac:spMkLst>
        </pc:spChg>
      </pc:sldChg>
      <pc:sldChg chg="addSp delSp modSp add mod modShow">
        <pc:chgData name="Daniel Khashabi" userId="62390808-c838-45e6-be59-d6fd0d208bc8" providerId="ADAL" clId="{BC61CEE6-F72E-ED4A-95CA-C76EDF0DD1AC}" dt="2023-03-14T15:55:07.816" v="9264" actId="729"/>
        <pc:sldMkLst>
          <pc:docMk/>
          <pc:sldMk cId="1782550019" sldId="2044"/>
        </pc:sldMkLst>
        <pc:spChg chg="mod">
          <ac:chgData name="Daniel Khashabi" userId="62390808-c838-45e6-be59-d6fd0d208bc8" providerId="ADAL" clId="{BC61CEE6-F72E-ED4A-95CA-C76EDF0DD1AC}" dt="2023-03-12T17:07:59.806" v="2592" actId="1076"/>
          <ac:spMkLst>
            <pc:docMk/>
            <pc:sldMk cId="1782550019" sldId="2044"/>
            <ac:spMk id="2" creationId="{00000000-0000-0000-0000-000000000000}"/>
          </ac:spMkLst>
        </pc:spChg>
        <pc:spChg chg="del">
          <ac:chgData name="Daniel Khashabi" userId="62390808-c838-45e6-be59-d6fd0d208bc8" providerId="ADAL" clId="{BC61CEE6-F72E-ED4A-95CA-C76EDF0DD1AC}" dt="2023-03-12T17:08:33.357" v="2624" actId="478"/>
          <ac:spMkLst>
            <pc:docMk/>
            <pc:sldMk cId="1782550019" sldId="2044"/>
            <ac:spMk id="3" creationId="{00000000-0000-0000-0000-000000000000}"/>
          </ac:spMkLst>
        </pc:spChg>
        <pc:spChg chg="del">
          <ac:chgData name="Daniel Khashabi" userId="62390808-c838-45e6-be59-d6fd0d208bc8" providerId="ADAL" clId="{BC61CEE6-F72E-ED4A-95CA-C76EDF0DD1AC}" dt="2023-03-12T17:08:28.814" v="2623" actId="478"/>
          <ac:spMkLst>
            <pc:docMk/>
            <pc:sldMk cId="1782550019" sldId="2044"/>
            <ac:spMk id="4" creationId="{00000000-0000-0000-0000-000000000000}"/>
          </ac:spMkLst>
        </pc:spChg>
        <pc:spChg chg="del">
          <ac:chgData name="Daniel Khashabi" userId="62390808-c838-45e6-be59-d6fd0d208bc8" providerId="ADAL" clId="{BC61CEE6-F72E-ED4A-95CA-C76EDF0DD1AC}" dt="2023-03-12T17:08:28.814" v="2623" actId="478"/>
          <ac:spMkLst>
            <pc:docMk/>
            <pc:sldMk cId="1782550019" sldId="2044"/>
            <ac:spMk id="5" creationId="{00000000-0000-0000-0000-000000000000}"/>
          </ac:spMkLst>
        </pc:spChg>
        <pc:spChg chg="del">
          <ac:chgData name="Daniel Khashabi" userId="62390808-c838-45e6-be59-d6fd0d208bc8" providerId="ADAL" clId="{BC61CEE6-F72E-ED4A-95CA-C76EDF0DD1AC}" dt="2023-03-12T17:08:28.814" v="2623" actId="478"/>
          <ac:spMkLst>
            <pc:docMk/>
            <pc:sldMk cId="1782550019" sldId="2044"/>
            <ac:spMk id="6" creationId="{00000000-0000-0000-0000-000000000000}"/>
          </ac:spMkLst>
        </pc:spChg>
        <pc:spChg chg="del">
          <ac:chgData name="Daniel Khashabi" userId="62390808-c838-45e6-be59-d6fd0d208bc8" providerId="ADAL" clId="{BC61CEE6-F72E-ED4A-95CA-C76EDF0DD1AC}" dt="2023-03-12T17:08:28.814" v="2623" actId="478"/>
          <ac:spMkLst>
            <pc:docMk/>
            <pc:sldMk cId="1782550019" sldId="2044"/>
            <ac:spMk id="7" creationId="{00000000-0000-0000-0000-000000000000}"/>
          </ac:spMkLst>
        </pc:spChg>
        <pc:spChg chg="del">
          <ac:chgData name="Daniel Khashabi" userId="62390808-c838-45e6-be59-d6fd0d208bc8" providerId="ADAL" clId="{BC61CEE6-F72E-ED4A-95CA-C76EDF0DD1AC}" dt="2023-03-12T17:08:37.828" v="2626" actId="478"/>
          <ac:spMkLst>
            <pc:docMk/>
            <pc:sldMk cId="1782550019" sldId="2044"/>
            <ac:spMk id="8" creationId="{00000000-0000-0000-0000-000000000000}"/>
          </ac:spMkLst>
        </pc:spChg>
        <pc:spChg chg="del">
          <ac:chgData name="Daniel Khashabi" userId="62390808-c838-45e6-be59-d6fd0d208bc8" providerId="ADAL" clId="{BC61CEE6-F72E-ED4A-95CA-C76EDF0DD1AC}" dt="2023-03-12T17:08:33.357" v="2624" actId="478"/>
          <ac:spMkLst>
            <pc:docMk/>
            <pc:sldMk cId="1782550019" sldId="2044"/>
            <ac:spMk id="13" creationId="{00000000-0000-0000-0000-000000000000}"/>
          </ac:spMkLst>
        </pc:spChg>
        <pc:spChg chg="del">
          <ac:chgData name="Daniel Khashabi" userId="62390808-c838-45e6-be59-d6fd0d208bc8" providerId="ADAL" clId="{BC61CEE6-F72E-ED4A-95CA-C76EDF0DD1AC}" dt="2023-03-12T17:08:33.357" v="2624" actId="478"/>
          <ac:spMkLst>
            <pc:docMk/>
            <pc:sldMk cId="1782550019" sldId="2044"/>
            <ac:spMk id="14" creationId="{00000000-0000-0000-0000-000000000000}"/>
          </ac:spMkLst>
        </pc:spChg>
        <pc:spChg chg="mod">
          <ac:chgData name="Daniel Khashabi" userId="62390808-c838-45e6-be59-d6fd0d208bc8" providerId="ADAL" clId="{BC61CEE6-F72E-ED4A-95CA-C76EDF0DD1AC}" dt="2023-03-12T17:08:23.368" v="2622" actId="20577"/>
          <ac:spMkLst>
            <pc:docMk/>
            <pc:sldMk cId="1782550019" sldId="2044"/>
            <ac:spMk id="17" creationId="{606834F8-E800-F7CC-5013-63AB1484AA4A}"/>
          </ac:spMkLst>
        </pc:spChg>
        <pc:grpChg chg="del">
          <ac:chgData name="Daniel Khashabi" userId="62390808-c838-45e6-be59-d6fd0d208bc8" providerId="ADAL" clId="{BC61CEE6-F72E-ED4A-95CA-C76EDF0DD1AC}" dt="2023-03-12T17:08:33.357" v="2624" actId="478"/>
          <ac:grpSpMkLst>
            <pc:docMk/>
            <pc:sldMk cId="1782550019" sldId="2044"/>
            <ac:grpSpMk id="9" creationId="{00000000-0000-0000-0000-000000000000}"/>
          </ac:grpSpMkLst>
        </pc:grpChg>
        <pc:picChg chg="add mod">
          <ac:chgData name="Daniel Khashabi" userId="62390808-c838-45e6-be59-d6fd0d208bc8" providerId="ADAL" clId="{BC61CEE6-F72E-ED4A-95CA-C76EDF0DD1AC}" dt="2023-03-12T17:08:43.083" v="2628" actId="1076"/>
          <ac:picMkLst>
            <pc:docMk/>
            <pc:sldMk cId="1782550019" sldId="2044"/>
            <ac:picMk id="16" creationId="{49127B00-58EA-06F0-543D-7DBC54200B1B}"/>
          </ac:picMkLst>
        </pc:picChg>
      </pc:sldChg>
      <pc:sldChg chg="addSp delSp modSp new mod ord">
        <pc:chgData name="Daniel Khashabi" userId="62390808-c838-45e6-be59-d6fd0d208bc8" providerId="ADAL" clId="{BC61CEE6-F72E-ED4A-95CA-C76EDF0DD1AC}" dt="2023-03-12T20:37:50.698" v="4926"/>
        <pc:sldMkLst>
          <pc:docMk/>
          <pc:sldMk cId="1900674384" sldId="2045"/>
        </pc:sldMkLst>
        <pc:spChg chg="mod">
          <ac:chgData name="Daniel Khashabi" userId="62390808-c838-45e6-be59-d6fd0d208bc8" providerId="ADAL" clId="{BC61CEE6-F72E-ED4A-95CA-C76EDF0DD1AC}" dt="2023-03-12T17:11:49.924" v="2707"/>
          <ac:spMkLst>
            <pc:docMk/>
            <pc:sldMk cId="1900674384" sldId="2045"/>
            <ac:spMk id="2" creationId="{916154F6-5222-5170-0F76-A671F893724B}"/>
          </ac:spMkLst>
        </pc:spChg>
        <pc:spChg chg="del">
          <ac:chgData name="Daniel Khashabi" userId="62390808-c838-45e6-be59-d6fd0d208bc8" providerId="ADAL" clId="{BC61CEE6-F72E-ED4A-95CA-C76EDF0DD1AC}" dt="2023-03-12T17:11:31.769" v="2702"/>
          <ac:spMkLst>
            <pc:docMk/>
            <pc:sldMk cId="1900674384" sldId="2045"/>
            <ac:spMk id="3" creationId="{FFE347CC-6D8F-AB57-A30E-F4F039D08800}"/>
          </ac:spMkLst>
        </pc:spChg>
        <pc:spChg chg="add mod">
          <ac:chgData name="Daniel Khashabi" userId="62390808-c838-45e6-be59-d6fd0d208bc8" providerId="ADAL" clId="{BC61CEE6-F72E-ED4A-95CA-C76EDF0DD1AC}" dt="2023-03-12T20:37:50.698" v="4926"/>
          <ac:spMkLst>
            <pc:docMk/>
            <pc:sldMk cId="1900674384" sldId="2045"/>
            <ac:spMk id="6" creationId="{1779A04D-2C8B-5664-990C-744388470D0B}"/>
          </ac:spMkLst>
        </pc:spChg>
        <pc:picChg chg="add mod">
          <ac:chgData name="Daniel Khashabi" userId="62390808-c838-45e6-be59-d6fd0d208bc8" providerId="ADAL" clId="{BC61CEE6-F72E-ED4A-95CA-C76EDF0DD1AC}" dt="2023-03-12T17:11:34.361" v="2706" actId="1076"/>
          <ac:picMkLst>
            <pc:docMk/>
            <pc:sldMk cId="1900674384" sldId="2045"/>
            <ac:picMk id="5" creationId="{F577304C-4409-625E-6581-7DADE62DE17F}"/>
          </ac:picMkLst>
        </pc:picChg>
      </pc:sldChg>
      <pc:sldChg chg="add del mod modShow">
        <pc:chgData name="Daniel Khashabi" userId="62390808-c838-45e6-be59-d6fd0d208bc8" providerId="ADAL" clId="{BC61CEE6-F72E-ED4A-95CA-C76EDF0DD1AC}" dt="2023-03-12T17:33:49.581" v="3377" actId="2696"/>
        <pc:sldMkLst>
          <pc:docMk/>
          <pc:sldMk cId="1083018255" sldId="2046"/>
        </pc:sldMkLst>
      </pc:sldChg>
      <pc:sldChg chg="modSp new mod">
        <pc:chgData name="Daniel Khashabi" userId="62390808-c838-45e6-be59-d6fd0d208bc8" providerId="ADAL" clId="{BC61CEE6-F72E-ED4A-95CA-C76EDF0DD1AC}" dt="2023-03-12T17:38:34.227" v="3568" actId="20577"/>
        <pc:sldMkLst>
          <pc:docMk/>
          <pc:sldMk cId="2065875769" sldId="2046"/>
        </pc:sldMkLst>
        <pc:spChg chg="mod">
          <ac:chgData name="Daniel Khashabi" userId="62390808-c838-45e6-be59-d6fd0d208bc8" providerId="ADAL" clId="{BC61CEE6-F72E-ED4A-95CA-C76EDF0DD1AC}" dt="2023-03-12T17:37:59.944" v="3535" actId="20577"/>
          <ac:spMkLst>
            <pc:docMk/>
            <pc:sldMk cId="2065875769" sldId="2046"/>
            <ac:spMk id="2" creationId="{CE91F779-79B8-D930-1197-86FD0F4DA1FD}"/>
          </ac:spMkLst>
        </pc:spChg>
        <pc:spChg chg="mod">
          <ac:chgData name="Daniel Khashabi" userId="62390808-c838-45e6-be59-d6fd0d208bc8" providerId="ADAL" clId="{BC61CEE6-F72E-ED4A-95CA-C76EDF0DD1AC}" dt="2023-03-12T17:38:34.227" v="3568" actId="20577"/>
          <ac:spMkLst>
            <pc:docMk/>
            <pc:sldMk cId="2065875769" sldId="2046"/>
            <ac:spMk id="3" creationId="{3D0C9998-03EA-36F2-0E66-53E78D9F0E2E}"/>
          </ac:spMkLst>
        </pc:spChg>
      </pc:sldChg>
      <pc:sldChg chg="delSp modSp add del mod">
        <pc:chgData name="Daniel Khashabi" userId="62390808-c838-45e6-be59-d6fd0d208bc8" providerId="ADAL" clId="{BC61CEE6-F72E-ED4A-95CA-C76EDF0DD1AC}" dt="2023-03-12T17:35:15.440" v="3386" actId="2696"/>
        <pc:sldMkLst>
          <pc:docMk/>
          <pc:sldMk cId="3121202114" sldId="2046"/>
        </pc:sldMkLst>
        <pc:spChg chg="mod">
          <ac:chgData name="Daniel Khashabi" userId="62390808-c838-45e6-be59-d6fd0d208bc8" providerId="ADAL" clId="{BC61CEE6-F72E-ED4A-95CA-C76EDF0DD1AC}" dt="2023-03-12T17:34:27.548" v="3385" actId="1076"/>
          <ac:spMkLst>
            <pc:docMk/>
            <pc:sldMk cId="3121202114" sldId="2046"/>
            <ac:spMk id="7" creationId="{00000000-0000-0000-0000-000000000000}"/>
          </ac:spMkLst>
        </pc:spChg>
        <pc:spChg chg="mod">
          <ac:chgData name="Daniel Khashabi" userId="62390808-c838-45e6-be59-d6fd0d208bc8" providerId="ADAL" clId="{BC61CEE6-F72E-ED4A-95CA-C76EDF0DD1AC}" dt="2023-03-12T17:34:27.548" v="3385" actId="1076"/>
          <ac:spMkLst>
            <pc:docMk/>
            <pc:sldMk cId="3121202114" sldId="2046"/>
            <ac:spMk id="8" creationId="{00000000-0000-0000-0000-000000000000}"/>
          </ac:spMkLst>
        </pc:spChg>
        <pc:spChg chg="mod">
          <ac:chgData name="Daniel Khashabi" userId="62390808-c838-45e6-be59-d6fd0d208bc8" providerId="ADAL" clId="{BC61CEE6-F72E-ED4A-95CA-C76EDF0DD1AC}" dt="2023-03-12T17:34:27.548" v="3385" actId="1076"/>
          <ac:spMkLst>
            <pc:docMk/>
            <pc:sldMk cId="3121202114" sldId="2046"/>
            <ac:spMk id="9" creationId="{00000000-0000-0000-0000-000000000000}"/>
          </ac:spMkLst>
        </pc:spChg>
        <pc:spChg chg="mod">
          <ac:chgData name="Daniel Khashabi" userId="62390808-c838-45e6-be59-d6fd0d208bc8" providerId="ADAL" clId="{BC61CEE6-F72E-ED4A-95CA-C76EDF0DD1AC}" dt="2023-03-12T17:34:27.548" v="3385" actId="1076"/>
          <ac:spMkLst>
            <pc:docMk/>
            <pc:sldMk cId="3121202114" sldId="2046"/>
            <ac:spMk id="10" creationId="{00000000-0000-0000-0000-000000000000}"/>
          </ac:spMkLst>
        </pc:spChg>
        <pc:spChg chg="mod">
          <ac:chgData name="Daniel Khashabi" userId="62390808-c838-45e6-be59-d6fd0d208bc8" providerId="ADAL" clId="{BC61CEE6-F72E-ED4A-95CA-C76EDF0DD1AC}" dt="2023-03-12T17:34:27.548" v="3385" actId="1076"/>
          <ac:spMkLst>
            <pc:docMk/>
            <pc:sldMk cId="3121202114" sldId="2046"/>
            <ac:spMk id="16" creationId="{00000000-0000-0000-0000-000000000000}"/>
          </ac:spMkLst>
        </pc:spChg>
        <pc:grpChg chg="del">
          <ac:chgData name="Daniel Khashabi" userId="62390808-c838-45e6-be59-d6fd0d208bc8" providerId="ADAL" clId="{BC61CEE6-F72E-ED4A-95CA-C76EDF0DD1AC}" dt="2023-03-12T17:34:14.337" v="3380" actId="478"/>
          <ac:grpSpMkLst>
            <pc:docMk/>
            <pc:sldMk cId="3121202114" sldId="2046"/>
            <ac:grpSpMk id="13" creationId="{00000000-0000-0000-0000-000000000000}"/>
          </ac:grpSpMkLst>
        </pc:grpChg>
        <pc:picChg chg="mod">
          <ac:chgData name="Daniel Khashabi" userId="62390808-c838-45e6-be59-d6fd0d208bc8" providerId="ADAL" clId="{BC61CEE6-F72E-ED4A-95CA-C76EDF0DD1AC}" dt="2023-03-12T17:34:27.548" v="3385" actId="1076"/>
          <ac:picMkLst>
            <pc:docMk/>
            <pc:sldMk cId="3121202114" sldId="2046"/>
            <ac:picMk id="3" creationId="{00000000-0000-0000-0000-000000000000}"/>
          </ac:picMkLst>
        </pc:picChg>
        <pc:picChg chg="mod">
          <ac:chgData name="Daniel Khashabi" userId="62390808-c838-45e6-be59-d6fd0d208bc8" providerId="ADAL" clId="{BC61CEE6-F72E-ED4A-95CA-C76EDF0DD1AC}" dt="2023-03-12T17:34:27.548" v="3385" actId="1076"/>
          <ac:picMkLst>
            <pc:docMk/>
            <pc:sldMk cId="3121202114" sldId="2046"/>
            <ac:picMk id="4" creationId="{00000000-0000-0000-0000-000000000000}"/>
          </ac:picMkLst>
        </pc:picChg>
        <pc:picChg chg="mod">
          <ac:chgData name="Daniel Khashabi" userId="62390808-c838-45e6-be59-d6fd0d208bc8" providerId="ADAL" clId="{BC61CEE6-F72E-ED4A-95CA-C76EDF0DD1AC}" dt="2023-03-12T17:34:27.548" v="3385" actId="1076"/>
          <ac:picMkLst>
            <pc:docMk/>
            <pc:sldMk cId="3121202114" sldId="2046"/>
            <ac:picMk id="5" creationId="{00000000-0000-0000-0000-000000000000}"/>
          </ac:picMkLst>
        </pc:picChg>
        <pc:picChg chg="mod">
          <ac:chgData name="Daniel Khashabi" userId="62390808-c838-45e6-be59-d6fd0d208bc8" providerId="ADAL" clId="{BC61CEE6-F72E-ED4A-95CA-C76EDF0DD1AC}" dt="2023-03-12T17:34:27.548" v="3385" actId="1076"/>
          <ac:picMkLst>
            <pc:docMk/>
            <pc:sldMk cId="3121202114" sldId="2046"/>
            <ac:picMk id="6" creationId="{00000000-0000-0000-0000-000000000000}"/>
          </ac:picMkLst>
        </pc:picChg>
        <pc:picChg chg="mod">
          <ac:chgData name="Daniel Khashabi" userId="62390808-c838-45e6-be59-d6fd0d208bc8" providerId="ADAL" clId="{BC61CEE6-F72E-ED4A-95CA-C76EDF0DD1AC}" dt="2023-03-12T17:34:27.548" v="3385" actId="1076"/>
          <ac:picMkLst>
            <pc:docMk/>
            <pc:sldMk cId="3121202114" sldId="2046"/>
            <ac:picMk id="11" creationId="{00000000-0000-0000-0000-000000000000}"/>
          </ac:picMkLst>
        </pc:picChg>
        <pc:picChg chg="del">
          <ac:chgData name="Daniel Khashabi" userId="62390808-c838-45e6-be59-d6fd0d208bc8" providerId="ADAL" clId="{BC61CEE6-F72E-ED4A-95CA-C76EDF0DD1AC}" dt="2023-03-12T17:34:14.337" v="3380" actId="478"/>
          <ac:picMkLst>
            <pc:docMk/>
            <pc:sldMk cId="3121202114" sldId="2046"/>
            <ac:picMk id="12" creationId="{00000000-0000-0000-0000-000000000000}"/>
          </ac:picMkLst>
        </pc:picChg>
      </pc:sldChg>
      <pc:sldChg chg="addSp delSp modSp new mod chgLayout">
        <pc:chgData name="Daniel Khashabi" userId="62390808-c838-45e6-be59-d6fd0d208bc8" providerId="ADAL" clId="{BC61CEE6-F72E-ED4A-95CA-C76EDF0DD1AC}" dt="2023-03-12T19:12:52.378" v="4482"/>
        <pc:sldMkLst>
          <pc:docMk/>
          <pc:sldMk cId="1354810782" sldId="2047"/>
        </pc:sldMkLst>
        <pc:spChg chg="mod ord">
          <ac:chgData name="Daniel Khashabi" userId="62390808-c838-45e6-be59-d6fd0d208bc8" providerId="ADAL" clId="{BC61CEE6-F72E-ED4A-95CA-C76EDF0DD1AC}" dt="2023-03-12T17:41:13.629" v="3660" actId="700"/>
          <ac:spMkLst>
            <pc:docMk/>
            <pc:sldMk cId="1354810782" sldId="2047"/>
            <ac:spMk id="2" creationId="{09BC084D-1C70-54A4-326E-E6358166227E}"/>
          </ac:spMkLst>
        </pc:spChg>
        <pc:spChg chg="del">
          <ac:chgData name="Daniel Khashabi" userId="62390808-c838-45e6-be59-d6fd0d208bc8" providerId="ADAL" clId="{BC61CEE6-F72E-ED4A-95CA-C76EDF0DD1AC}" dt="2023-03-12T17:40:22.165" v="3646"/>
          <ac:spMkLst>
            <pc:docMk/>
            <pc:sldMk cId="1354810782" sldId="2047"/>
            <ac:spMk id="3" creationId="{473F86ED-C74F-38BA-353D-45390F791DB6}"/>
          </ac:spMkLst>
        </pc:spChg>
        <pc:spChg chg="add mod">
          <ac:chgData name="Daniel Khashabi" userId="62390808-c838-45e6-be59-d6fd0d208bc8" providerId="ADAL" clId="{BC61CEE6-F72E-ED4A-95CA-C76EDF0DD1AC}" dt="2023-03-12T19:12:52.378" v="4482"/>
          <ac:spMkLst>
            <pc:docMk/>
            <pc:sldMk cId="1354810782" sldId="2047"/>
            <ac:spMk id="6" creationId="{BCCD1D16-8A0D-6EC9-9B10-429D1C86772B}"/>
          </ac:spMkLst>
        </pc:spChg>
        <pc:spChg chg="add mod">
          <ac:chgData name="Daniel Khashabi" userId="62390808-c838-45e6-be59-d6fd0d208bc8" providerId="ADAL" clId="{BC61CEE6-F72E-ED4A-95CA-C76EDF0DD1AC}" dt="2023-03-12T17:48:54.318" v="3757"/>
          <ac:spMkLst>
            <pc:docMk/>
            <pc:sldMk cId="1354810782" sldId="2047"/>
            <ac:spMk id="7" creationId="{7C9B0818-6BFA-D4D6-C55F-7E11EB995411}"/>
          </ac:spMkLst>
        </pc:spChg>
        <pc:spChg chg="add mod">
          <ac:chgData name="Daniel Khashabi" userId="62390808-c838-45e6-be59-d6fd0d208bc8" providerId="ADAL" clId="{BC61CEE6-F72E-ED4A-95CA-C76EDF0DD1AC}" dt="2023-03-12T19:12:52.378" v="4482"/>
          <ac:spMkLst>
            <pc:docMk/>
            <pc:sldMk cId="1354810782" sldId="2047"/>
            <ac:spMk id="9" creationId="{5DB4FF01-C1D5-1263-3857-F4F5BB82190D}"/>
          </ac:spMkLst>
        </pc:spChg>
        <pc:picChg chg="add mod ord">
          <ac:chgData name="Daniel Khashabi" userId="62390808-c838-45e6-be59-d6fd0d208bc8" providerId="ADAL" clId="{BC61CEE6-F72E-ED4A-95CA-C76EDF0DD1AC}" dt="2023-03-12T17:41:38.866" v="3669" actId="1076"/>
          <ac:picMkLst>
            <pc:docMk/>
            <pc:sldMk cId="1354810782" sldId="2047"/>
            <ac:picMk id="5" creationId="{9142580D-C598-C778-31D3-786AD887142C}"/>
          </ac:picMkLst>
        </pc:picChg>
      </pc:sldChg>
      <pc:sldChg chg="add del">
        <pc:chgData name="Daniel Khashabi" userId="62390808-c838-45e6-be59-d6fd0d208bc8" providerId="ADAL" clId="{BC61CEE6-F72E-ED4A-95CA-C76EDF0DD1AC}" dt="2023-03-12T17:43:04.862" v="3693" actId="2696"/>
        <pc:sldMkLst>
          <pc:docMk/>
          <pc:sldMk cId="825342439" sldId="2048"/>
        </pc:sldMkLst>
      </pc:sldChg>
      <pc:sldChg chg="addSp delSp modSp add del mod">
        <pc:chgData name="Daniel Khashabi" userId="62390808-c838-45e6-be59-d6fd0d208bc8" providerId="ADAL" clId="{BC61CEE6-F72E-ED4A-95CA-C76EDF0DD1AC}" dt="2023-03-12T18:17:01.110" v="3894" actId="2696"/>
        <pc:sldMkLst>
          <pc:docMk/>
          <pc:sldMk cId="3320947902" sldId="2048"/>
        </pc:sldMkLst>
        <pc:spChg chg="mod">
          <ac:chgData name="Daniel Khashabi" userId="62390808-c838-45e6-be59-d6fd0d208bc8" providerId="ADAL" clId="{BC61CEE6-F72E-ED4A-95CA-C76EDF0DD1AC}" dt="2023-03-12T17:43:20.537" v="3742" actId="20577"/>
          <ac:spMkLst>
            <pc:docMk/>
            <pc:sldMk cId="3320947902" sldId="2048"/>
            <ac:spMk id="2" creationId="{09BC084D-1C70-54A4-326E-E6358166227E}"/>
          </ac:spMkLst>
        </pc:spChg>
        <pc:spChg chg="add mod">
          <ac:chgData name="Daniel Khashabi" userId="62390808-c838-45e6-be59-d6fd0d208bc8" providerId="ADAL" clId="{BC61CEE6-F72E-ED4A-95CA-C76EDF0DD1AC}" dt="2023-03-12T17:46:31.101" v="3743" actId="478"/>
          <ac:spMkLst>
            <pc:docMk/>
            <pc:sldMk cId="3320947902" sldId="2048"/>
            <ac:spMk id="4" creationId="{8D6E2EAF-F87D-1EEE-4A7E-9414C3EE9BBD}"/>
          </ac:spMkLst>
        </pc:spChg>
        <pc:spChg chg="mod">
          <ac:chgData name="Daniel Khashabi" userId="62390808-c838-45e6-be59-d6fd0d208bc8" providerId="ADAL" clId="{BC61CEE6-F72E-ED4A-95CA-C76EDF0DD1AC}" dt="2023-03-12T17:48:57.485" v="3758"/>
          <ac:spMkLst>
            <pc:docMk/>
            <pc:sldMk cId="3320947902" sldId="2048"/>
            <ac:spMk id="7" creationId="{7C9B0818-6BFA-D4D6-C55F-7E11EB995411}"/>
          </ac:spMkLst>
        </pc:spChg>
        <pc:picChg chg="del">
          <ac:chgData name="Daniel Khashabi" userId="62390808-c838-45e6-be59-d6fd0d208bc8" providerId="ADAL" clId="{BC61CEE6-F72E-ED4A-95CA-C76EDF0DD1AC}" dt="2023-03-12T17:46:31.101" v="3743" actId="478"/>
          <ac:picMkLst>
            <pc:docMk/>
            <pc:sldMk cId="3320947902" sldId="2048"/>
            <ac:picMk id="5" creationId="{9142580D-C598-C778-31D3-786AD887142C}"/>
          </ac:picMkLst>
        </pc:picChg>
      </pc:sldChg>
      <pc:sldChg chg="addSp delSp modSp add mod ord">
        <pc:chgData name="Daniel Khashabi" userId="62390808-c838-45e6-be59-d6fd0d208bc8" providerId="ADAL" clId="{BC61CEE6-F72E-ED4A-95CA-C76EDF0DD1AC}" dt="2023-03-12T18:11:25.170" v="3818"/>
        <pc:sldMkLst>
          <pc:docMk/>
          <pc:sldMk cId="325918201" sldId="2049"/>
        </pc:sldMkLst>
        <pc:spChg chg="add del mod">
          <ac:chgData name="Daniel Khashabi" userId="62390808-c838-45e6-be59-d6fd0d208bc8" providerId="ADAL" clId="{BC61CEE6-F72E-ED4A-95CA-C76EDF0DD1AC}" dt="2023-03-12T18:10:47.142" v="3777"/>
          <ac:spMkLst>
            <pc:docMk/>
            <pc:sldMk cId="325918201" sldId="2049"/>
            <ac:spMk id="5" creationId="{2661775F-F1D7-A383-C822-2EEA5263687C}"/>
          </ac:spMkLst>
        </pc:spChg>
        <pc:spChg chg="add mod">
          <ac:chgData name="Daniel Khashabi" userId="62390808-c838-45e6-be59-d6fd0d208bc8" providerId="ADAL" clId="{BC61CEE6-F72E-ED4A-95CA-C76EDF0DD1AC}" dt="2023-03-12T18:10:49.526" v="3781" actId="21"/>
          <ac:spMkLst>
            <pc:docMk/>
            <pc:sldMk cId="325918201" sldId="2049"/>
            <ac:spMk id="10" creationId="{1C3FDD5C-30D7-BDCE-0144-711077689F32}"/>
          </ac:spMkLst>
        </pc:spChg>
        <pc:spChg chg="del mod">
          <ac:chgData name="Daniel Khashabi" userId="62390808-c838-45e6-be59-d6fd0d208bc8" providerId="ADAL" clId="{BC61CEE6-F72E-ED4A-95CA-C76EDF0DD1AC}" dt="2023-03-12T18:10:22.013" v="3767"/>
          <ac:spMkLst>
            <pc:docMk/>
            <pc:sldMk cId="325918201" sldId="2049"/>
            <ac:spMk id="21" creationId="{E4F524EE-48E3-C445-E456-B0E6A16B085E}"/>
          </ac:spMkLst>
        </pc:spChg>
        <pc:spChg chg="del">
          <ac:chgData name="Daniel Khashabi" userId="62390808-c838-45e6-be59-d6fd0d208bc8" providerId="ADAL" clId="{BC61CEE6-F72E-ED4A-95CA-C76EDF0DD1AC}" dt="2023-03-12T18:08:46.780" v="3764" actId="478"/>
          <ac:spMkLst>
            <pc:docMk/>
            <pc:sldMk cId="325918201" sldId="2049"/>
            <ac:spMk id="22" creationId="{49E5945D-6980-F6D4-B7E0-B76AADCEA13F}"/>
          </ac:spMkLst>
        </pc:spChg>
        <pc:spChg chg="del">
          <ac:chgData name="Daniel Khashabi" userId="62390808-c838-45e6-be59-d6fd0d208bc8" providerId="ADAL" clId="{BC61CEE6-F72E-ED4A-95CA-C76EDF0DD1AC}" dt="2023-03-12T18:08:46.780" v="3764" actId="478"/>
          <ac:spMkLst>
            <pc:docMk/>
            <pc:sldMk cId="325918201" sldId="2049"/>
            <ac:spMk id="23" creationId="{329462A1-8CC1-F4EE-5D04-946A61D41DC4}"/>
          </ac:spMkLst>
        </pc:spChg>
        <pc:picChg chg="add del mod">
          <ac:chgData name="Daniel Khashabi" userId="62390808-c838-45e6-be59-d6fd0d208bc8" providerId="ADAL" clId="{BC61CEE6-F72E-ED4A-95CA-C76EDF0DD1AC}" dt="2023-03-12T18:10:45.224" v="3776" actId="478"/>
          <ac:picMkLst>
            <pc:docMk/>
            <pc:sldMk cId="325918201" sldId="2049"/>
            <ac:picMk id="3" creationId="{A98F197F-D33A-A9AA-3EE8-42963148B814}"/>
          </ac:picMkLst>
        </pc:picChg>
        <pc:picChg chg="add del mod">
          <ac:chgData name="Daniel Khashabi" userId="62390808-c838-45e6-be59-d6fd0d208bc8" providerId="ADAL" clId="{BC61CEE6-F72E-ED4A-95CA-C76EDF0DD1AC}" dt="2023-03-12T18:10:49.526" v="3781" actId="21"/>
          <ac:picMkLst>
            <pc:docMk/>
            <pc:sldMk cId="325918201" sldId="2049"/>
            <ac:picMk id="8" creationId="{804996E2-0A0F-B1D0-7E7F-A024E82153F8}"/>
          </ac:picMkLst>
        </pc:picChg>
        <pc:picChg chg="add del mod">
          <ac:chgData name="Daniel Khashabi" userId="62390808-c838-45e6-be59-d6fd0d208bc8" providerId="ADAL" clId="{BC61CEE6-F72E-ED4A-95CA-C76EDF0DD1AC}" dt="2023-03-12T18:11:24.870" v="3817" actId="478"/>
          <ac:picMkLst>
            <pc:docMk/>
            <pc:sldMk cId="325918201" sldId="2049"/>
            <ac:picMk id="11" creationId="{2D4793EE-995B-B146-921C-B8698BF65170}"/>
          </ac:picMkLst>
        </pc:picChg>
        <pc:picChg chg="add mod">
          <ac:chgData name="Daniel Khashabi" userId="62390808-c838-45e6-be59-d6fd0d208bc8" providerId="ADAL" clId="{BC61CEE6-F72E-ED4A-95CA-C76EDF0DD1AC}" dt="2023-03-12T18:11:25.170" v="3818"/>
          <ac:picMkLst>
            <pc:docMk/>
            <pc:sldMk cId="325918201" sldId="2049"/>
            <ac:picMk id="12" creationId="{2316B130-1ABD-F73F-2206-4CB30D760B32}"/>
          </ac:picMkLst>
        </pc:picChg>
        <pc:picChg chg="del">
          <ac:chgData name="Daniel Khashabi" userId="62390808-c838-45e6-be59-d6fd0d208bc8" providerId="ADAL" clId="{BC61CEE6-F72E-ED4A-95CA-C76EDF0DD1AC}" dt="2023-03-12T18:08:44.191" v="3763" actId="478"/>
          <ac:picMkLst>
            <pc:docMk/>
            <pc:sldMk cId="325918201" sldId="2049"/>
            <ac:picMk id="20" creationId="{79AC2E0C-96F8-56CD-74E3-51C2B915FF31}"/>
          </ac:picMkLst>
        </pc:picChg>
      </pc:sldChg>
      <pc:sldChg chg="addSp delSp modSp add mod ord">
        <pc:chgData name="Daniel Khashabi" userId="62390808-c838-45e6-be59-d6fd0d208bc8" providerId="ADAL" clId="{BC61CEE6-F72E-ED4A-95CA-C76EDF0DD1AC}" dt="2023-03-12T18:11:23.429" v="3816" actId="21"/>
        <pc:sldMkLst>
          <pc:docMk/>
          <pc:sldMk cId="2241306234" sldId="2050"/>
        </pc:sldMkLst>
        <pc:picChg chg="add del mod">
          <ac:chgData name="Daniel Khashabi" userId="62390808-c838-45e6-be59-d6fd0d208bc8" providerId="ADAL" clId="{BC61CEE6-F72E-ED4A-95CA-C76EDF0DD1AC}" dt="2023-03-12T18:11:04.737" v="3788" actId="21"/>
          <ac:picMkLst>
            <pc:docMk/>
            <pc:sldMk cId="2241306234" sldId="2050"/>
            <ac:picMk id="2" creationId="{99C92CF8-4E8A-86B6-8CFD-D262563C1BAD}"/>
          </ac:picMkLst>
        </pc:picChg>
        <pc:picChg chg="mod">
          <ac:chgData name="Daniel Khashabi" userId="62390808-c838-45e6-be59-d6fd0d208bc8" providerId="ADAL" clId="{BC61CEE6-F72E-ED4A-95CA-C76EDF0DD1AC}" dt="2023-03-12T18:10:35.103" v="3774" actId="1076"/>
          <ac:picMkLst>
            <pc:docMk/>
            <pc:sldMk cId="2241306234" sldId="2050"/>
            <ac:picMk id="3" creationId="{A98F197F-D33A-A9AA-3EE8-42963148B814}"/>
          </ac:picMkLst>
        </pc:picChg>
        <pc:picChg chg="add del mod">
          <ac:chgData name="Daniel Khashabi" userId="62390808-c838-45e6-be59-d6fd0d208bc8" providerId="ADAL" clId="{BC61CEE6-F72E-ED4A-95CA-C76EDF0DD1AC}" dt="2023-03-12T18:11:23.429" v="3816" actId="21"/>
          <ac:picMkLst>
            <pc:docMk/>
            <pc:sldMk cId="2241306234" sldId="2050"/>
            <ac:picMk id="4" creationId="{E89E2435-FB55-EE08-C7FC-2E5DB9B9ACE7}"/>
          </ac:picMkLst>
        </pc:picChg>
      </pc:sldChg>
      <pc:sldChg chg="addSp delSp modSp add mod">
        <pc:chgData name="Daniel Khashabi" userId="62390808-c838-45e6-be59-d6fd0d208bc8" providerId="ADAL" clId="{BC61CEE6-F72E-ED4A-95CA-C76EDF0DD1AC}" dt="2023-03-12T18:12:36.408" v="3878" actId="1035"/>
        <pc:sldMkLst>
          <pc:docMk/>
          <pc:sldMk cId="617068635" sldId="2051"/>
        </pc:sldMkLst>
        <pc:spChg chg="add del mod">
          <ac:chgData name="Daniel Khashabi" userId="62390808-c838-45e6-be59-d6fd0d208bc8" providerId="ADAL" clId="{BC61CEE6-F72E-ED4A-95CA-C76EDF0DD1AC}" dt="2023-03-12T18:12:00.819" v="3833" actId="478"/>
          <ac:spMkLst>
            <pc:docMk/>
            <pc:sldMk cId="617068635" sldId="2051"/>
            <ac:spMk id="5" creationId="{B7EB682D-CA57-0CB5-F129-20742FB90974}"/>
          </ac:spMkLst>
        </pc:spChg>
        <pc:spChg chg="del">
          <ac:chgData name="Daniel Khashabi" userId="62390808-c838-45e6-be59-d6fd0d208bc8" providerId="ADAL" clId="{BC61CEE6-F72E-ED4A-95CA-C76EDF0DD1AC}" dt="2023-03-12T18:11:37.888" v="3820"/>
          <ac:spMkLst>
            <pc:docMk/>
            <pc:sldMk cId="617068635" sldId="2051"/>
            <ac:spMk id="10" creationId="{1C3FDD5C-30D7-BDCE-0144-711077689F32}"/>
          </ac:spMkLst>
        </pc:spChg>
        <pc:picChg chg="add del mod">
          <ac:chgData name="Daniel Khashabi" userId="62390808-c838-45e6-be59-d6fd0d208bc8" providerId="ADAL" clId="{BC61CEE6-F72E-ED4A-95CA-C76EDF0DD1AC}" dt="2023-03-12T18:11:40.219" v="3823" actId="21"/>
          <ac:picMkLst>
            <pc:docMk/>
            <pc:sldMk cId="617068635" sldId="2051"/>
            <ac:picMk id="3" creationId="{815C3835-C938-373D-C98A-70019D984A6D}"/>
          </ac:picMkLst>
        </pc:picChg>
        <pc:picChg chg="add del mod">
          <ac:chgData name="Daniel Khashabi" userId="62390808-c838-45e6-be59-d6fd0d208bc8" providerId="ADAL" clId="{BC61CEE6-F72E-ED4A-95CA-C76EDF0DD1AC}" dt="2023-03-12T18:11:59.051" v="3832" actId="21"/>
          <ac:picMkLst>
            <pc:docMk/>
            <pc:sldMk cId="617068635" sldId="2051"/>
            <ac:picMk id="6" creationId="{B13ECDE6-07BB-C8A6-A0B9-BC362769010E}"/>
          </ac:picMkLst>
        </pc:picChg>
        <pc:picChg chg="add mod">
          <ac:chgData name="Daniel Khashabi" userId="62390808-c838-45e6-be59-d6fd0d208bc8" providerId="ADAL" clId="{BC61CEE6-F72E-ED4A-95CA-C76EDF0DD1AC}" dt="2023-03-12T18:12:36.408" v="3878" actId="1035"/>
          <ac:picMkLst>
            <pc:docMk/>
            <pc:sldMk cId="617068635" sldId="2051"/>
            <ac:picMk id="8" creationId="{E50F0ED2-BCE8-B91F-9CBF-324974D46F54}"/>
          </ac:picMkLst>
        </pc:picChg>
        <pc:picChg chg="del">
          <ac:chgData name="Daniel Khashabi" userId="62390808-c838-45e6-be59-d6fd0d208bc8" providerId="ADAL" clId="{BC61CEE6-F72E-ED4A-95CA-C76EDF0DD1AC}" dt="2023-03-12T18:12:02.378" v="3834" actId="478"/>
          <ac:picMkLst>
            <pc:docMk/>
            <pc:sldMk cId="617068635" sldId="2051"/>
            <ac:picMk id="12" creationId="{2316B130-1ABD-F73F-2206-4CB30D760B32}"/>
          </ac:picMkLst>
        </pc:picChg>
      </pc:sldChg>
      <pc:sldChg chg="addSp delSp modSp add mod modClrScheme chgLayout">
        <pc:chgData name="Daniel Khashabi" userId="62390808-c838-45e6-be59-d6fd0d208bc8" providerId="ADAL" clId="{BC61CEE6-F72E-ED4A-95CA-C76EDF0DD1AC}" dt="2023-03-12T19:12:52.378" v="4482"/>
        <pc:sldMkLst>
          <pc:docMk/>
          <pc:sldMk cId="0" sldId="2052"/>
        </pc:sldMkLst>
        <pc:spChg chg="del mod ord">
          <ac:chgData name="Daniel Khashabi" userId="62390808-c838-45e6-be59-d6fd0d208bc8" providerId="ADAL" clId="{BC61CEE6-F72E-ED4A-95CA-C76EDF0DD1AC}" dt="2023-03-12T18:18:10.964" v="3925" actId="478"/>
          <ac:spMkLst>
            <pc:docMk/>
            <pc:sldMk cId="0" sldId="2052"/>
            <ac:spMk id="2" creationId="{00000000-0000-0000-0000-000000000000}"/>
          </ac:spMkLst>
        </pc:spChg>
        <pc:spChg chg="mod">
          <ac:chgData name="Daniel Khashabi" userId="62390808-c838-45e6-be59-d6fd0d208bc8" providerId="ADAL" clId="{BC61CEE6-F72E-ED4A-95CA-C76EDF0DD1AC}" dt="2023-03-12T19:12:52.378" v="4482"/>
          <ac:spMkLst>
            <pc:docMk/>
            <pc:sldMk cId="0" sldId="2052"/>
            <ac:spMk id="4" creationId="{00000000-0000-0000-0000-000000000000}"/>
          </ac:spMkLst>
        </pc:spChg>
        <pc:spChg chg="mod">
          <ac:chgData name="Daniel Khashabi" userId="62390808-c838-45e6-be59-d6fd0d208bc8" providerId="ADAL" clId="{BC61CEE6-F72E-ED4A-95CA-C76EDF0DD1AC}" dt="2023-03-12T19:12:52.378" v="4482"/>
          <ac:spMkLst>
            <pc:docMk/>
            <pc:sldMk cId="0" sldId="2052"/>
            <ac:spMk id="5" creationId="{00000000-0000-0000-0000-000000000000}"/>
          </ac:spMkLst>
        </pc:spChg>
        <pc:spChg chg="mod">
          <ac:chgData name="Daniel Khashabi" userId="62390808-c838-45e6-be59-d6fd0d208bc8" providerId="ADAL" clId="{BC61CEE6-F72E-ED4A-95CA-C76EDF0DD1AC}" dt="2023-03-12T19:12:52.378" v="4482"/>
          <ac:spMkLst>
            <pc:docMk/>
            <pc:sldMk cId="0" sldId="2052"/>
            <ac:spMk id="6" creationId="{00000000-0000-0000-0000-000000000000}"/>
          </ac:spMkLst>
        </pc:spChg>
        <pc:spChg chg="add del mod ord">
          <ac:chgData name="Daniel Khashabi" userId="62390808-c838-45e6-be59-d6fd0d208bc8" providerId="ADAL" clId="{BC61CEE6-F72E-ED4A-95CA-C76EDF0DD1AC}" dt="2023-03-12T18:16:21.499" v="3885" actId="700"/>
          <ac:spMkLst>
            <pc:docMk/>
            <pc:sldMk cId="0" sldId="2052"/>
            <ac:spMk id="7" creationId="{395E3D9B-1FD6-9DB1-E62C-F344B23D8BF9}"/>
          </ac:spMkLst>
        </pc:spChg>
        <pc:spChg chg="add mod ord">
          <ac:chgData name="Daniel Khashabi" userId="62390808-c838-45e6-be59-d6fd0d208bc8" providerId="ADAL" clId="{BC61CEE6-F72E-ED4A-95CA-C76EDF0DD1AC}" dt="2023-03-12T18:16:21.499" v="3885" actId="700"/>
          <ac:spMkLst>
            <pc:docMk/>
            <pc:sldMk cId="0" sldId="2052"/>
            <ac:spMk id="8" creationId="{F34BA7A0-A600-E8C8-8964-728D7A89C86C}"/>
          </ac:spMkLst>
        </pc:spChg>
        <pc:spChg chg="add del mod">
          <ac:chgData name="Daniel Khashabi" userId="62390808-c838-45e6-be59-d6fd0d208bc8" providerId="ADAL" clId="{BC61CEE6-F72E-ED4A-95CA-C76EDF0DD1AC}" dt="2023-03-12T18:18:11.913" v="3927" actId="478"/>
          <ac:spMkLst>
            <pc:docMk/>
            <pc:sldMk cId="0" sldId="2052"/>
            <ac:spMk id="10" creationId="{DCA1B59A-11D0-C838-E4FF-DFBA7B531700}"/>
          </ac:spMkLst>
        </pc:spChg>
        <pc:spChg chg="add mod">
          <ac:chgData name="Daniel Khashabi" userId="62390808-c838-45e6-be59-d6fd0d208bc8" providerId="ADAL" clId="{BC61CEE6-F72E-ED4A-95CA-C76EDF0DD1AC}" dt="2023-03-12T18:18:12.198" v="3928"/>
          <ac:spMkLst>
            <pc:docMk/>
            <pc:sldMk cId="0" sldId="2052"/>
            <ac:spMk id="11" creationId="{3E7187D1-B525-F3BA-6699-EC69A4484194}"/>
          </ac:spMkLst>
        </pc:spChg>
        <pc:spChg chg="add mod">
          <ac:chgData name="Daniel Khashabi" userId="62390808-c838-45e6-be59-d6fd0d208bc8" providerId="ADAL" clId="{BC61CEE6-F72E-ED4A-95CA-C76EDF0DD1AC}" dt="2023-03-12T18:23:09.902" v="4279"/>
          <ac:spMkLst>
            <pc:docMk/>
            <pc:sldMk cId="0" sldId="2052"/>
            <ac:spMk id="12" creationId="{16C42C55-2C90-CBE8-FEC8-4CCB352A4E98}"/>
          </ac:spMkLst>
        </pc:spChg>
      </pc:sldChg>
      <pc:sldChg chg="addSp delSp modSp add mod chgLayout">
        <pc:chgData name="Daniel Khashabi" userId="62390808-c838-45e6-be59-d6fd0d208bc8" providerId="ADAL" clId="{BC61CEE6-F72E-ED4A-95CA-C76EDF0DD1AC}" dt="2023-03-12T19:12:52.378" v="4482"/>
        <pc:sldMkLst>
          <pc:docMk/>
          <pc:sldMk cId="0" sldId="2053"/>
        </pc:sldMkLst>
        <pc:spChg chg="del mod ord">
          <ac:chgData name="Daniel Khashabi" userId="62390808-c838-45e6-be59-d6fd0d208bc8" providerId="ADAL" clId="{BC61CEE6-F72E-ED4A-95CA-C76EDF0DD1AC}" dt="2023-03-12T18:18:03.695" v="3917" actId="478"/>
          <ac:spMkLst>
            <pc:docMk/>
            <pc:sldMk cId="0" sldId="2053"/>
            <ac:spMk id="2" creationId="{00000000-0000-0000-0000-000000000000}"/>
          </ac:spMkLst>
        </pc:spChg>
        <pc:spChg chg="mod">
          <ac:chgData name="Daniel Khashabi" userId="62390808-c838-45e6-be59-d6fd0d208bc8" providerId="ADAL" clId="{BC61CEE6-F72E-ED4A-95CA-C76EDF0DD1AC}" dt="2023-03-12T19:12:52.378" v="4482"/>
          <ac:spMkLst>
            <pc:docMk/>
            <pc:sldMk cId="0" sldId="2053"/>
            <ac:spMk id="4" creationId="{00000000-0000-0000-0000-000000000000}"/>
          </ac:spMkLst>
        </pc:spChg>
        <pc:spChg chg="mod">
          <ac:chgData name="Daniel Khashabi" userId="62390808-c838-45e6-be59-d6fd0d208bc8" providerId="ADAL" clId="{BC61CEE6-F72E-ED4A-95CA-C76EDF0DD1AC}" dt="2023-03-12T19:12:52.378" v="4482"/>
          <ac:spMkLst>
            <pc:docMk/>
            <pc:sldMk cId="0" sldId="2053"/>
            <ac:spMk id="5" creationId="{00000000-0000-0000-0000-000000000000}"/>
          </ac:spMkLst>
        </pc:spChg>
        <pc:spChg chg="mod">
          <ac:chgData name="Daniel Khashabi" userId="62390808-c838-45e6-be59-d6fd0d208bc8" providerId="ADAL" clId="{BC61CEE6-F72E-ED4A-95CA-C76EDF0DD1AC}" dt="2023-03-12T19:12:52.378" v="4482"/>
          <ac:spMkLst>
            <pc:docMk/>
            <pc:sldMk cId="0" sldId="2053"/>
            <ac:spMk id="6" creationId="{00000000-0000-0000-0000-000000000000}"/>
          </ac:spMkLst>
        </pc:spChg>
        <pc:spChg chg="mod">
          <ac:chgData name="Daniel Khashabi" userId="62390808-c838-45e6-be59-d6fd0d208bc8" providerId="ADAL" clId="{BC61CEE6-F72E-ED4A-95CA-C76EDF0DD1AC}" dt="2023-03-12T19:12:52.378" v="4482"/>
          <ac:spMkLst>
            <pc:docMk/>
            <pc:sldMk cId="0" sldId="2053"/>
            <ac:spMk id="7" creationId="{00000000-0000-0000-0000-000000000000}"/>
          </ac:spMkLst>
        </pc:spChg>
        <pc:spChg chg="mod">
          <ac:chgData name="Daniel Khashabi" userId="62390808-c838-45e6-be59-d6fd0d208bc8" providerId="ADAL" clId="{BC61CEE6-F72E-ED4A-95CA-C76EDF0DD1AC}" dt="2023-03-12T19:12:52.378" v="4482"/>
          <ac:spMkLst>
            <pc:docMk/>
            <pc:sldMk cId="0" sldId="2053"/>
            <ac:spMk id="9" creationId="{00000000-0000-0000-0000-000000000000}"/>
          </ac:spMkLst>
        </pc:spChg>
        <pc:spChg chg="mod">
          <ac:chgData name="Daniel Khashabi" userId="62390808-c838-45e6-be59-d6fd0d208bc8" providerId="ADAL" clId="{BC61CEE6-F72E-ED4A-95CA-C76EDF0DD1AC}" dt="2023-03-12T19:12:52.378" v="4482"/>
          <ac:spMkLst>
            <pc:docMk/>
            <pc:sldMk cId="0" sldId="2053"/>
            <ac:spMk id="11" creationId="{00000000-0000-0000-0000-000000000000}"/>
          </ac:spMkLst>
        </pc:spChg>
        <pc:spChg chg="mod">
          <ac:chgData name="Daniel Khashabi" userId="62390808-c838-45e6-be59-d6fd0d208bc8" providerId="ADAL" clId="{BC61CEE6-F72E-ED4A-95CA-C76EDF0DD1AC}" dt="2023-03-12T19:12:52.378" v="4482"/>
          <ac:spMkLst>
            <pc:docMk/>
            <pc:sldMk cId="0" sldId="2053"/>
            <ac:spMk id="12" creationId="{00000000-0000-0000-0000-000000000000}"/>
          </ac:spMkLst>
        </pc:spChg>
        <pc:spChg chg="mod">
          <ac:chgData name="Daniel Khashabi" userId="62390808-c838-45e6-be59-d6fd0d208bc8" providerId="ADAL" clId="{BC61CEE6-F72E-ED4A-95CA-C76EDF0DD1AC}" dt="2023-03-12T19:12:52.378" v="4482"/>
          <ac:spMkLst>
            <pc:docMk/>
            <pc:sldMk cId="0" sldId="2053"/>
            <ac:spMk id="14" creationId="{00000000-0000-0000-0000-000000000000}"/>
          </ac:spMkLst>
        </pc:spChg>
        <pc:spChg chg="mod">
          <ac:chgData name="Daniel Khashabi" userId="62390808-c838-45e6-be59-d6fd0d208bc8" providerId="ADAL" clId="{BC61CEE6-F72E-ED4A-95CA-C76EDF0DD1AC}" dt="2023-03-12T19:12:52.378" v="4482"/>
          <ac:spMkLst>
            <pc:docMk/>
            <pc:sldMk cId="0" sldId="2053"/>
            <ac:spMk id="16" creationId="{00000000-0000-0000-0000-000000000000}"/>
          </ac:spMkLst>
        </pc:spChg>
        <pc:spChg chg="mod">
          <ac:chgData name="Daniel Khashabi" userId="62390808-c838-45e6-be59-d6fd0d208bc8" providerId="ADAL" clId="{BC61CEE6-F72E-ED4A-95CA-C76EDF0DD1AC}" dt="2023-03-12T19:12:52.378" v="4482"/>
          <ac:spMkLst>
            <pc:docMk/>
            <pc:sldMk cId="0" sldId="2053"/>
            <ac:spMk id="17" creationId="{00000000-0000-0000-0000-000000000000}"/>
          </ac:spMkLst>
        </pc:spChg>
        <pc:spChg chg="mod">
          <ac:chgData name="Daniel Khashabi" userId="62390808-c838-45e6-be59-d6fd0d208bc8" providerId="ADAL" clId="{BC61CEE6-F72E-ED4A-95CA-C76EDF0DD1AC}" dt="2023-03-12T19:12:52.378" v="4482"/>
          <ac:spMkLst>
            <pc:docMk/>
            <pc:sldMk cId="0" sldId="2053"/>
            <ac:spMk id="19" creationId="{00000000-0000-0000-0000-000000000000}"/>
          </ac:spMkLst>
        </pc:spChg>
        <pc:spChg chg="mod">
          <ac:chgData name="Daniel Khashabi" userId="62390808-c838-45e6-be59-d6fd0d208bc8" providerId="ADAL" clId="{BC61CEE6-F72E-ED4A-95CA-C76EDF0DD1AC}" dt="2023-03-12T19:12:52.378" v="4482"/>
          <ac:spMkLst>
            <pc:docMk/>
            <pc:sldMk cId="0" sldId="2053"/>
            <ac:spMk id="20" creationId="{00000000-0000-0000-0000-000000000000}"/>
          </ac:spMkLst>
        </pc:spChg>
        <pc:spChg chg="mod">
          <ac:chgData name="Daniel Khashabi" userId="62390808-c838-45e6-be59-d6fd0d208bc8" providerId="ADAL" clId="{BC61CEE6-F72E-ED4A-95CA-C76EDF0DD1AC}" dt="2023-03-12T19:12:52.378" v="4482"/>
          <ac:spMkLst>
            <pc:docMk/>
            <pc:sldMk cId="0" sldId="2053"/>
            <ac:spMk id="22" creationId="{00000000-0000-0000-0000-000000000000}"/>
          </ac:spMkLst>
        </pc:spChg>
        <pc:spChg chg="mod">
          <ac:chgData name="Daniel Khashabi" userId="62390808-c838-45e6-be59-d6fd0d208bc8" providerId="ADAL" clId="{BC61CEE6-F72E-ED4A-95CA-C76EDF0DD1AC}" dt="2023-03-12T19:12:52.378" v="4482"/>
          <ac:spMkLst>
            <pc:docMk/>
            <pc:sldMk cId="0" sldId="2053"/>
            <ac:spMk id="23" creationId="{00000000-0000-0000-0000-000000000000}"/>
          </ac:spMkLst>
        </pc:spChg>
        <pc:spChg chg="mod">
          <ac:chgData name="Daniel Khashabi" userId="62390808-c838-45e6-be59-d6fd0d208bc8" providerId="ADAL" clId="{BC61CEE6-F72E-ED4A-95CA-C76EDF0DD1AC}" dt="2023-03-12T19:12:52.378" v="4482"/>
          <ac:spMkLst>
            <pc:docMk/>
            <pc:sldMk cId="0" sldId="2053"/>
            <ac:spMk id="25" creationId="{00000000-0000-0000-0000-000000000000}"/>
          </ac:spMkLst>
        </pc:spChg>
        <pc:spChg chg="mod">
          <ac:chgData name="Daniel Khashabi" userId="62390808-c838-45e6-be59-d6fd0d208bc8" providerId="ADAL" clId="{BC61CEE6-F72E-ED4A-95CA-C76EDF0DD1AC}" dt="2023-03-12T19:12:52.378" v="4482"/>
          <ac:spMkLst>
            <pc:docMk/>
            <pc:sldMk cId="0" sldId="2053"/>
            <ac:spMk id="27" creationId="{00000000-0000-0000-0000-000000000000}"/>
          </ac:spMkLst>
        </pc:spChg>
        <pc:spChg chg="mod">
          <ac:chgData name="Daniel Khashabi" userId="62390808-c838-45e6-be59-d6fd0d208bc8" providerId="ADAL" clId="{BC61CEE6-F72E-ED4A-95CA-C76EDF0DD1AC}" dt="2023-03-12T19:12:52.378" v="4482"/>
          <ac:spMkLst>
            <pc:docMk/>
            <pc:sldMk cId="0" sldId="2053"/>
            <ac:spMk id="28" creationId="{00000000-0000-0000-0000-000000000000}"/>
          </ac:spMkLst>
        </pc:spChg>
        <pc:spChg chg="mod">
          <ac:chgData name="Daniel Khashabi" userId="62390808-c838-45e6-be59-d6fd0d208bc8" providerId="ADAL" clId="{BC61CEE6-F72E-ED4A-95CA-C76EDF0DD1AC}" dt="2023-03-12T19:12:52.378" v="4482"/>
          <ac:spMkLst>
            <pc:docMk/>
            <pc:sldMk cId="0" sldId="2053"/>
            <ac:spMk id="29" creationId="{00000000-0000-0000-0000-000000000000}"/>
          </ac:spMkLst>
        </pc:spChg>
        <pc:spChg chg="mod">
          <ac:chgData name="Daniel Khashabi" userId="62390808-c838-45e6-be59-d6fd0d208bc8" providerId="ADAL" clId="{BC61CEE6-F72E-ED4A-95CA-C76EDF0DD1AC}" dt="2023-03-12T19:12:52.378" v="4482"/>
          <ac:spMkLst>
            <pc:docMk/>
            <pc:sldMk cId="0" sldId="2053"/>
            <ac:spMk id="30" creationId="{00000000-0000-0000-0000-000000000000}"/>
          </ac:spMkLst>
        </pc:spChg>
        <pc:spChg chg="add mod ord">
          <ac:chgData name="Daniel Khashabi" userId="62390808-c838-45e6-be59-d6fd0d208bc8" providerId="ADAL" clId="{BC61CEE6-F72E-ED4A-95CA-C76EDF0DD1AC}" dt="2023-03-12T18:16:21.499" v="3885" actId="700"/>
          <ac:spMkLst>
            <pc:docMk/>
            <pc:sldMk cId="0" sldId="2053"/>
            <ac:spMk id="31" creationId="{471C9950-E256-A59A-2515-E40DC1251BC8}"/>
          </ac:spMkLst>
        </pc:spChg>
        <pc:spChg chg="add del mod">
          <ac:chgData name="Daniel Khashabi" userId="62390808-c838-45e6-be59-d6fd0d208bc8" providerId="ADAL" clId="{BC61CEE6-F72E-ED4A-95CA-C76EDF0DD1AC}" dt="2023-03-12T18:18:04.687" v="3919" actId="478"/>
          <ac:spMkLst>
            <pc:docMk/>
            <pc:sldMk cId="0" sldId="2053"/>
            <ac:spMk id="33" creationId="{148D9C87-8289-3C93-7E84-034C9EB19F8A}"/>
          </ac:spMkLst>
        </pc:spChg>
        <pc:spChg chg="add mod">
          <ac:chgData name="Daniel Khashabi" userId="62390808-c838-45e6-be59-d6fd0d208bc8" providerId="ADAL" clId="{BC61CEE6-F72E-ED4A-95CA-C76EDF0DD1AC}" dt="2023-03-12T18:18:05.037" v="3920"/>
          <ac:spMkLst>
            <pc:docMk/>
            <pc:sldMk cId="0" sldId="2053"/>
            <ac:spMk id="34" creationId="{B36A05E8-D94D-C4BC-9E45-44B06EB1C96A}"/>
          </ac:spMkLst>
        </pc:spChg>
        <pc:spChg chg="add mod">
          <ac:chgData name="Daniel Khashabi" userId="62390808-c838-45e6-be59-d6fd0d208bc8" providerId="ADAL" clId="{BC61CEE6-F72E-ED4A-95CA-C76EDF0DD1AC}" dt="2023-03-12T18:23:13.110" v="4281"/>
          <ac:spMkLst>
            <pc:docMk/>
            <pc:sldMk cId="0" sldId="2053"/>
            <ac:spMk id="35" creationId="{10D16D18-8083-626F-D510-5157397D5D20}"/>
          </ac:spMkLst>
        </pc:spChg>
        <pc:graphicFrameChg chg="mod">
          <ac:chgData name="Daniel Khashabi" userId="62390808-c838-45e6-be59-d6fd0d208bc8" providerId="ADAL" clId="{BC61CEE6-F72E-ED4A-95CA-C76EDF0DD1AC}" dt="2023-03-12T19:12:52.378" v="4482"/>
          <ac:graphicFrameMkLst>
            <pc:docMk/>
            <pc:sldMk cId="0" sldId="2053"/>
            <ac:graphicFrameMk id="8"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3"/>
            <ac:graphicFrameMk id="13"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3"/>
            <ac:graphicFrameMk id="18"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3"/>
            <ac:graphicFrameMk id="24" creationId="{00000000-0000-0000-0000-000000000000}"/>
          </ac:graphicFrameMkLst>
        </pc:graphicFrameChg>
      </pc:sldChg>
      <pc:sldChg chg="addSp delSp modSp add mod chgLayout">
        <pc:chgData name="Daniel Khashabi" userId="62390808-c838-45e6-be59-d6fd0d208bc8" providerId="ADAL" clId="{BC61CEE6-F72E-ED4A-95CA-C76EDF0DD1AC}" dt="2023-03-12T19:12:52.378" v="4482"/>
        <pc:sldMkLst>
          <pc:docMk/>
          <pc:sldMk cId="0" sldId="2054"/>
        </pc:sldMkLst>
        <pc:spChg chg="del mod ord">
          <ac:chgData name="Daniel Khashabi" userId="62390808-c838-45e6-be59-d6fd0d208bc8" providerId="ADAL" clId="{BC61CEE6-F72E-ED4A-95CA-C76EDF0DD1AC}" dt="2023-03-12T18:17:57.984" v="3913" actId="478"/>
          <ac:spMkLst>
            <pc:docMk/>
            <pc:sldMk cId="0" sldId="2054"/>
            <ac:spMk id="2" creationId="{00000000-0000-0000-0000-000000000000}"/>
          </ac:spMkLst>
        </pc:spChg>
        <pc:spChg chg="mod">
          <ac:chgData name="Daniel Khashabi" userId="62390808-c838-45e6-be59-d6fd0d208bc8" providerId="ADAL" clId="{BC61CEE6-F72E-ED4A-95CA-C76EDF0DD1AC}" dt="2023-03-12T19:12:52.378" v="4482"/>
          <ac:spMkLst>
            <pc:docMk/>
            <pc:sldMk cId="0" sldId="2054"/>
            <ac:spMk id="4" creationId="{00000000-0000-0000-0000-000000000000}"/>
          </ac:spMkLst>
        </pc:spChg>
        <pc:spChg chg="mod">
          <ac:chgData name="Daniel Khashabi" userId="62390808-c838-45e6-be59-d6fd0d208bc8" providerId="ADAL" clId="{BC61CEE6-F72E-ED4A-95CA-C76EDF0DD1AC}" dt="2023-03-12T19:12:52.378" v="4482"/>
          <ac:spMkLst>
            <pc:docMk/>
            <pc:sldMk cId="0" sldId="2054"/>
            <ac:spMk id="5" creationId="{00000000-0000-0000-0000-000000000000}"/>
          </ac:spMkLst>
        </pc:spChg>
        <pc:spChg chg="mod">
          <ac:chgData name="Daniel Khashabi" userId="62390808-c838-45e6-be59-d6fd0d208bc8" providerId="ADAL" clId="{BC61CEE6-F72E-ED4A-95CA-C76EDF0DD1AC}" dt="2023-03-12T19:12:52.378" v="4482"/>
          <ac:spMkLst>
            <pc:docMk/>
            <pc:sldMk cId="0" sldId="2054"/>
            <ac:spMk id="6" creationId="{00000000-0000-0000-0000-000000000000}"/>
          </ac:spMkLst>
        </pc:spChg>
        <pc:spChg chg="mod">
          <ac:chgData name="Daniel Khashabi" userId="62390808-c838-45e6-be59-d6fd0d208bc8" providerId="ADAL" clId="{BC61CEE6-F72E-ED4A-95CA-C76EDF0DD1AC}" dt="2023-03-12T19:12:52.378" v="4482"/>
          <ac:spMkLst>
            <pc:docMk/>
            <pc:sldMk cId="0" sldId="2054"/>
            <ac:spMk id="7" creationId="{00000000-0000-0000-0000-000000000000}"/>
          </ac:spMkLst>
        </pc:spChg>
        <pc:spChg chg="mod">
          <ac:chgData name="Daniel Khashabi" userId="62390808-c838-45e6-be59-d6fd0d208bc8" providerId="ADAL" clId="{BC61CEE6-F72E-ED4A-95CA-C76EDF0DD1AC}" dt="2023-03-12T19:12:52.378" v="4482"/>
          <ac:spMkLst>
            <pc:docMk/>
            <pc:sldMk cId="0" sldId="2054"/>
            <ac:spMk id="9" creationId="{00000000-0000-0000-0000-000000000000}"/>
          </ac:spMkLst>
        </pc:spChg>
        <pc:spChg chg="mod">
          <ac:chgData name="Daniel Khashabi" userId="62390808-c838-45e6-be59-d6fd0d208bc8" providerId="ADAL" clId="{BC61CEE6-F72E-ED4A-95CA-C76EDF0DD1AC}" dt="2023-03-12T19:12:52.378" v="4482"/>
          <ac:spMkLst>
            <pc:docMk/>
            <pc:sldMk cId="0" sldId="2054"/>
            <ac:spMk id="11" creationId="{00000000-0000-0000-0000-000000000000}"/>
          </ac:spMkLst>
        </pc:spChg>
        <pc:spChg chg="mod">
          <ac:chgData name="Daniel Khashabi" userId="62390808-c838-45e6-be59-d6fd0d208bc8" providerId="ADAL" clId="{BC61CEE6-F72E-ED4A-95CA-C76EDF0DD1AC}" dt="2023-03-12T19:12:52.378" v="4482"/>
          <ac:spMkLst>
            <pc:docMk/>
            <pc:sldMk cId="0" sldId="2054"/>
            <ac:spMk id="12" creationId="{00000000-0000-0000-0000-000000000000}"/>
          </ac:spMkLst>
        </pc:spChg>
        <pc:spChg chg="mod">
          <ac:chgData name="Daniel Khashabi" userId="62390808-c838-45e6-be59-d6fd0d208bc8" providerId="ADAL" clId="{BC61CEE6-F72E-ED4A-95CA-C76EDF0DD1AC}" dt="2023-03-12T19:12:52.378" v="4482"/>
          <ac:spMkLst>
            <pc:docMk/>
            <pc:sldMk cId="0" sldId="2054"/>
            <ac:spMk id="14" creationId="{00000000-0000-0000-0000-000000000000}"/>
          </ac:spMkLst>
        </pc:spChg>
        <pc:spChg chg="mod">
          <ac:chgData name="Daniel Khashabi" userId="62390808-c838-45e6-be59-d6fd0d208bc8" providerId="ADAL" clId="{BC61CEE6-F72E-ED4A-95CA-C76EDF0DD1AC}" dt="2023-03-12T19:12:52.378" v="4482"/>
          <ac:spMkLst>
            <pc:docMk/>
            <pc:sldMk cId="0" sldId="2054"/>
            <ac:spMk id="15" creationId="{00000000-0000-0000-0000-000000000000}"/>
          </ac:spMkLst>
        </pc:spChg>
        <pc:spChg chg="mod">
          <ac:chgData name="Daniel Khashabi" userId="62390808-c838-45e6-be59-d6fd0d208bc8" providerId="ADAL" clId="{BC61CEE6-F72E-ED4A-95CA-C76EDF0DD1AC}" dt="2023-03-12T19:12:52.378" v="4482"/>
          <ac:spMkLst>
            <pc:docMk/>
            <pc:sldMk cId="0" sldId="2054"/>
            <ac:spMk id="16" creationId="{00000000-0000-0000-0000-000000000000}"/>
          </ac:spMkLst>
        </pc:spChg>
        <pc:spChg chg="mod">
          <ac:chgData name="Daniel Khashabi" userId="62390808-c838-45e6-be59-d6fd0d208bc8" providerId="ADAL" clId="{BC61CEE6-F72E-ED4A-95CA-C76EDF0DD1AC}" dt="2023-03-12T19:12:52.378" v="4482"/>
          <ac:spMkLst>
            <pc:docMk/>
            <pc:sldMk cId="0" sldId="2054"/>
            <ac:spMk id="18" creationId="{00000000-0000-0000-0000-000000000000}"/>
          </ac:spMkLst>
        </pc:spChg>
        <pc:spChg chg="mod">
          <ac:chgData name="Daniel Khashabi" userId="62390808-c838-45e6-be59-d6fd0d208bc8" providerId="ADAL" clId="{BC61CEE6-F72E-ED4A-95CA-C76EDF0DD1AC}" dt="2023-03-12T19:12:52.378" v="4482"/>
          <ac:spMkLst>
            <pc:docMk/>
            <pc:sldMk cId="0" sldId="2054"/>
            <ac:spMk id="19" creationId="{00000000-0000-0000-0000-000000000000}"/>
          </ac:spMkLst>
        </pc:spChg>
        <pc:spChg chg="mod">
          <ac:chgData name="Daniel Khashabi" userId="62390808-c838-45e6-be59-d6fd0d208bc8" providerId="ADAL" clId="{BC61CEE6-F72E-ED4A-95CA-C76EDF0DD1AC}" dt="2023-03-12T19:12:52.378" v="4482"/>
          <ac:spMkLst>
            <pc:docMk/>
            <pc:sldMk cId="0" sldId="2054"/>
            <ac:spMk id="21" creationId="{00000000-0000-0000-0000-000000000000}"/>
          </ac:spMkLst>
        </pc:spChg>
        <pc:spChg chg="mod">
          <ac:chgData name="Daniel Khashabi" userId="62390808-c838-45e6-be59-d6fd0d208bc8" providerId="ADAL" clId="{BC61CEE6-F72E-ED4A-95CA-C76EDF0DD1AC}" dt="2023-03-12T19:12:52.378" v="4482"/>
          <ac:spMkLst>
            <pc:docMk/>
            <pc:sldMk cId="0" sldId="2054"/>
            <ac:spMk id="23" creationId="{00000000-0000-0000-0000-000000000000}"/>
          </ac:spMkLst>
        </pc:spChg>
        <pc:spChg chg="mod">
          <ac:chgData name="Daniel Khashabi" userId="62390808-c838-45e6-be59-d6fd0d208bc8" providerId="ADAL" clId="{BC61CEE6-F72E-ED4A-95CA-C76EDF0DD1AC}" dt="2023-03-12T19:12:52.378" v="4482"/>
          <ac:spMkLst>
            <pc:docMk/>
            <pc:sldMk cId="0" sldId="2054"/>
            <ac:spMk id="24" creationId="{00000000-0000-0000-0000-000000000000}"/>
          </ac:spMkLst>
        </pc:spChg>
        <pc:spChg chg="mod">
          <ac:chgData name="Daniel Khashabi" userId="62390808-c838-45e6-be59-d6fd0d208bc8" providerId="ADAL" clId="{BC61CEE6-F72E-ED4A-95CA-C76EDF0DD1AC}" dt="2023-03-12T19:12:52.378" v="4482"/>
          <ac:spMkLst>
            <pc:docMk/>
            <pc:sldMk cId="0" sldId="2054"/>
            <ac:spMk id="25" creationId="{00000000-0000-0000-0000-000000000000}"/>
          </ac:spMkLst>
        </pc:spChg>
        <pc:spChg chg="mod">
          <ac:chgData name="Daniel Khashabi" userId="62390808-c838-45e6-be59-d6fd0d208bc8" providerId="ADAL" clId="{BC61CEE6-F72E-ED4A-95CA-C76EDF0DD1AC}" dt="2023-03-12T19:12:52.378" v="4482"/>
          <ac:spMkLst>
            <pc:docMk/>
            <pc:sldMk cId="0" sldId="2054"/>
            <ac:spMk id="26" creationId="{00000000-0000-0000-0000-000000000000}"/>
          </ac:spMkLst>
        </pc:spChg>
        <pc:spChg chg="mod">
          <ac:chgData name="Daniel Khashabi" userId="62390808-c838-45e6-be59-d6fd0d208bc8" providerId="ADAL" clId="{BC61CEE6-F72E-ED4A-95CA-C76EDF0DD1AC}" dt="2023-03-12T19:12:52.378" v="4482"/>
          <ac:spMkLst>
            <pc:docMk/>
            <pc:sldMk cId="0" sldId="2054"/>
            <ac:spMk id="29" creationId="{00000000-0000-0000-0000-000000000000}"/>
          </ac:spMkLst>
        </pc:spChg>
        <pc:spChg chg="mod">
          <ac:chgData name="Daniel Khashabi" userId="62390808-c838-45e6-be59-d6fd0d208bc8" providerId="ADAL" clId="{BC61CEE6-F72E-ED4A-95CA-C76EDF0DD1AC}" dt="2023-03-12T19:12:52.378" v="4482"/>
          <ac:spMkLst>
            <pc:docMk/>
            <pc:sldMk cId="0" sldId="2054"/>
            <ac:spMk id="30" creationId="{00000000-0000-0000-0000-000000000000}"/>
          </ac:spMkLst>
        </pc:spChg>
        <pc:spChg chg="mod">
          <ac:chgData name="Daniel Khashabi" userId="62390808-c838-45e6-be59-d6fd0d208bc8" providerId="ADAL" clId="{BC61CEE6-F72E-ED4A-95CA-C76EDF0DD1AC}" dt="2023-03-12T19:12:52.378" v="4482"/>
          <ac:spMkLst>
            <pc:docMk/>
            <pc:sldMk cId="0" sldId="2054"/>
            <ac:spMk id="32" creationId="{00000000-0000-0000-0000-000000000000}"/>
          </ac:spMkLst>
        </pc:spChg>
        <pc:spChg chg="mod">
          <ac:chgData name="Daniel Khashabi" userId="62390808-c838-45e6-be59-d6fd0d208bc8" providerId="ADAL" clId="{BC61CEE6-F72E-ED4A-95CA-C76EDF0DD1AC}" dt="2023-03-12T19:12:52.378" v="4482"/>
          <ac:spMkLst>
            <pc:docMk/>
            <pc:sldMk cId="0" sldId="2054"/>
            <ac:spMk id="33" creationId="{00000000-0000-0000-0000-000000000000}"/>
          </ac:spMkLst>
        </pc:spChg>
        <pc:spChg chg="mod">
          <ac:chgData name="Daniel Khashabi" userId="62390808-c838-45e6-be59-d6fd0d208bc8" providerId="ADAL" clId="{BC61CEE6-F72E-ED4A-95CA-C76EDF0DD1AC}" dt="2023-03-12T19:12:52.378" v="4482"/>
          <ac:spMkLst>
            <pc:docMk/>
            <pc:sldMk cId="0" sldId="2054"/>
            <ac:spMk id="35" creationId="{00000000-0000-0000-0000-000000000000}"/>
          </ac:spMkLst>
        </pc:spChg>
        <pc:spChg chg="mod">
          <ac:chgData name="Daniel Khashabi" userId="62390808-c838-45e6-be59-d6fd0d208bc8" providerId="ADAL" clId="{BC61CEE6-F72E-ED4A-95CA-C76EDF0DD1AC}" dt="2023-03-12T19:12:52.378" v="4482"/>
          <ac:spMkLst>
            <pc:docMk/>
            <pc:sldMk cId="0" sldId="2054"/>
            <ac:spMk id="36" creationId="{00000000-0000-0000-0000-000000000000}"/>
          </ac:spMkLst>
        </pc:spChg>
        <pc:spChg chg="add del mod ord">
          <ac:chgData name="Daniel Khashabi" userId="62390808-c838-45e6-be59-d6fd0d208bc8" providerId="ADAL" clId="{BC61CEE6-F72E-ED4A-95CA-C76EDF0DD1AC}" dt="2023-03-12T18:18:44.167" v="3937" actId="478"/>
          <ac:spMkLst>
            <pc:docMk/>
            <pc:sldMk cId="0" sldId="2054"/>
            <ac:spMk id="38" creationId="{DD99E7F9-0D17-F738-AA15-ED84385B9481}"/>
          </ac:spMkLst>
        </pc:spChg>
        <pc:spChg chg="add del mod">
          <ac:chgData name="Daniel Khashabi" userId="62390808-c838-45e6-be59-d6fd0d208bc8" providerId="ADAL" clId="{BC61CEE6-F72E-ED4A-95CA-C76EDF0DD1AC}" dt="2023-03-12T18:18:00.034" v="3915" actId="478"/>
          <ac:spMkLst>
            <pc:docMk/>
            <pc:sldMk cId="0" sldId="2054"/>
            <ac:spMk id="40" creationId="{3BE3C20E-4A07-742D-0938-EFF259AEBF9E}"/>
          </ac:spMkLst>
        </pc:spChg>
        <pc:spChg chg="add mod">
          <ac:chgData name="Daniel Khashabi" userId="62390808-c838-45e6-be59-d6fd0d208bc8" providerId="ADAL" clId="{BC61CEE6-F72E-ED4A-95CA-C76EDF0DD1AC}" dt="2023-03-12T18:18:00.288" v="3916"/>
          <ac:spMkLst>
            <pc:docMk/>
            <pc:sldMk cId="0" sldId="2054"/>
            <ac:spMk id="41" creationId="{67C714D7-96E1-9A69-F98D-87FC7A06950E}"/>
          </ac:spMkLst>
        </pc:spChg>
        <pc:spChg chg="add mod">
          <ac:chgData name="Daniel Khashabi" userId="62390808-c838-45e6-be59-d6fd0d208bc8" providerId="ADAL" clId="{BC61CEE6-F72E-ED4A-95CA-C76EDF0DD1AC}" dt="2023-03-12T19:12:52.378" v="4482"/>
          <ac:spMkLst>
            <pc:docMk/>
            <pc:sldMk cId="0" sldId="2054"/>
            <ac:spMk id="42" creationId="{638149FB-919F-DFA0-C512-6A109DF68FCC}"/>
          </ac:spMkLst>
        </pc:spChg>
        <pc:spChg chg="add mod">
          <ac:chgData name="Daniel Khashabi" userId="62390808-c838-45e6-be59-d6fd0d208bc8" providerId="ADAL" clId="{BC61CEE6-F72E-ED4A-95CA-C76EDF0DD1AC}" dt="2023-03-12T18:23:14.148" v="4282"/>
          <ac:spMkLst>
            <pc:docMk/>
            <pc:sldMk cId="0" sldId="2054"/>
            <ac:spMk id="43" creationId="{FBADF79A-B298-93D7-3E57-8CE857C589E9}"/>
          </ac:spMkLst>
        </pc:spChg>
        <pc:spChg chg="add mod">
          <ac:chgData name="Daniel Khashabi" userId="62390808-c838-45e6-be59-d6fd0d208bc8" providerId="ADAL" clId="{BC61CEE6-F72E-ED4A-95CA-C76EDF0DD1AC}" dt="2023-03-12T19:12:52.378" v="4482"/>
          <ac:spMkLst>
            <pc:docMk/>
            <pc:sldMk cId="0" sldId="2054"/>
            <ac:spMk id="44" creationId="{5A181F0E-CF41-3E94-A786-E850ED1221CE}"/>
          </ac:spMkLst>
        </pc:spChg>
        <pc:graphicFrameChg chg="mod">
          <ac:chgData name="Daniel Khashabi" userId="62390808-c838-45e6-be59-d6fd0d208bc8" providerId="ADAL" clId="{BC61CEE6-F72E-ED4A-95CA-C76EDF0DD1AC}" dt="2023-03-12T19:12:52.378" v="4482"/>
          <ac:graphicFrameMkLst>
            <pc:docMk/>
            <pc:sldMk cId="0" sldId="2054"/>
            <ac:graphicFrameMk id="8"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4"/>
            <ac:graphicFrameMk id="13"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4"/>
            <ac:graphicFrameMk id="20" creationId="{00000000-0000-0000-0000-000000000000}"/>
          </ac:graphicFrameMkLst>
        </pc:graphicFrameChg>
        <pc:graphicFrameChg chg="mod">
          <ac:chgData name="Daniel Khashabi" userId="62390808-c838-45e6-be59-d6fd0d208bc8" providerId="ADAL" clId="{BC61CEE6-F72E-ED4A-95CA-C76EDF0DD1AC}" dt="2023-03-12T19:12:52.378" v="4482"/>
          <ac:graphicFrameMkLst>
            <pc:docMk/>
            <pc:sldMk cId="0" sldId="2054"/>
            <ac:graphicFrameMk id="37" creationId="{00000000-0000-0000-0000-000000000000}"/>
          </ac:graphicFrameMkLst>
        </pc:graphicFrameChg>
      </pc:sldChg>
      <pc:sldChg chg="addSp delSp modSp add del mod chgLayout">
        <pc:chgData name="Daniel Khashabi" userId="62390808-c838-45e6-be59-d6fd0d208bc8" providerId="ADAL" clId="{BC61CEE6-F72E-ED4A-95CA-C76EDF0DD1AC}" dt="2023-03-12T18:16:40.256" v="3888" actId="2696"/>
        <pc:sldMkLst>
          <pc:docMk/>
          <pc:sldMk cId="1023603207" sldId="2055"/>
        </pc:sldMkLst>
        <pc:spChg chg="mod">
          <ac:chgData name="Daniel Khashabi" userId="62390808-c838-45e6-be59-d6fd0d208bc8" providerId="ADAL" clId="{BC61CEE6-F72E-ED4A-95CA-C76EDF0DD1AC}" dt="2023-03-12T18:21:41.113" v="4086" actId="20577"/>
          <ac:spMkLst>
            <pc:docMk/>
            <pc:sldMk cId="1023603207" sldId="2055"/>
            <ac:spMk id="2" creationId="{D11262FA-0B06-6914-290D-2D6F5A23F573}"/>
          </ac:spMkLst>
        </pc:spChg>
        <pc:spChg chg="mod">
          <ac:chgData name="Daniel Khashabi" userId="62390808-c838-45e6-be59-d6fd0d208bc8" providerId="ADAL" clId="{BC61CEE6-F72E-ED4A-95CA-C76EDF0DD1AC}" dt="2023-03-12T18:22:38.922" v="4278" actId="20577"/>
          <ac:spMkLst>
            <pc:docMk/>
            <pc:sldMk cId="1023603207" sldId="2055"/>
            <ac:spMk id="3" creationId="{8048EB55-4409-8498-1D04-FFBEE2DA946A}"/>
          </ac:spMkLst>
        </pc:spChg>
        <pc:spChg chg="mod ord">
          <ac:chgData name="Daniel Khashabi" userId="62390808-c838-45e6-be59-d6fd0d208bc8" providerId="ADAL" clId="{BC61CEE6-F72E-ED4A-95CA-C76EDF0DD1AC}" dt="2023-03-12T18:16:30.840" v="3887" actId="700"/>
          <ac:spMkLst>
            <pc:docMk/>
            <pc:sldMk cId="1023603207" sldId="2055"/>
            <ac:spMk id="39" creationId="{00000000-0000-0000-0000-000000000000}"/>
          </ac:spMkLst>
        </pc:spChg>
        <pc:spChg chg="add del mod ord">
          <ac:chgData name="Daniel Khashabi" userId="62390808-c838-45e6-be59-d6fd0d208bc8" providerId="ADAL" clId="{BC61CEE6-F72E-ED4A-95CA-C76EDF0DD1AC}" dt="2023-03-12T18:16:30.840" v="3887" actId="700"/>
          <ac:spMkLst>
            <pc:docMk/>
            <pc:sldMk cId="1023603207" sldId="2055"/>
            <ac:spMk id="47" creationId="{62254D91-3819-2103-8F7C-F3595C7EF8F6}"/>
          </ac:spMkLst>
        </pc:spChg>
        <pc:spChg chg="add mod ord">
          <ac:chgData name="Daniel Khashabi" userId="62390808-c838-45e6-be59-d6fd0d208bc8" providerId="ADAL" clId="{BC61CEE6-F72E-ED4A-95CA-C76EDF0DD1AC}" dt="2023-03-12T18:16:30.840" v="3887" actId="700"/>
          <ac:spMkLst>
            <pc:docMk/>
            <pc:sldMk cId="1023603207" sldId="2055"/>
            <ac:spMk id="48" creationId="{00EB74E8-02AF-A319-43E0-8C32E5CC191D}"/>
          </ac:spMkLst>
        </pc:spChg>
      </pc:sldChg>
      <pc:sldChg chg="addSp modSp add mod chgLayout">
        <pc:chgData name="Daniel Khashabi" userId="62390808-c838-45e6-be59-d6fd0d208bc8" providerId="ADAL" clId="{BC61CEE6-F72E-ED4A-95CA-C76EDF0DD1AC}" dt="2023-03-12T19:12:52.378" v="4482"/>
        <pc:sldMkLst>
          <pc:docMk/>
          <pc:sldMk cId="0" sldId="2056"/>
        </pc:sldMkLst>
        <pc:spChg chg="mod ord">
          <ac:chgData name="Daniel Khashabi" userId="62390808-c838-45e6-be59-d6fd0d208bc8" providerId="ADAL" clId="{BC61CEE6-F72E-ED4A-95CA-C76EDF0DD1AC}" dt="2023-03-12T18:52:12.713" v="4289" actId="700"/>
          <ac:spMkLst>
            <pc:docMk/>
            <pc:sldMk cId="0" sldId="2056"/>
            <ac:spMk id="2" creationId="{00000000-0000-0000-0000-000000000000}"/>
          </ac:spMkLst>
        </pc:spChg>
        <pc:spChg chg="mod">
          <ac:chgData name="Daniel Khashabi" userId="62390808-c838-45e6-be59-d6fd0d208bc8" providerId="ADAL" clId="{BC61CEE6-F72E-ED4A-95CA-C76EDF0DD1AC}" dt="2023-03-12T19:12:52.378" v="4482"/>
          <ac:spMkLst>
            <pc:docMk/>
            <pc:sldMk cId="0" sldId="2056"/>
            <ac:spMk id="3" creationId="{00000000-0000-0000-0000-000000000000}"/>
          </ac:spMkLst>
        </pc:spChg>
        <pc:spChg chg="mod">
          <ac:chgData name="Daniel Khashabi" userId="62390808-c838-45e6-be59-d6fd0d208bc8" providerId="ADAL" clId="{BC61CEE6-F72E-ED4A-95CA-C76EDF0DD1AC}" dt="2023-03-12T19:12:52.378" v="4482"/>
          <ac:spMkLst>
            <pc:docMk/>
            <pc:sldMk cId="0" sldId="2056"/>
            <ac:spMk id="4" creationId="{00000000-0000-0000-0000-000000000000}"/>
          </ac:spMkLst>
        </pc:spChg>
        <pc:spChg chg="mod">
          <ac:chgData name="Daniel Khashabi" userId="62390808-c838-45e6-be59-d6fd0d208bc8" providerId="ADAL" clId="{BC61CEE6-F72E-ED4A-95CA-C76EDF0DD1AC}" dt="2023-03-12T19:12:52.378" v="4482"/>
          <ac:spMkLst>
            <pc:docMk/>
            <pc:sldMk cId="0" sldId="2056"/>
            <ac:spMk id="6" creationId="{00000000-0000-0000-0000-000000000000}"/>
          </ac:spMkLst>
        </pc:spChg>
        <pc:spChg chg="mod">
          <ac:chgData name="Daniel Khashabi" userId="62390808-c838-45e6-be59-d6fd0d208bc8" providerId="ADAL" clId="{BC61CEE6-F72E-ED4A-95CA-C76EDF0DD1AC}" dt="2023-03-12T19:12:52.378" v="4482"/>
          <ac:spMkLst>
            <pc:docMk/>
            <pc:sldMk cId="0" sldId="2056"/>
            <ac:spMk id="7" creationId="{00000000-0000-0000-0000-000000000000}"/>
          </ac:spMkLst>
        </pc:spChg>
        <pc:spChg chg="mod">
          <ac:chgData name="Daniel Khashabi" userId="62390808-c838-45e6-be59-d6fd0d208bc8" providerId="ADAL" clId="{BC61CEE6-F72E-ED4A-95CA-C76EDF0DD1AC}" dt="2023-03-12T19:12:52.378" v="4482"/>
          <ac:spMkLst>
            <pc:docMk/>
            <pc:sldMk cId="0" sldId="2056"/>
            <ac:spMk id="8" creationId="{00000000-0000-0000-0000-000000000000}"/>
          </ac:spMkLst>
        </pc:spChg>
        <pc:spChg chg="mod">
          <ac:chgData name="Daniel Khashabi" userId="62390808-c838-45e6-be59-d6fd0d208bc8" providerId="ADAL" clId="{BC61CEE6-F72E-ED4A-95CA-C76EDF0DD1AC}" dt="2023-03-12T19:12:52.378" v="4482"/>
          <ac:spMkLst>
            <pc:docMk/>
            <pc:sldMk cId="0" sldId="2056"/>
            <ac:spMk id="9" creationId="{00000000-0000-0000-0000-000000000000}"/>
          </ac:spMkLst>
        </pc:spChg>
        <pc:spChg chg="mod">
          <ac:chgData name="Daniel Khashabi" userId="62390808-c838-45e6-be59-d6fd0d208bc8" providerId="ADAL" clId="{BC61CEE6-F72E-ED4A-95CA-C76EDF0DD1AC}" dt="2023-03-12T19:12:52.378" v="4482"/>
          <ac:spMkLst>
            <pc:docMk/>
            <pc:sldMk cId="0" sldId="2056"/>
            <ac:spMk id="10" creationId="{00000000-0000-0000-0000-000000000000}"/>
          </ac:spMkLst>
        </pc:spChg>
        <pc:spChg chg="mod">
          <ac:chgData name="Daniel Khashabi" userId="62390808-c838-45e6-be59-d6fd0d208bc8" providerId="ADAL" clId="{BC61CEE6-F72E-ED4A-95CA-C76EDF0DD1AC}" dt="2023-03-12T19:12:52.378" v="4482"/>
          <ac:spMkLst>
            <pc:docMk/>
            <pc:sldMk cId="0" sldId="2056"/>
            <ac:spMk id="11" creationId="{00000000-0000-0000-0000-000000000000}"/>
          </ac:spMkLst>
        </pc:spChg>
        <pc:spChg chg="mod">
          <ac:chgData name="Daniel Khashabi" userId="62390808-c838-45e6-be59-d6fd0d208bc8" providerId="ADAL" clId="{BC61CEE6-F72E-ED4A-95CA-C76EDF0DD1AC}" dt="2023-03-12T19:12:52.378" v="4482"/>
          <ac:spMkLst>
            <pc:docMk/>
            <pc:sldMk cId="0" sldId="2056"/>
            <ac:spMk id="12" creationId="{00000000-0000-0000-0000-000000000000}"/>
          </ac:spMkLst>
        </pc:spChg>
        <pc:spChg chg="add mod ord">
          <ac:chgData name="Daniel Khashabi" userId="62390808-c838-45e6-be59-d6fd0d208bc8" providerId="ADAL" clId="{BC61CEE6-F72E-ED4A-95CA-C76EDF0DD1AC}" dt="2023-03-12T18:52:12.713" v="4289" actId="700"/>
          <ac:spMkLst>
            <pc:docMk/>
            <pc:sldMk cId="0" sldId="2056"/>
            <ac:spMk id="13" creationId="{0B823B42-76DB-6FF5-B525-286FE09F3ED6}"/>
          </ac:spMkLst>
        </pc:spChg>
        <pc:spChg chg="add mod">
          <ac:chgData name="Daniel Khashabi" userId="62390808-c838-45e6-be59-d6fd0d208bc8" providerId="ADAL" clId="{BC61CEE6-F72E-ED4A-95CA-C76EDF0DD1AC}" dt="2023-03-12T19:12:52.378" v="4482"/>
          <ac:spMkLst>
            <pc:docMk/>
            <pc:sldMk cId="0" sldId="2056"/>
            <ac:spMk id="14" creationId="{5B67C5C7-8F80-50D5-6A1C-5E69101BDD5A}"/>
          </ac:spMkLst>
        </pc:spChg>
      </pc:sldChg>
      <pc:sldChg chg="add del">
        <pc:chgData name="Daniel Khashabi" userId="62390808-c838-45e6-be59-d6fd0d208bc8" providerId="ADAL" clId="{BC61CEE6-F72E-ED4A-95CA-C76EDF0DD1AC}" dt="2023-03-12T18:17:01.106" v="3893" actId="2696"/>
        <pc:sldMkLst>
          <pc:docMk/>
          <pc:sldMk cId="3317391124" sldId="2056"/>
        </pc:sldMkLst>
      </pc:sldChg>
      <pc:sldChg chg="addSp modSp add del mod chgLayout">
        <pc:chgData name="Daniel Khashabi" userId="62390808-c838-45e6-be59-d6fd0d208bc8" providerId="ADAL" clId="{BC61CEE6-F72E-ED4A-95CA-C76EDF0DD1AC}" dt="2023-03-12T19:31:05.560" v="4796" actId="2696"/>
        <pc:sldMkLst>
          <pc:docMk/>
          <pc:sldMk cId="0" sldId="2057"/>
        </pc:sldMkLst>
        <pc:spChg chg="mod ord">
          <ac:chgData name="Daniel Khashabi" userId="62390808-c838-45e6-be59-d6fd0d208bc8" providerId="ADAL" clId="{BC61CEE6-F72E-ED4A-95CA-C76EDF0DD1AC}" dt="2023-03-12T18:57:19.632" v="4397" actId="700"/>
          <ac:spMkLst>
            <pc:docMk/>
            <pc:sldMk cId="0" sldId="2057"/>
            <ac:spMk id="2" creationId="{00000000-0000-0000-0000-000000000000}"/>
          </ac:spMkLst>
        </pc:spChg>
        <pc:spChg chg="mod">
          <ac:chgData name="Daniel Khashabi" userId="62390808-c838-45e6-be59-d6fd0d208bc8" providerId="ADAL" clId="{BC61CEE6-F72E-ED4A-95CA-C76EDF0DD1AC}" dt="2023-03-12T19:12:52.378" v="4482"/>
          <ac:spMkLst>
            <pc:docMk/>
            <pc:sldMk cId="0" sldId="2057"/>
            <ac:spMk id="4" creationId="{00000000-0000-0000-0000-000000000000}"/>
          </ac:spMkLst>
        </pc:spChg>
        <pc:spChg chg="mod">
          <ac:chgData name="Daniel Khashabi" userId="62390808-c838-45e6-be59-d6fd0d208bc8" providerId="ADAL" clId="{BC61CEE6-F72E-ED4A-95CA-C76EDF0DD1AC}" dt="2023-03-12T19:12:52.378" v="4482"/>
          <ac:spMkLst>
            <pc:docMk/>
            <pc:sldMk cId="0" sldId="2057"/>
            <ac:spMk id="5" creationId="{00000000-0000-0000-0000-000000000000}"/>
          </ac:spMkLst>
        </pc:spChg>
        <pc:spChg chg="mod">
          <ac:chgData name="Daniel Khashabi" userId="62390808-c838-45e6-be59-d6fd0d208bc8" providerId="ADAL" clId="{BC61CEE6-F72E-ED4A-95CA-C76EDF0DD1AC}" dt="2023-03-12T19:12:52.378" v="4482"/>
          <ac:spMkLst>
            <pc:docMk/>
            <pc:sldMk cId="0" sldId="2057"/>
            <ac:spMk id="6" creationId="{00000000-0000-0000-0000-000000000000}"/>
          </ac:spMkLst>
        </pc:spChg>
        <pc:spChg chg="mod">
          <ac:chgData name="Daniel Khashabi" userId="62390808-c838-45e6-be59-d6fd0d208bc8" providerId="ADAL" clId="{BC61CEE6-F72E-ED4A-95CA-C76EDF0DD1AC}" dt="2023-03-12T19:12:52.378" v="4482"/>
          <ac:spMkLst>
            <pc:docMk/>
            <pc:sldMk cId="0" sldId="2057"/>
            <ac:spMk id="7" creationId="{00000000-0000-0000-0000-000000000000}"/>
          </ac:spMkLst>
        </pc:spChg>
        <pc:spChg chg="mod">
          <ac:chgData name="Daniel Khashabi" userId="62390808-c838-45e6-be59-d6fd0d208bc8" providerId="ADAL" clId="{BC61CEE6-F72E-ED4A-95CA-C76EDF0DD1AC}" dt="2023-03-12T19:12:52.378" v="4482"/>
          <ac:spMkLst>
            <pc:docMk/>
            <pc:sldMk cId="0" sldId="2057"/>
            <ac:spMk id="8" creationId="{00000000-0000-0000-0000-000000000000}"/>
          </ac:spMkLst>
        </pc:spChg>
        <pc:spChg chg="mod">
          <ac:chgData name="Daniel Khashabi" userId="62390808-c838-45e6-be59-d6fd0d208bc8" providerId="ADAL" clId="{BC61CEE6-F72E-ED4A-95CA-C76EDF0DD1AC}" dt="2023-03-12T19:12:52.378" v="4482"/>
          <ac:spMkLst>
            <pc:docMk/>
            <pc:sldMk cId="0" sldId="2057"/>
            <ac:spMk id="10" creationId="{00000000-0000-0000-0000-000000000000}"/>
          </ac:spMkLst>
        </pc:spChg>
        <pc:spChg chg="mod">
          <ac:chgData name="Daniel Khashabi" userId="62390808-c838-45e6-be59-d6fd0d208bc8" providerId="ADAL" clId="{BC61CEE6-F72E-ED4A-95CA-C76EDF0DD1AC}" dt="2023-03-12T19:12:52.378" v="4482"/>
          <ac:spMkLst>
            <pc:docMk/>
            <pc:sldMk cId="0" sldId="2057"/>
            <ac:spMk id="12" creationId="{00000000-0000-0000-0000-000000000000}"/>
          </ac:spMkLst>
        </pc:spChg>
        <pc:spChg chg="mod">
          <ac:chgData name="Daniel Khashabi" userId="62390808-c838-45e6-be59-d6fd0d208bc8" providerId="ADAL" clId="{BC61CEE6-F72E-ED4A-95CA-C76EDF0DD1AC}" dt="2023-03-12T19:12:52.378" v="4482"/>
          <ac:spMkLst>
            <pc:docMk/>
            <pc:sldMk cId="0" sldId="2057"/>
            <ac:spMk id="14" creationId="{00000000-0000-0000-0000-000000000000}"/>
          </ac:spMkLst>
        </pc:spChg>
        <pc:spChg chg="mod">
          <ac:chgData name="Daniel Khashabi" userId="62390808-c838-45e6-be59-d6fd0d208bc8" providerId="ADAL" clId="{BC61CEE6-F72E-ED4A-95CA-C76EDF0DD1AC}" dt="2023-03-12T19:12:52.378" v="4482"/>
          <ac:spMkLst>
            <pc:docMk/>
            <pc:sldMk cId="0" sldId="2057"/>
            <ac:spMk id="16" creationId="{00000000-0000-0000-0000-000000000000}"/>
          </ac:spMkLst>
        </pc:spChg>
        <pc:spChg chg="mod">
          <ac:chgData name="Daniel Khashabi" userId="62390808-c838-45e6-be59-d6fd0d208bc8" providerId="ADAL" clId="{BC61CEE6-F72E-ED4A-95CA-C76EDF0DD1AC}" dt="2023-03-12T19:12:52.378" v="4482"/>
          <ac:spMkLst>
            <pc:docMk/>
            <pc:sldMk cId="0" sldId="2057"/>
            <ac:spMk id="17" creationId="{00000000-0000-0000-0000-000000000000}"/>
          </ac:spMkLst>
        </pc:spChg>
        <pc:spChg chg="mod">
          <ac:chgData name="Daniel Khashabi" userId="62390808-c838-45e6-be59-d6fd0d208bc8" providerId="ADAL" clId="{BC61CEE6-F72E-ED4A-95CA-C76EDF0DD1AC}" dt="2023-03-12T19:12:52.378" v="4482"/>
          <ac:spMkLst>
            <pc:docMk/>
            <pc:sldMk cId="0" sldId="2057"/>
            <ac:spMk id="18" creationId="{00000000-0000-0000-0000-000000000000}"/>
          </ac:spMkLst>
        </pc:spChg>
        <pc:spChg chg="mod">
          <ac:chgData name="Daniel Khashabi" userId="62390808-c838-45e6-be59-d6fd0d208bc8" providerId="ADAL" clId="{BC61CEE6-F72E-ED4A-95CA-C76EDF0DD1AC}" dt="2023-03-12T19:12:52.378" v="4482"/>
          <ac:spMkLst>
            <pc:docMk/>
            <pc:sldMk cId="0" sldId="2057"/>
            <ac:spMk id="19" creationId="{00000000-0000-0000-0000-000000000000}"/>
          </ac:spMkLst>
        </pc:spChg>
        <pc:spChg chg="mod">
          <ac:chgData name="Daniel Khashabi" userId="62390808-c838-45e6-be59-d6fd0d208bc8" providerId="ADAL" clId="{BC61CEE6-F72E-ED4A-95CA-C76EDF0DD1AC}" dt="2023-03-12T19:12:52.378" v="4482"/>
          <ac:spMkLst>
            <pc:docMk/>
            <pc:sldMk cId="0" sldId="2057"/>
            <ac:spMk id="20" creationId="{00000000-0000-0000-0000-000000000000}"/>
          </ac:spMkLst>
        </pc:spChg>
        <pc:spChg chg="add mod ord">
          <ac:chgData name="Daniel Khashabi" userId="62390808-c838-45e6-be59-d6fd0d208bc8" providerId="ADAL" clId="{BC61CEE6-F72E-ED4A-95CA-C76EDF0DD1AC}" dt="2023-03-12T18:57:19.632" v="4397" actId="700"/>
          <ac:spMkLst>
            <pc:docMk/>
            <pc:sldMk cId="0" sldId="2057"/>
            <ac:spMk id="21" creationId="{77FD488E-5B34-4714-D648-40F0A619A2D4}"/>
          </ac:spMkLst>
        </pc:spChg>
      </pc:sldChg>
      <pc:sldChg chg="add del">
        <pc:chgData name="Daniel Khashabi" userId="62390808-c838-45e6-be59-d6fd0d208bc8" providerId="ADAL" clId="{BC61CEE6-F72E-ED4A-95CA-C76EDF0DD1AC}" dt="2023-03-12T18:17:01.102" v="3892" actId="2696"/>
        <pc:sldMkLst>
          <pc:docMk/>
          <pc:sldMk cId="3766619180" sldId="2057"/>
        </pc:sldMkLst>
      </pc:sldChg>
      <pc:sldChg chg="addSp modSp add del mod chgLayout">
        <pc:chgData name="Daniel Khashabi" userId="62390808-c838-45e6-be59-d6fd0d208bc8" providerId="ADAL" clId="{BC61CEE6-F72E-ED4A-95CA-C76EDF0DD1AC}" dt="2023-03-12T19:31:05.588" v="4797" actId="2696"/>
        <pc:sldMkLst>
          <pc:docMk/>
          <pc:sldMk cId="0" sldId="2058"/>
        </pc:sldMkLst>
        <pc:spChg chg="mod ord">
          <ac:chgData name="Daniel Khashabi" userId="62390808-c838-45e6-be59-d6fd0d208bc8" providerId="ADAL" clId="{BC61CEE6-F72E-ED4A-95CA-C76EDF0DD1AC}" dt="2023-03-12T18:57:19.632" v="4397" actId="700"/>
          <ac:spMkLst>
            <pc:docMk/>
            <pc:sldMk cId="0" sldId="2058"/>
            <ac:spMk id="2" creationId="{00000000-0000-0000-0000-000000000000}"/>
          </ac:spMkLst>
        </pc:spChg>
        <pc:spChg chg="mod">
          <ac:chgData name="Daniel Khashabi" userId="62390808-c838-45e6-be59-d6fd0d208bc8" providerId="ADAL" clId="{BC61CEE6-F72E-ED4A-95CA-C76EDF0DD1AC}" dt="2023-03-12T19:12:52.378" v="4482"/>
          <ac:spMkLst>
            <pc:docMk/>
            <pc:sldMk cId="0" sldId="2058"/>
            <ac:spMk id="4" creationId="{00000000-0000-0000-0000-000000000000}"/>
          </ac:spMkLst>
        </pc:spChg>
        <pc:spChg chg="mod">
          <ac:chgData name="Daniel Khashabi" userId="62390808-c838-45e6-be59-d6fd0d208bc8" providerId="ADAL" clId="{BC61CEE6-F72E-ED4A-95CA-C76EDF0DD1AC}" dt="2023-03-12T19:12:52.378" v="4482"/>
          <ac:spMkLst>
            <pc:docMk/>
            <pc:sldMk cId="0" sldId="2058"/>
            <ac:spMk id="5" creationId="{00000000-0000-0000-0000-000000000000}"/>
          </ac:spMkLst>
        </pc:spChg>
        <pc:spChg chg="mod">
          <ac:chgData name="Daniel Khashabi" userId="62390808-c838-45e6-be59-d6fd0d208bc8" providerId="ADAL" clId="{BC61CEE6-F72E-ED4A-95CA-C76EDF0DD1AC}" dt="2023-03-12T19:12:52.378" v="4482"/>
          <ac:spMkLst>
            <pc:docMk/>
            <pc:sldMk cId="0" sldId="2058"/>
            <ac:spMk id="6" creationId="{00000000-0000-0000-0000-000000000000}"/>
          </ac:spMkLst>
        </pc:spChg>
        <pc:spChg chg="mod">
          <ac:chgData name="Daniel Khashabi" userId="62390808-c838-45e6-be59-d6fd0d208bc8" providerId="ADAL" clId="{BC61CEE6-F72E-ED4A-95CA-C76EDF0DD1AC}" dt="2023-03-12T19:12:52.378" v="4482"/>
          <ac:spMkLst>
            <pc:docMk/>
            <pc:sldMk cId="0" sldId="2058"/>
            <ac:spMk id="7" creationId="{00000000-0000-0000-0000-000000000000}"/>
          </ac:spMkLst>
        </pc:spChg>
        <pc:spChg chg="mod">
          <ac:chgData name="Daniel Khashabi" userId="62390808-c838-45e6-be59-d6fd0d208bc8" providerId="ADAL" clId="{BC61CEE6-F72E-ED4A-95CA-C76EDF0DD1AC}" dt="2023-03-12T19:12:52.378" v="4482"/>
          <ac:spMkLst>
            <pc:docMk/>
            <pc:sldMk cId="0" sldId="2058"/>
            <ac:spMk id="8" creationId="{00000000-0000-0000-0000-000000000000}"/>
          </ac:spMkLst>
        </pc:spChg>
        <pc:spChg chg="mod">
          <ac:chgData name="Daniel Khashabi" userId="62390808-c838-45e6-be59-d6fd0d208bc8" providerId="ADAL" clId="{BC61CEE6-F72E-ED4A-95CA-C76EDF0DD1AC}" dt="2023-03-12T19:12:52.378" v="4482"/>
          <ac:spMkLst>
            <pc:docMk/>
            <pc:sldMk cId="0" sldId="2058"/>
            <ac:spMk id="10" creationId="{00000000-0000-0000-0000-000000000000}"/>
          </ac:spMkLst>
        </pc:spChg>
        <pc:spChg chg="mod">
          <ac:chgData name="Daniel Khashabi" userId="62390808-c838-45e6-be59-d6fd0d208bc8" providerId="ADAL" clId="{BC61CEE6-F72E-ED4A-95CA-C76EDF0DD1AC}" dt="2023-03-12T19:12:52.378" v="4482"/>
          <ac:spMkLst>
            <pc:docMk/>
            <pc:sldMk cId="0" sldId="2058"/>
            <ac:spMk id="12" creationId="{00000000-0000-0000-0000-000000000000}"/>
          </ac:spMkLst>
        </pc:spChg>
        <pc:spChg chg="mod">
          <ac:chgData name="Daniel Khashabi" userId="62390808-c838-45e6-be59-d6fd0d208bc8" providerId="ADAL" clId="{BC61CEE6-F72E-ED4A-95CA-C76EDF0DD1AC}" dt="2023-03-12T19:12:52.378" v="4482"/>
          <ac:spMkLst>
            <pc:docMk/>
            <pc:sldMk cId="0" sldId="2058"/>
            <ac:spMk id="14" creationId="{00000000-0000-0000-0000-000000000000}"/>
          </ac:spMkLst>
        </pc:spChg>
        <pc:spChg chg="mod">
          <ac:chgData name="Daniel Khashabi" userId="62390808-c838-45e6-be59-d6fd0d208bc8" providerId="ADAL" clId="{BC61CEE6-F72E-ED4A-95CA-C76EDF0DD1AC}" dt="2023-03-12T19:12:52.378" v="4482"/>
          <ac:spMkLst>
            <pc:docMk/>
            <pc:sldMk cId="0" sldId="2058"/>
            <ac:spMk id="16" creationId="{00000000-0000-0000-0000-000000000000}"/>
          </ac:spMkLst>
        </pc:spChg>
        <pc:spChg chg="mod">
          <ac:chgData name="Daniel Khashabi" userId="62390808-c838-45e6-be59-d6fd0d208bc8" providerId="ADAL" clId="{BC61CEE6-F72E-ED4A-95CA-C76EDF0DD1AC}" dt="2023-03-12T19:12:52.378" v="4482"/>
          <ac:spMkLst>
            <pc:docMk/>
            <pc:sldMk cId="0" sldId="2058"/>
            <ac:spMk id="17" creationId="{00000000-0000-0000-0000-000000000000}"/>
          </ac:spMkLst>
        </pc:spChg>
        <pc:spChg chg="mod">
          <ac:chgData name="Daniel Khashabi" userId="62390808-c838-45e6-be59-d6fd0d208bc8" providerId="ADAL" clId="{BC61CEE6-F72E-ED4A-95CA-C76EDF0DD1AC}" dt="2023-03-12T19:12:52.378" v="4482"/>
          <ac:spMkLst>
            <pc:docMk/>
            <pc:sldMk cId="0" sldId="2058"/>
            <ac:spMk id="18" creationId="{00000000-0000-0000-0000-000000000000}"/>
          </ac:spMkLst>
        </pc:spChg>
        <pc:spChg chg="mod">
          <ac:chgData name="Daniel Khashabi" userId="62390808-c838-45e6-be59-d6fd0d208bc8" providerId="ADAL" clId="{BC61CEE6-F72E-ED4A-95CA-C76EDF0DD1AC}" dt="2023-03-12T19:12:52.378" v="4482"/>
          <ac:spMkLst>
            <pc:docMk/>
            <pc:sldMk cId="0" sldId="2058"/>
            <ac:spMk id="19" creationId="{00000000-0000-0000-0000-000000000000}"/>
          </ac:spMkLst>
        </pc:spChg>
        <pc:spChg chg="mod">
          <ac:chgData name="Daniel Khashabi" userId="62390808-c838-45e6-be59-d6fd0d208bc8" providerId="ADAL" clId="{BC61CEE6-F72E-ED4A-95CA-C76EDF0DD1AC}" dt="2023-03-12T19:12:52.378" v="4482"/>
          <ac:spMkLst>
            <pc:docMk/>
            <pc:sldMk cId="0" sldId="2058"/>
            <ac:spMk id="20" creationId="{00000000-0000-0000-0000-000000000000}"/>
          </ac:spMkLst>
        </pc:spChg>
        <pc:spChg chg="mod">
          <ac:chgData name="Daniel Khashabi" userId="62390808-c838-45e6-be59-d6fd0d208bc8" providerId="ADAL" clId="{BC61CEE6-F72E-ED4A-95CA-C76EDF0DD1AC}" dt="2023-03-12T19:12:52.378" v="4482"/>
          <ac:spMkLst>
            <pc:docMk/>
            <pc:sldMk cId="0" sldId="2058"/>
            <ac:spMk id="21" creationId="{00000000-0000-0000-0000-000000000000}"/>
          </ac:spMkLst>
        </pc:spChg>
        <pc:spChg chg="add mod ord">
          <ac:chgData name="Daniel Khashabi" userId="62390808-c838-45e6-be59-d6fd0d208bc8" providerId="ADAL" clId="{BC61CEE6-F72E-ED4A-95CA-C76EDF0DD1AC}" dt="2023-03-12T18:57:19.632" v="4397" actId="700"/>
          <ac:spMkLst>
            <pc:docMk/>
            <pc:sldMk cId="0" sldId="2058"/>
            <ac:spMk id="22" creationId="{74E57263-3829-5DC9-ECAC-575F974E57D5}"/>
          </ac:spMkLst>
        </pc:spChg>
      </pc:sldChg>
      <pc:sldChg chg="add del">
        <pc:chgData name="Daniel Khashabi" userId="62390808-c838-45e6-be59-d6fd0d208bc8" providerId="ADAL" clId="{BC61CEE6-F72E-ED4A-95CA-C76EDF0DD1AC}" dt="2023-03-12T18:17:01.086" v="3891" actId="2696"/>
        <pc:sldMkLst>
          <pc:docMk/>
          <pc:sldMk cId="840609204" sldId="2058"/>
        </pc:sldMkLst>
      </pc:sldChg>
      <pc:sldChg chg="addSp modSp add del mod chgLayout">
        <pc:chgData name="Daniel Khashabi" userId="62390808-c838-45e6-be59-d6fd0d208bc8" providerId="ADAL" clId="{BC61CEE6-F72E-ED4A-95CA-C76EDF0DD1AC}" dt="2023-03-12T19:31:05.609" v="4798" actId="2696"/>
        <pc:sldMkLst>
          <pc:docMk/>
          <pc:sldMk cId="0" sldId="2059"/>
        </pc:sldMkLst>
        <pc:spChg chg="mod ord">
          <ac:chgData name="Daniel Khashabi" userId="62390808-c838-45e6-be59-d6fd0d208bc8" providerId="ADAL" clId="{BC61CEE6-F72E-ED4A-95CA-C76EDF0DD1AC}" dt="2023-03-12T18:57:19.632" v="4397" actId="700"/>
          <ac:spMkLst>
            <pc:docMk/>
            <pc:sldMk cId="0" sldId="2059"/>
            <ac:spMk id="2" creationId="{00000000-0000-0000-0000-000000000000}"/>
          </ac:spMkLst>
        </pc:spChg>
        <pc:spChg chg="mod">
          <ac:chgData name="Daniel Khashabi" userId="62390808-c838-45e6-be59-d6fd0d208bc8" providerId="ADAL" clId="{BC61CEE6-F72E-ED4A-95CA-C76EDF0DD1AC}" dt="2023-03-12T19:12:52.378" v="4482"/>
          <ac:spMkLst>
            <pc:docMk/>
            <pc:sldMk cId="0" sldId="2059"/>
            <ac:spMk id="4" creationId="{00000000-0000-0000-0000-000000000000}"/>
          </ac:spMkLst>
        </pc:spChg>
        <pc:spChg chg="mod">
          <ac:chgData name="Daniel Khashabi" userId="62390808-c838-45e6-be59-d6fd0d208bc8" providerId="ADAL" clId="{BC61CEE6-F72E-ED4A-95CA-C76EDF0DD1AC}" dt="2023-03-12T19:12:52.378" v="4482"/>
          <ac:spMkLst>
            <pc:docMk/>
            <pc:sldMk cId="0" sldId="2059"/>
            <ac:spMk id="5" creationId="{00000000-0000-0000-0000-000000000000}"/>
          </ac:spMkLst>
        </pc:spChg>
        <pc:spChg chg="mod">
          <ac:chgData name="Daniel Khashabi" userId="62390808-c838-45e6-be59-d6fd0d208bc8" providerId="ADAL" clId="{BC61CEE6-F72E-ED4A-95CA-C76EDF0DD1AC}" dt="2023-03-12T19:12:52.378" v="4482"/>
          <ac:spMkLst>
            <pc:docMk/>
            <pc:sldMk cId="0" sldId="2059"/>
            <ac:spMk id="6" creationId="{00000000-0000-0000-0000-000000000000}"/>
          </ac:spMkLst>
        </pc:spChg>
        <pc:spChg chg="mod">
          <ac:chgData name="Daniel Khashabi" userId="62390808-c838-45e6-be59-d6fd0d208bc8" providerId="ADAL" clId="{BC61CEE6-F72E-ED4A-95CA-C76EDF0DD1AC}" dt="2023-03-12T19:12:52.378" v="4482"/>
          <ac:spMkLst>
            <pc:docMk/>
            <pc:sldMk cId="0" sldId="2059"/>
            <ac:spMk id="7" creationId="{00000000-0000-0000-0000-000000000000}"/>
          </ac:spMkLst>
        </pc:spChg>
        <pc:spChg chg="mod">
          <ac:chgData name="Daniel Khashabi" userId="62390808-c838-45e6-be59-d6fd0d208bc8" providerId="ADAL" clId="{BC61CEE6-F72E-ED4A-95CA-C76EDF0DD1AC}" dt="2023-03-12T19:12:52.378" v="4482"/>
          <ac:spMkLst>
            <pc:docMk/>
            <pc:sldMk cId="0" sldId="2059"/>
            <ac:spMk id="8" creationId="{00000000-0000-0000-0000-000000000000}"/>
          </ac:spMkLst>
        </pc:spChg>
        <pc:spChg chg="mod">
          <ac:chgData name="Daniel Khashabi" userId="62390808-c838-45e6-be59-d6fd0d208bc8" providerId="ADAL" clId="{BC61CEE6-F72E-ED4A-95CA-C76EDF0DD1AC}" dt="2023-03-12T19:12:52.378" v="4482"/>
          <ac:spMkLst>
            <pc:docMk/>
            <pc:sldMk cId="0" sldId="2059"/>
            <ac:spMk id="10" creationId="{00000000-0000-0000-0000-000000000000}"/>
          </ac:spMkLst>
        </pc:spChg>
        <pc:spChg chg="mod">
          <ac:chgData name="Daniel Khashabi" userId="62390808-c838-45e6-be59-d6fd0d208bc8" providerId="ADAL" clId="{BC61CEE6-F72E-ED4A-95CA-C76EDF0DD1AC}" dt="2023-03-12T19:12:52.378" v="4482"/>
          <ac:spMkLst>
            <pc:docMk/>
            <pc:sldMk cId="0" sldId="2059"/>
            <ac:spMk id="12" creationId="{00000000-0000-0000-0000-000000000000}"/>
          </ac:spMkLst>
        </pc:spChg>
        <pc:spChg chg="mod">
          <ac:chgData name="Daniel Khashabi" userId="62390808-c838-45e6-be59-d6fd0d208bc8" providerId="ADAL" clId="{BC61CEE6-F72E-ED4A-95CA-C76EDF0DD1AC}" dt="2023-03-12T19:12:52.378" v="4482"/>
          <ac:spMkLst>
            <pc:docMk/>
            <pc:sldMk cId="0" sldId="2059"/>
            <ac:spMk id="14" creationId="{00000000-0000-0000-0000-000000000000}"/>
          </ac:spMkLst>
        </pc:spChg>
        <pc:spChg chg="mod">
          <ac:chgData name="Daniel Khashabi" userId="62390808-c838-45e6-be59-d6fd0d208bc8" providerId="ADAL" clId="{BC61CEE6-F72E-ED4A-95CA-C76EDF0DD1AC}" dt="2023-03-12T19:12:52.378" v="4482"/>
          <ac:spMkLst>
            <pc:docMk/>
            <pc:sldMk cId="0" sldId="2059"/>
            <ac:spMk id="16" creationId="{00000000-0000-0000-0000-000000000000}"/>
          </ac:spMkLst>
        </pc:spChg>
        <pc:spChg chg="mod">
          <ac:chgData name="Daniel Khashabi" userId="62390808-c838-45e6-be59-d6fd0d208bc8" providerId="ADAL" clId="{BC61CEE6-F72E-ED4A-95CA-C76EDF0DD1AC}" dt="2023-03-12T19:12:52.378" v="4482"/>
          <ac:spMkLst>
            <pc:docMk/>
            <pc:sldMk cId="0" sldId="2059"/>
            <ac:spMk id="18" creationId="{00000000-0000-0000-0000-000000000000}"/>
          </ac:spMkLst>
        </pc:spChg>
        <pc:spChg chg="mod">
          <ac:chgData name="Daniel Khashabi" userId="62390808-c838-45e6-be59-d6fd0d208bc8" providerId="ADAL" clId="{BC61CEE6-F72E-ED4A-95CA-C76EDF0DD1AC}" dt="2023-03-12T19:12:52.378" v="4482"/>
          <ac:spMkLst>
            <pc:docMk/>
            <pc:sldMk cId="0" sldId="2059"/>
            <ac:spMk id="19" creationId="{00000000-0000-0000-0000-000000000000}"/>
          </ac:spMkLst>
        </pc:spChg>
        <pc:spChg chg="add mod ord">
          <ac:chgData name="Daniel Khashabi" userId="62390808-c838-45e6-be59-d6fd0d208bc8" providerId="ADAL" clId="{BC61CEE6-F72E-ED4A-95CA-C76EDF0DD1AC}" dt="2023-03-12T18:57:19.632" v="4397" actId="700"/>
          <ac:spMkLst>
            <pc:docMk/>
            <pc:sldMk cId="0" sldId="2059"/>
            <ac:spMk id="20" creationId="{F518032E-EF1E-5484-E696-FF9DA1D43CB1}"/>
          </ac:spMkLst>
        </pc:spChg>
        <pc:graphicFrameChg chg="mod">
          <ac:chgData name="Daniel Khashabi" userId="62390808-c838-45e6-be59-d6fd0d208bc8" providerId="ADAL" clId="{BC61CEE6-F72E-ED4A-95CA-C76EDF0DD1AC}" dt="2023-03-12T19:12:52.378" v="4482"/>
          <ac:graphicFrameMkLst>
            <pc:docMk/>
            <pc:sldMk cId="0" sldId="2059"/>
            <ac:graphicFrameMk id="17" creationId="{00000000-0000-0000-0000-000000000000}"/>
          </ac:graphicFrameMkLst>
        </pc:graphicFrameChg>
      </pc:sldChg>
      <pc:sldChg chg="add del">
        <pc:chgData name="Daniel Khashabi" userId="62390808-c838-45e6-be59-d6fd0d208bc8" providerId="ADAL" clId="{BC61CEE6-F72E-ED4A-95CA-C76EDF0DD1AC}" dt="2023-03-12T18:20:02.990" v="4048" actId="2696"/>
        <pc:sldMkLst>
          <pc:docMk/>
          <pc:sldMk cId="3298439193" sldId="2059"/>
        </pc:sldMkLst>
      </pc:sldChg>
      <pc:sldChg chg="addSp modSp add del mod chgLayout">
        <pc:chgData name="Daniel Khashabi" userId="62390808-c838-45e6-be59-d6fd0d208bc8" providerId="ADAL" clId="{BC61CEE6-F72E-ED4A-95CA-C76EDF0DD1AC}" dt="2023-03-12T19:32:20.213" v="4835" actId="2696"/>
        <pc:sldMkLst>
          <pc:docMk/>
          <pc:sldMk cId="0" sldId="2060"/>
        </pc:sldMkLst>
        <pc:spChg chg="mod ord">
          <ac:chgData name="Daniel Khashabi" userId="62390808-c838-45e6-be59-d6fd0d208bc8" providerId="ADAL" clId="{BC61CEE6-F72E-ED4A-95CA-C76EDF0DD1AC}" dt="2023-03-12T18:57:19.632" v="4397" actId="700"/>
          <ac:spMkLst>
            <pc:docMk/>
            <pc:sldMk cId="0" sldId="2060"/>
            <ac:spMk id="2" creationId="{00000000-0000-0000-0000-000000000000}"/>
          </ac:spMkLst>
        </pc:spChg>
        <pc:spChg chg="mod">
          <ac:chgData name="Daniel Khashabi" userId="62390808-c838-45e6-be59-d6fd0d208bc8" providerId="ADAL" clId="{BC61CEE6-F72E-ED4A-95CA-C76EDF0DD1AC}" dt="2023-03-12T19:12:52.378" v="4482"/>
          <ac:spMkLst>
            <pc:docMk/>
            <pc:sldMk cId="0" sldId="2060"/>
            <ac:spMk id="4" creationId="{00000000-0000-0000-0000-000000000000}"/>
          </ac:spMkLst>
        </pc:spChg>
        <pc:spChg chg="mod">
          <ac:chgData name="Daniel Khashabi" userId="62390808-c838-45e6-be59-d6fd0d208bc8" providerId="ADAL" clId="{BC61CEE6-F72E-ED4A-95CA-C76EDF0DD1AC}" dt="2023-03-12T19:12:52.378" v="4482"/>
          <ac:spMkLst>
            <pc:docMk/>
            <pc:sldMk cId="0" sldId="2060"/>
            <ac:spMk id="5" creationId="{00000000-0000-0000-0000-000000000000}"/>
          </ac:spMkLst>
        </pc:spChg>
        <pc:spChg chg="mod">
          <ac:chgData name="Daniel Khashabi" userId="62390808-c838-45e6-be59-d6fd0d208bc8" providerId="ADAL" clId="{BC61CEE6-F72E-ED4A-95CA-C76EDF0DD1AC}" dt="2023-03-12T19:12:52.378" v="4482"/>
          <ac:spMkLst>
            <pc:docMk/>
            <pc:sldMk cId="0" sldId="2060"/>
            <ac:spMk id="6" creationId="{00000000-0000-0000-0000-000000000000}"/>
          </ac:spMkLst>
        </pc:spChg>
        <pc:spChg chg="mod">
          <ac:chgData name="Daniel Khashabi" userId="62390808-c838-45e6-be59-d6fd0d208bc8" providerId="ADAL" clId="{BC61CEE6-F72E-ED4A-95CA-C76EDF0DD1AC}" dt="2023-03-12T19:12:52.378" v="4482"/>
          <ac:spMkLst>
            <pc:docMk/>
            <pc:sldMk cId="0" sldId="2060"/>
            <ac:spMk id="7" creationId="{00000000-0000-0000-0000-000000000000}"/>
          </ac:spMkLst>
        </pc:spChg>
        <pc:spChg chg="mod">
          <ac:chgData name="Daniel Khashabi" userId="62390808-c838-45e6-be59-d6fd0d208bc8" providerId="ADAL" clId="{BC61CEE6-F72E-ED4A-95CA-C76EDF0DD1AC}" dt="2023-03-12T19:12:52.378" v="4482"/>
          <ac:spMkLst>
            <pc:docMk/>
            <pc:sldMk cId="0" sldId="2060"/>
            <ac:spMk id="8" creationId="{00000000-0000-0000-0000-000000000000}"/>
          </ac:spMkLst>
        </pc:spChg>
        <pc:spChg chg="mod">
          <ac:chgData name="Daniel Khashabi" userId="62390808-c838-45e6-be59-d6fd0d208bc8" providerId="ADAL" clId="{BC61CEE6-F72E-ED4A-95CA-C76EDF0DD1AC}" dt="2023-03-12T19:12:52.378" v="4482"/>
          <ac:spMkLst>
            <pc:docMk/>
            <pc:sldMk cId="0" sldId="2060"/>
            <ac:spMk id="10" creationId="{00000000-0000-0000-0000-000000000000}"/>
          </ac:spMkLst>
        </pc:spChg>
        <pc:spChg chg="mod">
          <ac:chgData name="Daniel Khashabi" userId="62390808-c838-45e6-be59-d6fd0d208bc8" providerId="ADAL" clId="{BC61CEE6-F72E-ED4A-95CA-C76EDF0DD1AC}" dt="2023-03-12T19:12:52.378" v="4482"/>
          <ac:spMkLst>
            <pc:docMk/>
            <pc:sldMk cId="0" sldId="2060"/>
            <ac:spMk id="12" creationId="{00000000-0000-0000-0000-000000000000}"/>
          </ac:spMkLst>
        </pc:spChg>
        <pc:spChg chg="mod">
          <ac:chgData name="Daniel Khashabi" userId="62390808-c838-45e6-be59-d6fd0d208bc8" providerId="ADAL" clId="{BC61CEE6-F72E-ED4A-95CA-C76EDF0DD1AC}" dt="2023-03-12T19:12:52.378" v="4482"/>
          <ac:spMkLst>
            <pc:docMk/>
            <pc:sldMk cId="0" sldId="2060"/>
            <ac:spMk id="14" creationId="{00000000-0000-0000-0000-000000000000}"/>
          </ac:spMkLst>
        </pc:spChg>
        <pc:spChg chg="mod">
          <ac:chgData name="Daniel Khashabi" userId="62390808-c838-45e6-be59-d6fd0d208bc8" providerId="ADAL" clId="{BC61CEE6-F72E-ED4A-95CA-C76EDF0DD1AC}" dt="2023-03-12T19:12:52.378" v="4482"/>
          <ac:spMkLst>
            <pc:docMk/>
            <pc:sldMk cId="0" sldId="2060"/>
            <ac:spMk id="16" creationId="{00000000-0000-0000-0000-000000000000}"/>
          </ac:spMkLst>
        </pc:spChg>
        <pc:spChg chg="mod">
          <ac:chgData name="Daniel Khashabi" userId="62390808-c838-45e6-be59-d6fd0d208bc8" providerId="ADAL" clId="{BC61CEE6-F72E-ED4A-95CA-C76EDF0DD1AC}" dt="2023-03-12T19:12:52.378" v="4482"/>
          <ac:spMkLst>
            <pc:docMk/>
            <pc:sldMk cId="0" sldId="2060"/>
            <ac:spMk id="17" creationId="{00000000-0000-0000-0000-000000000000}"/>
          </ac:spMkLst>
        </pc:spChg>
        <pc:spChg chg="mod">
          <ac:chgData name="Daniel Khashabi" userId="62390808-c838-45e6-be59-d6fd0d208bc8" providerId="ADAL" clId="{BC61CEE6-F72E-ED4A-95CA-C76EDF0DD1AC}" dt="2023-03-12T19:12:52.378" v="4482"/>
          <ac:spMkLst>
            <pc:docMk/>
            <pc:sldMk cId="0" sldId="2060"/>
            <ac:spMk id="19" creationId="{00000000-0000-0000-0000-000000000000}"/>
          </ac:spMkLst>
        </pc:spChg>
        <pc:spChg chg="mod">
          <ac:chgData name="Daniel Khashabi" userId="62390808-c838-45e6-be59-d6fd0d208bc8" providerId="ADAL" clId="{BC61CEE6-F72E-ED4A-95CA-C76EDF0DD1AC}" dt="2023-03-12T19:12:52.378" v="4482"/>
          <ac:spMkLst>
            <pc:docMk/>
            <pc:sldMk cId="0" sldId="2060"/>
            <ac:spMk id="20" creationId="{00000000-0000-0000-0000-000000000000}"/>
          </ac:spMkLst>
        </pc:spChg>
        <pc:spChg chg="add mod ord">
          <ac:chgData name="Daniel Khashabi" userId="62390808-c838-45e6-be59-d6fd0d208bc8" providerId="ADAL" clId="{BC61CEE6-F72E-ED4A-95CA-C76EDF0DD1AC}" dt="2023-03-12T18:57:19.632" v="4397" actId="700"/>
          <ac:spMkLst>
            <pc:docMk/>
            <pc:sldMk cId="0" sldId="2060"/>
            <ac:spMk id="21" creationId="{EF9F65E0-70F4-6C6B-7CA9-5236004A255C}"/>
          </ac:spMkLst>
        </pc:spChg>
        <pc:graphicFrameChg chg="mod">
          <ac:chgData name="Daniel Khashabi" userId="62390808-c838-45e6-be59-d6fd0d208bc8" providerId="ADAL" clId="{BC61CEE6-F72E-ED4A-95CA-C76EDF0DD1AC}" dt="2023-03-12T19:12:52.378" v="4482"/>
          <ac:graphicFrameMkLst>
            <pc:docMk/>
            <pc:sldMk cId="0" sldId="2060"/>
            <ac:graphicFrameMk id="18" creationId="{00000000-0000-0000-0000-000000000000}"/>
          </ac:graphicFrameMkLst>
        </pc:graphicFrameChg>
      </pc:sldChg>
      <pc:sldChg chg="addSp delSp modSp add mod modClrScheme chgLayout">
        <pc:chgData name="Daniel Khashabi" userId="62390808-c838-45e6-be59-d6fd0d208bc8" providerId="ADAL" clId="{BC61CEE6-F72E-ED4A-95CA-C76EDF0DD1AC}" dt="2023-03-12T19:12:52.378" v="4482"/>
        <pc:sldMkLst>
          <pc:docMk/>
          <pc:sldMk cId="0" sldId="2061"/>
        </pc:sldMkLst>
        <pc:spChg chg="del mod ord">
          <ac:chgData name="Daniel Khashabi" userId="62390808-c838-45e6-be59-d6fd0d208bc8" providerId="ADAL" clId="{BC61CEE6-F72E-ED4A-95CA-C76EDF0DD1AC}" dt="2023-03-12T19:10:21.846" v="4417" actId="478"/>
          <ac:spMkLst>
            <pc:docMk/>
            <pc:sldMk cId="0" sldId="2061"/>
            <ac:spMk id="2" creationId="{00000000-0000-0000-0000-000000000000}"/>
          </ac:spMkLst>
        </pc:spChg>
        <pc:spChg chg="mod">
          <ac:chgData name="Daniel Khashabi" userId="62390808-c838-45e6-be59-d6fd0d208bc8" providerId="ADAL" clId="{BC61CEE6-F72E-ED4A-95CA-C76EDF0DD1AC}" dt="2023-03-12T19:12:52.378" v="4482"/>
          <ac:spMkLst>
            <pc:docMk/>
            <pc:sldMk cId="0" sldId="2061"/>
            <ac:spMk id="3" creationId="{00000000-0000-0000-0000-000000000000}"/>
          </ac:spMkLst>
        </pc:spChg>
        <pc:spChg chg="add del mod">
          <ac:chgData name="Daniel Khashabi" userId="62390808-c838-45e6-be59-d6fd0d208bc8" providerId="ADAL" clId="{BC61CEE6-F72E-ED4A-95CA-C76EDF0DD1AC}" dt="2023-03-12T19:10:11.528" v="4415"/>
          <ac:spMkLst>
            <pc:docMk/>
            <pc:sldMk cId="0" sldId="2061"/>
            <ac:spMk id="4" creationId="{7F3AD64C-F63A-38D4-DE73-493A29723181}"/>
          </ac:spMkLst>
        </pc:spChg>
        <pc:spChg chg="add mod ord">
          <ac:chgData name="Daniel Khashabi" userId="62390808-c838-45e6-be59-d6fd0d208bc8" providerId="ADAL" clId="{BC61CEE6-F72E-ED4A-95CA-C76EDF0DD1AC}" dt="2023-03-12T19:10:18.229" v="4416" actId="700"/>
          <ac:spMkLst>
            <pc:docMk/>
            <pc:sldMk cId="0" sldId="2061"/>
            <ac:spMk id="5" creationId="{66AA7FF3-7FE7-42BB-3878-46F202DB05BD}"/>
          </ac:spMkLst>
        </pc:spChg>
        <pc:spChg chg="add del mod">
          <ac:chgData name="Daniel Khashabi" userId="62390808-c838-45e6-be59-d6fd0d208bc8" providerId="ADAL" clId="{BC61CEE6-F72E-ED4A-95CA-C76EDF0DD1AC}" dt="2023-03-12T19:10:24.586" v="4423" actId="478"/>
          <ac:spMkLst>
            <pc:docMk/>
            <pc:sldMk cId="0" sldId="2061"/>
            <ac:spMk id="7" creationId="{9A008C56-E1C6-C8D9-8649-551C1C1244A2}"/>
          </ac:spMkLst>
        </pc:spChg>
        <pc:spChg chg="add del mod">
          <ac:chgData name="Daniel Khashabi" userId="62390808-c838-45e6-be59-d6fd0d208bc8" providerId="ADAL" clId="{BC61CEE6-F72E-ED4A-95CA-C76EDF0DD1AC}" dt="2023-03-12T19:10:22.913" v="4422"/>
          <ac:spMkLst>
            <pc:docMk/>
            <pc:sldMk cId="0" sldId="2061"/>
            <ac:spMk id="8" creationId="{732035AE-7587-3A31-FFC0-0AF23CE67FC2}"/>
          </ac:spMkLst>
        </pc:spChg>
        <pc:spChg chg="add mod">
          <ac:chgData name="Daniel Khashabi" userId="62390808-c838-45e6-be59-d6fd0d208bc8" providerId="ADAL" clId="{BC61CEE6-F72E-ED4A-95CA-C76EDF0DD1AC}" dt="2023-03-12T19:10:35.596" v="4448" actId="1035"/>
          <ac:spMkLst>
            <pc:docMk/>
            <pc:sldMk cId="0" sldId="2061"/>
            <ac:spMk id="9" creationId="{DCF10CE5-0D15-F8D9-BC89-EC236C7DCFA6}"/>
          </ac:spMkLst>
        </pc:spChg>
      </pc:sldChg>
      <pc:sldChg chg="addSp delSp modSp add mod chgLayout">
        <pc:chgData name="Daniel Khashabi" userId="62390808-c838-45e6-be59-d6fd0d208bc8" providerId="ADAL" clId="{BC61CEE6-F72E-ED4A-95CA-C76EDF0DD1AC}" dt="2023-03-12T19:28:03.114" v="4758"/>
        <pc:sldMkLst>
          <pc:docMk/>
          <pc:sldMk cId="0" sldId="2062"/>
        </pc:sldMkLst>
        <pc:spChg chg="del mod ord">
          <ac:chgData name="Daniel Khashabi" userId="62390808-c838-45e6-be59-d6fd0d208bc8" providerId="ADAL" clId="{BC61CEE6-F72E-ED4A-95CA-C76EDF0DD1AC}" dt="2023-03-12T19:10:41.769" v="4454" actId="478"/>
          <ac:spMkLst>
            <pc:docMk/>
            <pc:sldMk cId="0" sldId="2062"/>
            <ac:spMk id="2" creationId="{00000000-0000-0000-0000-000000000000}"/>
          </ac:spMkLst>
        </pc:spChg>
        <pc:spChg chg="mod">
          <ac:chgData name="Daniel Khashabi" userId="62390808-c838-45e6-be59-d6fd0d208bc8" providerId="ADAL" clId="{BC61CEE6-F72E-ED4A-95CA-C76EDF0DD1AC}" dt="2023-03-12T19:28:02.082" v="4757" actId="20577"/>
          <ac:spMkLst>
            <pc:docMk/>
            <pc:sldMk cId="0" sldId="2062"/>
            <ac:spMk id="3" creationId="{00000000-0000-0000-0000-000000000000}"/>
          </ac:spMkLst>
        </pc:spChg>
        <pc:spChg chg="mod">
          <ac:chgData name="Daniel Khashabi" userId="62390808-c838-45e6-be59-d6fd0d208bc8" providerId="ADAL" clId="{BC61CEE6-F72E-ED4A-95CA-C76EDF0DD1AC}" dt="2023-03-12T19:12:52.378" v="4482"/>
          <ac:spMkLst>
            <pc:docMk/>
            <pc:sldMk cId="0" sldId="2062"/>
            <ac:spMk id="4" creationId="{00000000-0000-0000-0000-000000000000}"/>
          </ac:spMkLst>
        </pc:spChg>
        <pc:spChg chg="mod">
          <ac:chgData name="Daniel Khashabi" userId="62390808-c838-45e6-be59-d6fd0d208bc8" providerId="ADAL" clId="{BC61CEE6-F72E-ED4A-95CA-C76EDF0DD1AC}" dt="2023-03-12T19:12:52.378" v="4482"/>
          <ac:spMkLst>
            <pc:docMk/>
            <pc:sldMk cId="0" sldId="2062"/>
            <ac:spMk id="5" creationId="{00000000-0000-0000-0000-000000000000}"/>
          </ac:spMkLst>
        </pc:spChg>
        <pc:spChg chg="mod">
          <ac:chgData name="Daniel Khashabi" userId="62390808-c838-45e6-be59-d6fd0d208bc8" providerId="ADAL" clId="{BC61CEE6-F72E-ED4A-95CA-C76EDF0DD1AC}" dt="2023-03-12T19:12:52.378" v="4482"/>
          <ac:spMkLst>
            <pc:docMk/>
            <pc:sldMk cId="0" sldId="2062"/>
            <ac:spMk id="6" creationId="{00000000-0000-0000-0000-000000000000}"/>
          </ac:spMkLst>
        </pc:spChg>
        <pc:spChg chg="mod">
          <ac:chgData name="Daniel Khashabi" userId="62390808-c838-45e6-be59-d6fd0d208bc8" providerId="ADAL" clId="{BC61CEE6-F72E-ED4A-95CA-C76EDF0DD1AC}" dt="2023-03-12T19:12:52.378" v="4482"/>
          <ac:spMkLst>
            <pc:docMk/>
            <pc:sldMk cId="0" sldId="2062"/>
            <ac:spMk id="8" creationId="{00000000-0000-0000-0000-000000000000}"/>
          </ac:spMkLst>
        </pc:spChg>
        <pc:spChg chg="add mod ord">
          <ac:chgData name="Daniel Khashabi" userId="62390808-c838-45e6-be59-d6fd0d208bc8" providerId="ADAL" clId="{BC61CEE6-F72E-ED4A-95CA-C76EDF0DD1AC}" dt="2023-03-12T19:10:18.229" v="4416" actId="700"/>
          <ac:spMkLst>
            <pc:docMk/>
            <pc:sldMk cId="0" sldId="2062"/>
            <ac:spMk id="9" creationId="{6BE28B77-AF39-0274-EDEA-E049A3E85C61}"/>
          </ac:spMkLst>
        </pc:spChg>
        <pc:spChg chg="add del mod">
          <ac:chgData name="Daniel Khashabi" userId="62390808-c838-45e6-be59-d6fd0d208bc8" providerId="ADAL" clId="{BC61CEE6-F72E-ED4A-95CA-C76EDF0DD1AC}" dt="2023-03-12T19:10:42.907" v="4456" actId="478"/>
          <ac:spMkLst>
            <pc:docMk/>
            <pc:sldMk cId="0" sldId="2062"/>
            <ac:spMk id="11" creationId="{8FE401F3-5D4C-4E52-B56C-2E4EB0EE3AF0}"/>
          </ac:spMkLst>
        </pc:spChg>
        <pc:spChg chg="add mod">
          <ac:chgData name="Daniel Khashabi" userId="62390808-c838-45e6-be59-d6fd0d208bc8" providerId="ADAL" clId="{BC61CEE6-F72E-ED4A-95CA-C76EDF0DD1AC}" dt="2023-03-12T19:10:43.290" v="4457"/>
          <ac:spMkLst>
            <pc:docMk/>
            <pc:sldMk cId="0" sldId="2062"/>
            <ac:spMk id="12" creationId="{363339F0-35A6-84BA-6057-6A61EC900A53}"/>
          </ac:spMkLst>
        </pc:spChg>
        <pc:spChg chg="add mod">
          <ac:chgData name="Daniel Khashabi" userId="62390808-c838-45e6-be59-d6fd0d208bc8" providerId="ADAL" clId="{BC61CEE6-F72E-ED4A-95CA-C76EDF0DD1AC}" dt="2023-03-12T19:28:03.114" v="4758"/>
          <ac:spMkLst>
            <pc:docMk/>
            <pc:sldMk cId="0" sldId="2062"/>
            <ac:spMk id="13" creationId="{A1511D78-1255-3DFE-5F19-A5087C8D7006}"/>
          </ac:spMkLst>
        </pc:spChg>
      </pc:sldChg>
      <pc:sldChg chg="addSp delSp modSp add mod chgLayout">
        <pc:chgData name="Daniel Khashabi" userId="62390808-c838-45e6-be59-d6fd0d208bc8" providerId="ADAL" clId="{BC61CEE6-F72E-ED4A-95CA-C76EDF0DD1AC}" dt="2023-03-12T19:27:59.176" v="4756"/>
        <pc:sldMkLst>
          <pc:docMk/>
          <pc:sldMk cId="0" sldId="2063"/>
        </pc:sldMkLst>
        <pc:spChg chg="del mod ord">
          <ac:chgData name="Daniel Khashabi" userId="62390808-c838-45e6-be59-d6fd0d208bc8" providerId="ADAL" clId="{BC61CEE6-F72E-ED4A-95CA-C76EDF0DD1AC}" dt="2023-03-12T19:10:45.301" v="4458" actId="478"/>
          <ac:spMkLst>
            <pc:docMk/>
            <pc:sldMk cId="0" sldId="2063"/>
            <ac:spMk id="2" creationId="{00000000-0000-0000-0000-000000000000}"/>
          </ac:spMkLst>
        </pc:spChg>
        <pc:spChg chg="mod">
          <ac:chgData name="Daniel Khashabi" userId="62390808-c838-45e6-be59-d6fd0d208bc8" providerId="ADAL" clId="{BC61CEE6-F72E-ED4A-95CA-C76EDF0DD1AC}" dt="2023-03-12T19:12:52.378" v="4482"/>
          <ac:spMkLst>
            <pc:docMk/>
            <pc:sldMk cId="0" sldId="2063"/>
            <ac:spMk id="3" creationId="{00000000-0000-0000-0000-000000000000}"/>
          </ac:spMkLst>
        </pc:spChg>
        <pc:spChg chg="mod">
          <ac:chgData name="Daniel Khashabi" userId="62390808-c838-45e6-be59-d6fd0d208bc8" providerId="ADAL" clId="{BC61CEE6-F72E-ED4A-95CA-C76EDF0DD1AC}" dt="2023-03-12T19:27:57.848" v="4755" actId="20577"/>
          <ac:spMkLst>
            <pc:docMk/>
            <pc:sldMk cId="0" sldId="2063"/>
            <ac:spMk id="4" creationId="{00000000-0000-0000-0000-000000000000}"/>
          </ac:spMkLst>
        </pc:spChg>
        <pc:spChg chg="mod">
          <ac:chgData name="Daniel Khashabi" userId="62390808-c838-45e6-be59-d6fd0d208bc8" providerId="ADAL" clId="{BC61CEE6-F72E-ED4A-95CA-C76EDF0DD1AC}" dt="2023-03-12T19:12:52.378" v="4482"/>
          <ac:spMkLst>
            <pc:docMk/>
            <pc:sldMk cId="0" sldId="2063"/>
            <ac:spMk id="5" creationId="{00000000-0000-0000-0000-000000000000}"/>
          </ac:spMkLst>
        </pc:spChg>
        <pc:spChg chg="mod">
          <ac:chgData name="Daniel Khashabi" userId="62390808-c838-45e6-be59-d6fd0d208bc8" providerId="ADAL" clId="{BC61CEE6-F72E-ED4A-95CA-C76EDF0DD1AC}" dt="2023-03-12T19:12:52.378" v="4482"/>
          <ac:spMkLst>
            <pc:docMk/>
            <pc:sldMk cId="0" sldId="2063"/>
            <ac:spMk id="6" creationId="{00000000-0000-0000-0000-000000000000}"/>
          </ac:spMkLst>
        </pc:spChg>
        <pc:spChg chg="mod">
          <ac:chgData name="Daniel Khashabi" userId="62390808-c838-45e6-be59-d6fd0d208bc8" providerId="ADAL" clId="{BC61CEE6-F72E-ED4A-95CA-C76EDF0DD1AC}" dt="2023-03-12T19:12:52.378" v="4482"/>
          <ac:spMkLst>
            <pc:docMk/>
            <pc:sldMk cId="0" sldId="2063"/>
            <ac:spMk id="7" creationId="{00000000-0000-0000-0000-000000000000}"/>
          </ac:spMkLst>
        </pc:spChg>
        <pc:spChg chg="mod">
          <ac:chgData name="Daniel Khashabi" userId="62390808-c838-45e6-be59-d6fd0d208bc8" providerId="ADAL" clId="{BC61CEE6-F72E-ED4A-95CA-C76EDF0DD1AC}" dt="2023-03-12T19:12:52.378" v="4482"/>
          <ac:spMkLst>
            <pc:docMk/>
            <pc:sldMk cId="0" sldId="2063"/>
            <ac:spMk id="9" creationId="{00000000-0000-0000-0000-000000000000}"/>
          </ac:spMkLst>
        </pc:spChg>
        <pc:spChg chg="add mod ord">
          <ac:chgData name="Daniel Khashabi" userId="62390808-c838-45e6-be59-d6fd0d208bc8" providerId="ADAL" clId="{BC61CEE6-F72E-ED4A-95CA-C76EDF0DD1AC}" dt="2023-03-12T19:10:18.229" v="4416" actId="700"/>
          <ac:spMkLst>
            <pc:docMk/>
            <pc:sldMk cId="0" sldId="2063"/>
            <ac:spMk id="10" creationId="{BF3E2121-63DD-BD2F-FF27-E6DECBC47C27}"/>
          </ac:spMkLst>
        </pc:spChg>
        <pc:spChg chg="add del mod">
          <ac:chgData name="Daniel Khashabi" userId="62390808-c838-45e6-be59-d6fd0d208bc8" providerId="ADAL" clId="{BC61CEE6-F72E-ED4A-95CA-C76EDF0DD1AC}" dt="2023-03-12T19:10:46.227" v="4460" actId="478"/>
          <ac:spMkLst>
            <pc:docMk/>
            <pc:sldMk cId="0" sldId="2063"/>
            <ac:spMk id="12" creationId="{A146E25A-6073-6F6F-6282-555E4E214892}"/>
          </ac:spMkLst>
        </pc:spChg>
        <pc:spChg chg="add mod">
          <ac:chgData name="Daniel Khashabi" userId="62390808-c838-45e6-be59-d6fd0d208bc8" providerId="ADAL" clId="{BC61CEE6-F72E-ED4A-95CA-C76EDF0DD1AC}" dt="2023-03-12T19:10:46.675" v="4461"/>
          <ac:spMkLst>
            <pc:docMk/>
            <pc:sldMk cId="0" sldId="2063"/>
            <ac:spMk id="13" creationId="{0954F5AD-5769-A066-1FF8-B10DF6806E89}"/>
          </ac:spMkLst>
        </pc:spChg>
        <pc:spChg chg="add mod">
          <ac:chgData name="Daniel Khashabi" userId="62390808-c838-45e6-be59-d6fd0d208bc8" providerId="ADAL" clId="{BC61CEE6-F72E-ED4A-95CA-C76EDF0DD1AC}" dt="2023-03-12T19:27:59.176" v="4756"/>
          <ac:spMkLst>
            <pc:docMk/>
            <pc:sldMk cId="0" sldId="2063"/>
            <ac:spMk id="14" creationId="{A26545EA-29BE-1DC1-CDCF-C4384D02269E}"/>
          </ac:spMkLst>
        </pc:spChg>
      </pc:sldChg>
      <pc:sldChg chg="addSp delSp modSp add mod chgLayout">
        <pc:chgData name="Daniel Khashabi" userId="62390808-c838-45e6-be59-d6fd0d208bc8" providerId="ADAL" clId="{BC61CEE6-F72E-ED4A-95CA-C76EDF0DD1AC}" dt="2023-03-12T19:27:54.097" v="4754"/>
        <pc:sldMkLst>
          <pc:docMk/>
          <pc:sldMk cId="0" sldId="2064"/>
        </pc:sldMkLst>
        <pc:spChg chg="del mod ord">
          <ac:chgData name="Daniel Khashabi" userId="62390808-c838-45e6-be59-d6fd0d208bc8" providerId="ADAL" clId="{BC61CEE6-F72E-ED4A-95CA-C76EDF0DD1AC}" dt="2023-03-12T19:10:48.869" v="4462" actId="478"/>
          <ac:spMkLst>
            <pc:docMk/>
            <pc:sldMk cId="0" sldId="2064"/>
            <ac:spMk id="2" creationId="{00000000-0000-0000-0000-000000000000}"/>
          </ac:spMkLst>
        </pc:spChg>
        <pc:spChg chg="mod">
          <ac:chgData name="Daniel Khashabi" userId="62390808-c838-45e6-be59-d6fd0d208bc8" providerId="ADAL" clId="{BC61CEE6-F72E-ED4A-95CA-C76EDF0DD1AC}" dt="2023-03-12T19:12:52.378" v="4482"/>
          <ac:spMkLst>
            <pc:docMk/>
            <pc:sldMk cId="0" sldId="2064"/>
            <ac:spMk id="3" creationId="{00000000-0000-0000-0000-000000000000}"/>
          </ac:spMkLst>
        </pc:spChg>
        <pc:spChg chg="mod">
          <ac:chgData name="Daniel Khashabi" userId="62390808-c838-45e6-be59-d6fd0d208bc8" providerId="ADAL" clId="{BC61CEE6-F72E-ED4A-95CA-C76EDF0DD1AC}" dt="2023-03-12T19:13:56.152" v="4502" actId="20577"/>
          <ac:spMkLst>
            <pc:docMk/>
            <pc:sldMk cId="0" sldId="2064"/>
            <ac:spMk id="4" creationId="{00000000-0000-0000-0000-000000000000}"/>
          </ac:spMkLst>
        </pc:spChg>
        <pc:spChg chg="mod">
          <ac:chgData name="Daniel Khashabi" userId="62390808-c838-45e6-be59-d6fd0d208bc8" providerId="ADAL" clId="{BC61CEE6-F72E-ED4A-95CA-C76EDF0DD1AC}" dt="2023-03-12T19:12:52.378" v="4482"/>
          <ac:spMkLst>
            <pc:docMk/>
            <pc:sldMk cId="0" sldId="2064"/>
            <ac:spMk id="5" creationId="{00000000-0000-0000-0000-000000000000}"/>
          </ac:spMkLst>
        </pc:spChg>
        <pc:spChg chg="mod">
          <ac:chgData name="Daniel Khashabi" userId="62390808-c838-45e6-be59-d6fd0d208bc8" providerId="ADAL" clId="{BC61CEE6-F72E-ED4A-95CA-C76EDF0DD1AC}" dt="2023-03-12T19:12:52.378" v="4482"/>
          <ac:spMkLst>
            <pc:docMk/>
            <pc:sldMk cId="0" sldId="2064"/>
            <ac:spMk id="6" creationId="{00000000-0000-0000-0000-000000000000}"/>
          </ac:spMkLst>
        </pc:spChg>
        <pc:spChg chg="del mod">
          <ac:chgData name="Daniel Khashabi" userId="62390808-c838-45e6-be59-d6fd0d208bc8" providerId="ADAL" clId="{BC61CEE6-F72E-ED4A-95CA-C76EDF0DD1AC}" dt="2023-03-12T19:27:53.825" v="4753" actId="478"/>
          <ac:spMkLst>
            <pc:docMk/>
            <pc:sldMk cId="0" sldId="2064"/>
            <ac:spMk id="7" creationId="{00000000-0000-0000-0000-000000000000}"/>
          </ac:spMkLst>
        </pc:spChg>
        <pc:spChg chg="mod">
          <ac:chgData name="Daniel Khashabi" userId="62390808-c838-45e6-be59-d6fd0d208bc8" providerId="ADAL" clId="{BC61CEE6-F72E-ED4A-95CA-C76EDF0DD1AC}" dt="2023-03-12T19:12:52.378" v="4482"/>
          <ac:spMkLst>
            <pc:docMk/>
            <pc:sldMk cId="0" sldId="2064"/>
            <ac:spMk id="8" creationId="{00000000-0000-0000-0000-000000000000}"/>
          </ac:spMkLst>
        </pc:spChg>
        <pc:spChg chg="mod">
          <ac:chgData name="Daniel Khashabi" userId="62390808-c838-45e6-be59-d6fd0d208bc8" providerId="ADAL" clId="{BC61CEE6-F72E-ED4A-95CA-C76EDF0DD1AC}" dt="2023-03-12T19:12:52.378" v="4482"/>
          <ac:spMkLst>
            <pc:docMk/>
            <pc:sldMk cId="0" sldId="2064"/>
            <ac:spMk id="10" creationId="{00000000-0000-0000-0000-000000000000}"/>
          </ac:spMkLst>
        </pc:spChg>
        <pc:spChg chg="mod">
          <ac:chgData name="Daniel Khashabi" userId="62390808-c838-45e6-be59-d6fd0d208bc8" providerId="ADAL" clId="{BC61CEE6-F72E-ED4A-95CA-C76EDF0DD1AC}" dt="2023-03-12T19:12:52.378" v="4482"/>
          <ac:spMkLst>
            <pc:docMk/>
            <pc:sldMk cId="0" sldId="2064"/>
            <ac:spMk id="11" creationId="{00000000-0000-0000-0000-000000000000}"/>
          </ac:spMkLst>
        </pc:spChg>
        <pc:spChg chg="add mod ord">
          <ac:chgData name="Daniel Khashabi" userId="62390808-c838-45e6-be59-d6fd0d208bc8" providerId="ADAL" clId="{BC61CEE6-F72E-ED4A-95CA-C76EDF0DD1AC}" dt="2023-03-12T19:10:18.229" v="4416" actId="700"/>
          <ac:spMkLst>
            <pc:docMk/>
            <pc:sldMk cId="0" sldId="2064"/>
            <ac:spMk id="13" creationId="{C3C6C42B-36D4-0C9C-3A28-D4BBDF7267CE}"/>
          </ac:spMkLst>
        </pc:spChg>
        <pc:spChg chg="add del mod">
          <ac:chgData name="Daniel Khashabi" userId="62390808-c838-45e6-be59-d6fd0d208bc8" providerId="ADAL" clId="{BC61CEE6-F72E-ED4A-95CA-C76EDF0DD1AC}" dt="2023-03-12T19:10:49.763" v="4464" actId="478"/>
          <ac:spMkLst>
            <pc:docMk/>
            <pc:sldMk cId="0" sldId="2064"/>
            <ac:spMk id="15" creationId="{0BE06CB5-AED8-932F-8FDE-B51909C9C8DF}"/>
          </ac:spMkLst>
        </pc:spChg>
        <pc:spChg chg="add mod">
          <ac:chgData name="Daniel Khashabi" userId="62390808-c838-45e6-be59-d6fd0d208bc8" providerId="ADAL" clId="{BC61CEE6-F72E-ED4A-95CA-C76EDF0DD1AC}" dt="2023-03-12T19:10:50.215" v="4465"/>
          <ac:spMkLst>
            <pc:docMk/>
            <pc:sldMk cId="0" sldId="2064"/>
            <ac:spMk id="16" creationId="{2030C54D-033B-A929-1E01-45F767E70C99}"/>
          </ac:spMkLst>
        </pc:spChg>
        <pc:spChg chg="add del mod">
          <ac:chgData name="Daniel Khashabi" userId="62390808-c838-45e6-be59-d6fd0d208bc8" providerId="ADAL" clId="{BC61CEE6-F72E-ED4A-95CA-C76EDF0DD1AC}" dt="2023-03-12T19:14:10.737" v="4530" actId="1036"/>
          <ac:spMkLst>
            <pc:docMk/>
            <pc:sldMk cId="0" sldId="2064"/>
            <ac:spMk id="18" creationId="{33CDE01E-EBAC-9FFB-8992-27D18F27BD10}"/>
          </ac:spMkLst>
        </pc:spChg>
        <pc:spChg chg="add mod">
          <ac:chgData name="Daniel Khashabi" userId="62390808-c838-45e6-be59-d6fd0d208bc8" providerId="ADAL" clId="{BC61CEE6-F72E-ED4A-95CA-C76EDF0DD1AC}" dt="2023-03-12T19:27:07.239" v="4748"/>
          <ac:spMkLst>
            <pc:docMk/>
            <pc:sldMk cId="0" sldId="2064"/>
            <ac:spMk id="19" creationId="{DC76A7ED-212A-8C86-183B-01B21EDDDF2B}"/>
          </ac:spMkLst>
        </pc:spChg>
        <pc:spChg chg="add mod">
          <ac:chgData name="Daniel Khashabi" userId="62390808-c838-45e6-be59-d6fd0d208bc8" providerId="ADAL" clId="{BC61CEE6-F72E-ED4A-95CA-C76EDF0DD1AC}" dt="2023-03-12T19:27:54.097" v="4754"/>
          <ac:spMkLst>
            <pc:docMk/>
            <pc:sldMk cId="0" sldId="2064"/>
            <ac:spMk id="20" creationId="{858F29A8-40C7-87FE-A7A8-CDFD41EED6DF}"/>
          </ac:spMkLst>
        </pc:spChg>
      </pc:sldChg>
      <pc:sldChg chg="addSp delSp modSp add mod chgLayout">
        <pc:chgData name="Daniel Khashabi" userId="62390808-c838-45e6-be59-d6fd0d208bc8" providerId="ADAL" clId="{BC61CEE6-F72E-ED4A-95CA-C76EDF0DD1AC}" dt="2023-03-12T19:27:52.173" v="4752"/>
        <pc:sldMkLst>
          <pc:docMk/>
          <pc:sldMk cId="0" sldId="2065"/>
        </pc:sldMkLst>
        <pc:spChg chg="del mod ord">
          <ac:chgData name="Daniel Khashabi" userId="62390808-c838-45e6-be59-d6fd0d208bc8" providerId="ADAL" clId="{BC61CEE6-F72E-ED4A-95CA-C76EDF0DD1AC}" dt="2023-03-12T19:10:52.640" v="4466" actId="478"/>
          <ac:spMkLst>
            <pc:docMk/>
            <pc:sldMk cId="0" sldId="2065"/>
            <ac:spMk id="2" creationId="{00000000-0000-0000-0000-000000000000}"/>
          </ac:spMkLst>
        </pc:spChg>
        <pc:spChg chg="mod">
          <ac:chgData name="Daniel Khashabi" userId="62390808-c838-45e6-be59-d6fd0d208bc8" providerId="ADAL" clId="{BC61CEE6-F72E-ED4A-95CA-C76EDF0DD1AC}" dt="2023-03-12T19:12:52.378" v="4482"/>
          <ac:spMkLst>
            <pc:docMk/>
            <pc:sldMk cId="0" sldId="2065"/>
            <ac:spMk id="3" creationId="{00000000-0000-0000-0000-000000000000}"/>
          </ac:spMkLst>
        </pc:spChg>
        <pc:spChg chg="mod">
          <ac:chgData name="Daniel Khashabi" userId="62390808-c838-45e6-be59-d6fd0d208bc8" providerId="ADAL" clId="{BC61CEE6-F72E-ED4A-95CA-C76EDF0DD1AC}" dt="2023-03-12T19:12:52.378" v="4482"/>
          <ac:spMkLst>
            <pc:docMk/>
            <pc:sldMk cId="0" sldId="2065"/>
            <ac:spMk id="4" creationId="{00000000-0000-0000-0000-000000000000}"/>
          </ac:spMkLst>
        </pc:spChg>
        <pc:spChg chg="mod">
          <ac:chgData name="Daniel Khashabi" userId="62390808-c838-45e6-be59-d6fd0d208bc8" providerId="ADAL" clId="{BC61CEE6-F72E-ED4A-95CA-C76EDF0DD1AC}" dt="2023-03-12T19:12:52.378" v="4482"/>
          <ac:spMkLst>
            <pc:docMk/>
            <pc:sldMk cId="0" sldId="2065"/>
            <ac:spMk id="5" creationId="{00000000-0000-0000-0000-000000000000}"/>
          </ac:spMkLst>
        </pc:spChg>
        <pc:spChg chg="mod">
          <ac:chgData name="Daniel Khashabi" userId="62390808-c838-45e6-be59-d6fd0d208bc8" providerId="ADAL" clId="{BC61CEE6-F72E-ED4A-95CA-C76EDF0DD1AC}" dt="2023-03-12T19:12:52.378" v="4482"/>
          <ac:spMkLst>
            <pc:docMk/>
            <pc:sldMk cId="0" sldId="2065"/>
            <ac:spMk id="6" creationId="{00000000-0000-0000-0000-000000000000}"/>
          </ac:spMkLst>
        </pc:spChg>
        <pc:spChg chg="del mod">
          <ac:chgData name="Daniel Khashabi" userId="62390808-c838-45e6-be59-d6fd0d208bc8" providerId="ADAL" clId="{BC61CEE6-F72E-ED4A-95CA-C76EDF0DD1AC}" dt="2023-03-12T19:27:51.950" v="4751" actId="478"/>
          <ac:spMkLst>
            <pc:docMk/>
            <pc:sldMk cId="0" sldId="2065"/>
            <ac:spMk id="7" creationId="{00000000-0000-0000-0000-000000000000}"/>
          </ac:spMkLst>
        </pc:spChg>
        <pc:spChg chg="mod">
          <ac:chgData name="Daniel Khashabi" userId="62390808-c838-45e6-be59-d6fd0d208bc8" providerId="ADAL" clId="{BC61CEE6-F72E-ED4A-95CA-C76EDF0DD1AC}" dt="2023-03-12T19:12:52.378" v="4482"/>
          <ac:spMkLst>
            <pc:docMk/>
            <pc:sldMk cId="0" sldId="2065"/>
            <ac:spMk id="8" creationId="{00000000-0000-0000-0000-000000000000}"/>
          </ac:spMkLst>
        </pc:spChg>
        <pc:spChg chg="mod">
          <ac:chgData name="Daniel Khashabi" userId="62390808-c838-45e6-be59-d6fd0d208bc8" providerId="ADAL" clId="{BC61CEE6-F72E-ED4A-95CA-C76EDF0DD1AC}" dt="2023-03-12T19:12:52.378" v="4482"/>
          <ac:spMkLst>
            <pc:docMk/>
            <pc:sldMk cId="0" sldId="2065"/>
            <ac:spMk id="10" creationId="{00000000-0000-0000-0000-000000000000}"/>
          </ac:spMkLst>
        </pc:spChg>
        <pc:spChg chg="mod">
          <ac:chgData name="Daniel Khashabi" userId="62390808-c838-45e6-be59-d6fd0d208bc8" providerId="ADAL" clId="{BC61CEE6-F72E-ED4A-95CA-C76EDF0DD1AC}" dt="2023-03-12T19:12:52.378" v="4482"/>
          <ac:spMkLst>
            <pc:docMk/>
            <pc:sldMk cId="0" sldId="2065"/>
            <ac:spMk id="11" creationId="{00000000-0000-0000-0000-000000000000}"/>
          </ac:spMkLst>
        </pc:spChg>
        <pc:spChg chg="mod">
          <ac:chgData name="Daniel Khashabi" userId="62390808-c838-45e6-be59-d6fd0d208bc8" providerId="ADAL" clId="{BC61CEE6-F72E-ED4A-95CA-C76EDF0DD1AC}" dt="2023-03-12T19:12:52.378" v="4482"/>
          <ac:spMkLst>
            <pc:docMk/>
            <pc:sldMk cId="0" sldId="2065"/>
            <ac:spMk id="13" creationId="{00000000-0000-0000-0000-000000000000}"/>
          </ac:spMkLst>
        </pc:spChg>
        <pc:spChg chg="mod">
          <ac:chgData name="Daniel Khashabi" userId="62390808-c838-45e6-be59-d6fd0d208bc8" providerId="ADAL" clId="{BC61CEE6-F72E-ED4A-95CA-C76EDF0DD1AC}" dt="2023-03-12T19:12:52.378" v="4482"/>
          <ac:spMkLst>
            <pc:docMk/>
            <pc:sldMk cId="0" sldId="2065"/>
            <ac:spMk id="15" creationId="{00000000-0000-0000-0000-000000000000}"/>
          </ac:spMkLst>
        </pc:spChg>
        <pc:spChg chg="add mod ord">
          <ac:chgData name="Daniel Khashabi" userId="62390808-c838-45e6-be59-d6fd0d208bc8" providerId="ADAL" clId="{BC61CEE6-F72E-ED4A-95CA-C76EDF0DD1AC}" dt="2023-03-12T19:10:18.229" v="4416" actId="700"/>
          <ac:spMkLst>
            <pc:docMk/>
            <pc:sldMk cId="0" sldId="2065"/>
            <ac:spMk id="17" creationId="{482F0B5A-C68A-117B-E397-B8FBD9B8E7EE}"/>
          </ac:spMkLst>
        </pc:spChg>
        <pc:spChg chg="add del mod">
          <ac:chgData name="Daniel Khashabi" userId="62390808-c838-45e6-be59-d6fd0d208bc8" providerId="ADAL" clId="{BC61CEE6-F72E-ED4A-95CA-C76EDF0DD1AC}" dt="2023-03-12T19:10:53.475" v="4468" actId="478"/>
          <ac:spMkLst>
            <pc:docMk/>
            <pc:sldMk cId="0" sldId="2065"/>
            <ac:spMk id="19" creationId="{A8789A13-5128-F45A-540A-FCEB772892A8}"/>
          </ac:spMkLst>
        </pc:spChg>
        <pc:spChg chg="add mod">
          <ac:chgData name="Daniel Khashabi" userId="62390808-c838-45e6-be59-d6fd0d208bc8" providerId="ADAL" clId="{BC61CEE6-F72E-ED4A-95CA-C76EDF0DD1AC}" dt="2023-03-12T19:10:54.015" v="4469"/>
          <ac:spMkLst>
            <pc:docMk/>
            <pc:sldMk cId="0" sldId="2065"/>
            <ac:spMk id="20" creationId="{60E5E4EC-8A26-090A-DBB7-A727357414A0}"/>
          </ac:spMkLst>
        </pc:spChg>
        <pc:spChg chg="add mod">
          <ac:chgData name="Daniel Khashabi" userId="62390808-c838-45e6-be59-d6fd0d208bc8" providerId="ADAL" clId="{BC61CEE6-F72E-ED4A-95CA-C76EDF0DD1AC}" dt="2023-03-12T19:14:14.115" v="4531"/>
          <ac:spMkLst>
            <pc:docMk/>
            <pc:sldMk cId="0" sldId="2065"/>
            <ac:spMk id="21" creationId="{3847BDD7-BE3E-BAED-9B63-3754F0D427D2}"/>
          </ac:spMkLst>
        </pc:spChg>
        <pc:spChg chg="add mod">
          <ac:chgData name="Daniel Khashabi" userId="62390808-c838-45e6-be59-d6fd0d208bc8" providerId="ADAL" clId="{BC61CEE6-F72E-ED4A-95CA-C76EDF0DD1AC}" dt="2023-03-12T19:27:05.773" v="4747"/>
          <ac:spMkLst>
            <pc:docMk/>
            <pc:sldMk cId="0" sldId="2065"/>
            <ac:spMk id="22" creationId="{CB7B8B54-5074-FD1B-3D9C-9093F1597EA8}"/>
          </ac:spMkLst>
        </pc:spChg>
        <pc:spChg chg="add mod">
          <ac:chgData name="Daniel Khashabi" userId="62390808-c838-45e6-be59-d6fd0d208bc8" providerId="ADAL" clId="{BC61CEE6-F72E-ED4A-95CA-C76EDF0DD1AC}" dt="2023-03-12T19:27:52.173" v="4752"/>
          <ac:spMkLst>
            <pc:docMk/>
            <pc:sldMk cId="0" sldId="2065"/>
            <ac:spMk id="23" creationId="{36F6B890-B065-9436-EEE8-2ED184187A8B}"/>
          </ac:spMkLst>
        </pc:spChg>
      </pc:sldChg>
      <pc:sldChg chg="addSp delSp modSp add mod chgLayout">
        <pc:chgData name="Daniel Khashabi" userId="62390808-c838-45e6-be59-d6fd0d208bc8" providerId="ADAL" clId="{BC61CEE6-F72E-ED4A-95CA-C76EDF0DD1AC}" dt="2023-03-12T19:27:50.024" v="4750"/>
        <pc:sldMkLst>
          <pc:docMk/>
          <pc:sldMk cId="0" sldId="2066"/>
        </pc:sldMkLst>
        <pc:spChg chg="del mod ord">
          <ac:chgData name="Daniel Khashabi" userId="62390808-c838-45e6-be59-d6fd0d208bc8" providerId="ADAL" clId="{BC61CEE6-F72E-ED4A-95CA-C76EDF0DD1AC}" dt="2023-03-12T19:10:56.270" v="4470" actId="478"/>
          <ac:spMkLst>
            <pc:docMk/>
            <pc:sldMk cId="0" sldId="2066"/>
            <ac:spMk id="2" creationId="{00000000-0000-0000-0000-000000000000}"/>
          </ac:spMkLst>
        </pc:spChg>
        <pc:spChg chg="mod">
          <ac:chgData name="Daniel Khashabi" userId="62390808-c838-45e6-be59-d6fd0d208bc8" providerId="ADAL" clId="{BC61CEE6-F72E-ED4A-95CA-C76EDF0DD1AC}" dt="2023-03-12T19:12:52.378" v="4482"/>
          <ac:spMkLst>
            <pc:docMk/>
            <pc:sldMk cId="0" sldId="2066"/>
            <ac:spMk id="3" creationId="{00000000-0000-0000-0000-000000000000}"/>
          </ac:spMkLst>
        </pc:spChg>
        <pc:spChg chg="mod">
          <ac:chgData name="Daniel Khashabi" userId="62390808-c838-45e6-be59-d6fd0d208bc8" providerId="ADAL" clId="{BC61CEE6-F72E-ED4A-95CA-C76EDF0DD1AC}" dt="2023-03-12T19:12:52.378" v="4482"/>
          <ac:spMkLst>
            <pc:docMk/>
            <pc:sldMk cId="0" sldId="2066"/>
            <ac:spMk id="4" creationId="{00000000-0000-0000-0000-000000000000}"/>
          </ac:spMkLst>
        </pc:spChg>
        <pc:spChg chg="mod">
          <ac:chgData name="Daniel Khashabi" userId="62390808-c838-45e6-be59-d6fd0d208bc8" providerId="ADAL" clId="{BC61CEE6-F72E-ED4A-95CA-C76EDF0DD1AC}" dt="2023-03-12T19:12:52.378" v="4482"/>
          <ac:spMkLst>
            <pc:docMk/>
            <pc:sldMk cId="0" sldId="2066"/>
            <ac:spMk id="5" creationId="{00000000-0000-0000-0000-000000000000}"/>
          </ac:spMkLst>
        </pc:spChg>
        <pc:spChg chg="mod">
          <ac:chgData name="Daniel Khashabi" userId="62390808-c838-45e6-be59-d6fd0d208bc8" providerId="ADAL" clId="{BC61CEE6-F72E-ED4A-95CA-C76EDF0DD1AC}" dt="2023-03-12T19:12:52.378" v="4482"/>
          <ac:spMkLst>
            <pc:docMk/>
            <pc:sldMk cId="0" sldId="2066"/>
            <ac:spMk id="6" creationId="{00000000-0000-0000-0000-000000000000}"/>
          </ac:spMkLst>
        </pc:spChg>
        <pc:spChg chg="del mod">
          <ac:chgData name="Daniel Khashabi" userId="62390808-c838-45e6-be59-d6fd0d208bc8" providerId="ADAL" clId="{BC61CEE6-F72E-ED4A-95CA-C76EDF0DD1AC}" dt="2023-03-12T19:27:49.737" v="4749" actId="478"/>
          <ac:spMkLst>
            <pc:docMk/>
            <pc:sldMk cId="0" sldId="2066"/>
            <ac:spMk id="7" creationId="{00000000-0000-0000-0000-000000000000}"/>
          </ac:spMkLst>
        </pc:spChg>
        <pc:spChg chg="mod">
          <ac:chgData name="Daniel Khashabi" userId="62390808-c838-45e6-be59-d6fd0d208bc8" providerId="ADAL" clId="{BC61CEE6-F72E-ED4A-95CA-C76EDF0DD1AC}" dt="2023-03-12T19:12:52.378" v="4482"/>
          <ac:spMkLst>
            <pc:docMk/>
            <pc:sldMk cId="0" sldId="2066"/>
            <ac:spMk id="8" creationId="{00000000-0000-0000-0000-000000000000}"/>
          </ac:spMkLst>
        </pc:spChg>
        <pc:spChg chg="mod">
          <ac:chgData name="Daniel Khashabi" userId="62390808-c838-45e6-be59-d6fd0d208bc8" providerId="ADAL" clId="{BC61CEE6-F72E-ED4A-95CA-C76EDF0DD1AC}" dt="2023-03-12T19:12:52.378" v="4482"/>
          <ac:spMkLst>
            <pc:docMk/>
            <pc:sldMk cId="0" sldId="2066"/>
            <ac:spMk id="10" creationId="{00000000-0000-0000-0000-000000000000}"/>
          </ac:spMkLst>
        </pc:spChg>
        <pc:spChg chg="mod">
          <ac:chgData name="Daniel Khashabi" userId="62390808-c838-45e6-be59-d6fd0d208bc8" providerId="ADAL" clId="{BC61CEE6-F72E-ED4A-95CA-C76EDF0DD1AC}" dt="2023-03-12T19:12:52.378" v="4482"/>
          <ac:spMkLst>
            <pc:docMk/>
            <pc:sldMk cId="0" sldId="2066"/>
            <ac:spMk id="11" creationId="{00000000-0000-0000-0000-000000000000}"/>
          </ac:spMkLst>
        </pc:spChg>
        <pc:spChg chg="mod">
          <ac:chgData name="Daniel Khashabi" userId="62390808-c838-45e6-be59-d6fd0d208bc8" providerId="ADAL" clId="{BC61CEE6-F72E-ED4A-95CA-C76EDF0DD1AC}" dt="2023-03-12T19:12:52.378" v="4482"/>
          <ac:spMkLst>
            <pc:docMk/>
            <pc:sldMk cId="0" sldId="2066"/>
            <ac:spMk id="13" creationId="{00000000-0000-0000-0000-000000000000}"/>
          </ac:spMkLst>
        </pc:spChg>
        <pc:spChg chg="mod">
          <ac:chgData name="Daniel Khashabi" userId="62390808-c838-45e6-be59-d6fd0d208bc8" providerId="ADAL" clId="{BC61CEE6-F72E-ED4A-95CA-C76EDF0DD1AC}" dt="2023-03-12T19:12:52.378" v="4482"/>
          <ac:spMkLst>
            <pc:docMk/>
            <pc:sldMk cId="0" sldId="2066"/>
            <ac:spMk id="15" creationId="{00000000-0000-0000-0000-000000000000}"/>
          </ac:spMkLst>
        </pc:spChg>
        <pc:spChg chg="del mod">
          <ac:chgData name="Daniel Khashabi" userId="62390808-c838-45e6-be59-d6fd0d208bc8" providerId="ADAL" clId="{BC61CEE6-F72E-ED4A-95CA-C76EDF0DD1AC}" dt="2023-03-12T19:26:46.612" v="4738" actId="478"/>
          <ac:spMkLst>
            <pc:docMk/>
            <pc:sldMk cId="0" sldId="2066"/>
            <ac:spMk id="17" creationId="{00000000-0000-0000-0000-000000000000}"/>
          </ac:spMkLst>
        </pc:spChg>
        <pc:spChg chg="add mod ord">
          <ac:chgData name="Daniel Khashabi" userId="62390808-c838-45e6-be59-d6fd0d208bc8" providerId="ADAL" clId="{BC61CEE6-F72E-ED4A-95CA-C76EDF0DD1AC}" dt="2023-03-12T19:10:18.229" v="4416" actId="700"/>
          <ac:spMkLst>
            <pc:docMk/>
            <pc:sldMk cId="0" sldId="2066"/>
            <ac:spMk id="20" creationId="{4ED59FA5-3D7F-A121-F3A6-05F9EF336F29}"/>
          </ac:spMkLst>
        </pc:spChg>
        <pc:spChg chg="add del mod">
          <ac:chgData name="Daniel Khashabi" userId="62390808-c838-45e6-be59-d6fd0d208bc8" providerId="ADAL" clId="{BC61CEE6-F72E-ED4A-95CA-C76EDF0DD1AC}" dt="2023-03-12T19:10:57.273" v="4472" actId="478"/>
          <ac:spMkLst>
            <pc:docMk/>
            <pc:sldMk cId="0" sldId="2066"/>
            <ac:spMk id="22" creationId="{CD0797A1-C2A0-C46D-A45F-5D243B7D4CEC}"/>
          </ac:spMkLst>
        </pc:spChg>
        <pc:spChg chg="add mod">
          <ac:chgData name="Daniel Khashabi" userId="62390808-c838-45e6-be59-d6fd0d208bc8" providerId="ADAL" clId="{BC61CEE6-F72E-ED4A-95CA-C76EDF0DD1AC}" dt="2023-03-12T19:10:57.614" v="4473"/>
          <ac:spMkLst>
            <pc:docMk/>
            <pc:sldMk cId="0" sldId="2066"/>
            <ac:spMk id="23" creationId="{64E9CCF1-863B-7A64-F0A6-4ADCD13AADC9}"/>
          </ac:spMkLst>
        </pc:spChg>
        <pc:spChg chg="add mod">
          <ac:chgData name="Daniel Khashabi" userId="62390808-c838-45e6-be59-d6fd0d208bc8" providerId="ADAL" clId="{BC61CEE6-F72E-ED4A-95CA-C76EDF0DD1AC}" dt="2023-03-12T19:14:15.468" v="4532"/>
          <ac:spMkLst>
            <pc:docMk/>
            <pc:sldMk cId="0" sldId="2066"/>
            <ac:spMk id="24" creationId="{6DB9501A-753E-EAF7-E22F-869A38469E72}"/>
          </ac:spMkLst>
        </pc:spChg>
        <pc:spChg chg="add mod">
          <ac:chgData name="Daniel Khashabi" userId="62390808-c838-45e6-be59-d6fd0d208bc8" providerId="ADAL" clId="{BC61CEE6-F72E-ED4A-95CA-C76EDF0DD1AC}" dt="2023-03-12T19:26:46.963" v="4739"/>
          <ac:spMkLst>
            <pc:docMk/>
            <pc:sldMk cId="0" sldId="2066"/>
            <ac:spMk id="25" creationId="{2580D4C9-C2A0-BAB7-4405-1041CA807E81}"/>
          </ac:spMkLst>
        </pc:spChg>
        <pc:spChg chg="add mod">
          <ac:chgData name="Daniel Khashabi" userId="62390808-c838-45e6-be59-d6fd0d208bc8" providerId="ADAL" clId="{BC61CEE6-F72E-ED4A-95CA-C76EDF0DD1AC}" dt="2023-03-12T19:27:02.684" v="4746"/>
          <ac:spMkLst>
            <pc:docMk/>
            <pc:sldMk cId="0" sldId="2066"/>
            <ac:spMk id="28" creationId="{A9861BC7-1BC2-24BC-589E-08D2B621321F}"/>
          </ac:spMkLst>
        </pc:spChg>
        <pc:spChg chg="add mod">
          <ac:chgData name="Daniel Khashabi" userId="62390808-c838-45e6-be59-d6fd0d208bc8" providerId="ADAL" clId="{BC61CEE6-F72E-ED4A-95CA-C76EDF0DD1AC}" dt="2023-03-12T19:27:50.024" v="4750"/>
          <ac:spMkLst>
            <pc:docMk/>
            <pc:sldMk cId="0" sldId="2066"/>
            <ac:spMk id="29" creationId="{52996F3A-F356-EC36-375D-6C5B2FEBBD73}"/>
          </ac:spMkLst>
        </pc:spChg>
        <pc:picChg chg="del">
          <ac:chgData name="Daniel Khashabi" userId="62390808-c838-45e6-be59-d6fd0d208bc8" providerId="ADAL" clId="{BC61CEE6-F72E-ED4A-95CA-C76EDF0DD1AC}" dt="2023-03-12T19:26:46.612" v="4738" actId="478"/>
          <ac:picMkLst>
            <pc:docMk/>
            <pc:sldMk cId="0" sldId="2066"/>
            <ac:picMk id="18" creationId="{00000000-0000-0000-0000-000000000000}"/>
          </ac:picMkLst>
        </pc:picChg>
        <pc:picChg chg="del">
          <ac:chgData name="Daniel Khashabi" userId="62390808-c838-45e6-be59-d6fd0d208bc8" providerId="ADAL" clId="{BC61CEE6-F72E-ED4A-95CA-C76EDF0DD1AC}" dt="2023-03-12T19:26:46.612" v="4738" actId="478"/>
          <ac:picMkLst>
            <pc:docMk/>
            <pc:sldMk cId="0" sldId="2066"/>
            <ac:picMk id="19" creationId="{00000000-0000-0000-0000-000000000000}"/>
          </ac:picMkLst>
        </pc:picChg>
        <pc:picChg chg="add mod">
          <ac:chgData name="Daniel Khashabi" userId="62390808-c838-45e6-be59-d6fd0d208bc8" providerId="ADAL" clId="{BC61CEE6-F72E-ED4A-95CA-C76EDF0DD1AC}" dt="2023-03-12T19:26:46.963" v="4739"/>
          <ac:picMkLst>
            <pc:docMk/>
            <pc:sldMk cId="0" sldId="2066"/>
            <ac:picMk id="26" creationId="{4058163A-CFC0-A1FE-CC73-080388EF9FE9}"/>
          </ac:picMkLst>
        </pc:picChg>
        <pc:picChg chg="add mod">
          <ac:chgData name="Daniel Khashabi" userId="62390808-c838-45e6-be59-d6fd0d208bc8" providerId="ADAL" clId="{BC61CEE6-F72E-ED4A-95CA-C76EDF0DD1AC}" dt="2023-03-12T19:26:46.963" v="4739"/>
          <ac:picMkLst>
            <pc:docMk/>
            <pc:sldMk cId="0" sldId="2066"/>
            <ac:picMk id="27" creationId="{4DF0DFA1-6F57-AA1A-B3F7-CAB0C29D4425}"/>
          </ac:picMkLst>
        </pc:picChg>
      </pc:sldChg>
      <pc:sldChg chg="addSp delSp modSp add del mod chgLayout">
        <pc:chgData name="Daniel Khashabi" userId="62390808-c838-45e6-be59-d6fd0d208bc8" providerId="ADAL" clId="{BC61CEE6-F72E-ED4A-95CA-C76EDF0DD1AC}" dt="2023-03-12T19:29:47.467" v="4778" actId="2696"/>
        <pc:sldMkLst>
          <pc:docMk/>
          <pc:sldMk cId="0" sldId="2067"/>
        </pc:sldMkLst>
        <pc:spChg chg="mod ord">
          <ac:chgData name="Daniel Khashabi" userId="62390808-c838-45e6-be59-d6fd0d208bc8" providerId="ADAL" clId="{BC61CEE6-F72E-ED4A-95CA-C76EDF0DD1AC}" dt="2023-03-12T19:29:16.912" v="4765" actId="21"/>
          <ac:spMkLst>
            <pc:docMk/>
            <pc:sldMk cId="0" sldId="2067"/>
            <ac:spMk id="5" creationId="{00000000-0000-0000-0000-000000000000}"/>
          </ac:spMkLst>
        </pc:spChg>
        <pc:spChg chg="del mod">
          <ac:chgData name="Daniel Khashabi" userId="62390808-c838-45e6-be59-d6fd0d208bc8" providerId="ADAL" clId="{BC61CEE6-F72E-ED4A-95CA-C76EDF0DD1AC}" dt="2023-03-12T19:29:19.612" v="4767" actId="478"/>
          <ac:spMkLst>
            <pc:docMk/>
            <pc:sldMk cId="0" sldId="2067"/>
            <ac:spMk id="6" creationId="{00000000-0000-0000-0000-000000000000}"/>
          </ac:spMkLst>
        </pc:spChg>
        <pc:spChg chg="add mod ord">
          <ac:chgData name="Daniel Khashabi" userId="62390808-c838-45e6-be59-d6fd0d208bc8" providerId="ADAL" clId="{BC61CEE6-F72E-ED4A-95CA-C76EDF0DD1AC}" dt="2023-03-12T19:29:20.518" v="4768"/>
          <ac:spMkLst>
            <pc:docMk/>
            <pc:sldMk cId="0" sldId="2067"/>
            <ac:spMk id="7" creationId="{91BC9AD0-FF75-8E48-DE0D-D733FA5E47CE}"/>
          </ac:spMkLst>
        </pc:spChg>
        <pc:grpChg chg="mod">
          <ac:chgData name="Daniel Khashabi" userId="62390808-c838-45e6-be59-d6fd0d208bc8" providerId="ADAL" clId="{BC61CEE6-F72E-ED4A-95CA-C76EDF0DD1AC}" dt="2023-03-12T19:29:38.134" v="4775" actId="1076"/>
          <ac:grpSpMkLst>
            <pc:docMk/>
            <pc:sldMk cId="0" sldId="2067"/>
            <ac:grpSpMk id="2" creationId="{00000000-0000-0000-0000-000000000000}"/>
          </ac:grpSpMkLst>
        </pc:grpChg>
      </pc:sldChg>
      <pc:sldChg chg="addSp delSp modSp add mod">
        <pc:chgData name="Daniel Khashabi" userId="62390808-c838-45e6-be59-d6fd0d208bc8" providerId="ADAL" clId="{BC61CEE6-F72E-ED4A-95CA-C76EDF0DD1AC}" dt="2023-03-13T03:51:56.624" v="7502" actId="1076"/>
        <pc:sldMkLst>
          <pc:docMk/>
          <pc:sldMk cId="3624119469" sldId="2068"/>
        </pc:sldMkLst>
        <pc:spChg chg="mod">
          <ac:chgData name="Daniel Khashabi" userId="62390808-c838-45e6-be59-d6fd0d208bc8" providerId="ADAL" clId="{BC61CEE6-F72E-ED4A-95CA-C76EDF0DD1AC}" dt="2023-03-12T19:29:59.356" v="4794" actId="20577"/>
          <ac:spMkLst>
            <pc:docMk/>
            <pc:sldMk cId="3624119469" sldId="2068"/>
            <ac:spMk id="5" creationId="{00000000-0000-0000-0000-000000000000}"/>
          </ac:spMkLst>
        </pc:spChg>
        <pc:spChg chg="mod">
          <ac:chgData name="Daniel Khashabi" userId="62390808-c838-45e6-be59-d6fd0d208bc8" providerId="ADAL" clId="{BC61CEE6-F72E-ED4A-95CA-C76EDF0DD1AC}" dt="2023-03-12T19:30:02.983" v="4795" actId="2711"/>
          <ac:spMkLst>
            <pc:docMk/>
            <pc:sldMk cId="3624119469" sldId="2068"/>
            <ac:spMk id="7" creationId="{91BC9AD0-FF75-8E48-DE0D-D733FA5E47CE}"/>
          </ac:spMkLst>
        </pc:spChg>
        <pc:grpChg chg="del">
          <ac:chgData name="Daniel Khashabi" userId="62390808-c838-45e6-be59-d6fd0d208bc8" providerId="ADAL" clId="{BC61CEE6-F72E-ED4A-95CA-C76EDF0DD1AC}" dt="2023-03-12T19:29:41.709" v="4776" actId="478"/>
          <ac:grpSpMkLst>
            <pc:docMk/>
            <pc:sldMk cId="3624119469" sldId="2068"/>
            <ac:grpSpMk id="2" creationId="{00000000-0000-0000-0000-000000000000}"/>
          </ac:grpSpMkLst>
        </pc:grpChg>
        <pc:grpChg chg="add mod">
          <ac:chgData name="Daniel Khashabi" userId="62390808-c838-45e6-be59-d6fd0d208bc8" providerId="ADAL" clId="{BC61CEE6-F72E-ED4A-95CA-C76EDF0DD1AC}" dt="2023-03-13T03:51:56.624" v="7502" actId="1076"/>
          <ac:grpSpMkLst>
            <pc:docMk/>
            <pc:sldMk cId="3624119469" sldId="2068"/>
            <ac:grpSpMk id="6" creationId="{1CC7F7AB-02AB-AB96-3527-DD0C975CA32C}"/>
          </ac:grpSpMkLst>
        </pc:grpChg>
        <pc:picChg chg="mod">
          <ac:chgData name="Daniel Khashabi" userId="62390808-c838-45e6-be59-d6fd0d208bc8" providerId="ADAL" clId="{BC61CEE6-F72E-ED4A-95CA-C76EDF0DD1AC}" dt="2023-03-12T19:29:41.975" v="4777"/>
          <ac:picMkLst>
            <pc:docMk/>
            <pc:sldMk cId="3624119469" sldId="2068"/>
            <ac:picMk id="8" creationId="{AF5DB98B-7DF2-F0CB-723F-0C9AB5C055AE}"/>
          </ac:picMkLst>
        </pc:picChg>
        <pc:picChg chg="mod">
          <ac:chgData name="Daniel Khashabi" userId="62390808-c838-45e6-be59-d6fd0d208bc8" providerId="ADAL" clId="{BC61CEE6-F72E-ED4A-95CA-C76EDF0DD1AC}" dt="2023-03-12T19:29:41.975" v="4777"/>
          <ac:picMkLst>
            <pc:docMk/>
            <pc:sldMk cId="3624119469" sldId="2068"/>
            <ac:picMk id="9" creationId="{2E3C89BC-CF5C-979F-3681-5EE1924025FB}"/>
          </ac:picMkLst>
        </pc:picChg>
      </pc:sldChg>
      <pc:sldChg chg="addSp delSp modSp new mod">
        <pc:chgData name="Daniel Khashabi" userId="62390808-c838-45e6-be59-d6fd0d208bc8" providerId="ADAL" clId="{BC61CEE6-F72E-ED4A-95CA-C76EDF0DD1AC}" dt="2023-03-12T20:41:39.556" v="5243" actId="3064"/>
        <pc:sldMkLst>
          <pc:docMk/>
          <pc:sldMk cId="3981581369" sldId="2069"/>
        </pc:sldMkLst>
        <pc:spChg chg="mod">
          <ac:chgData name="Daniel Khashabi" userId="62390808-c838-45e6-be59-d6fd0d208bc8" providerId="ADAL" clId="{BC61CEE6-F72E-ED4A-95CA-C76EDF0DD1AC}" dt="2023-03-12T20:32:08.737" v="4921"/>
          <ac:spMkLst>
            <pc:docMk/>
            <pc:sldMk cId="3981581369" sldId="2069"/>
            <ac:spMk id="2" creationId="{F83EA5E2-D5B4-2996-4C62-1A4E65B9A2EE}"/>
          </ac:spMkLst>
        </pc:spChg>
        <pc:spChg chg="del">
          <ac:chgData name="Daniel Khashabi" userId="62390808-c838-45e6-be59-d6fd0d208bc8" providerId="ADAL" clId="{BC61CEE6-F72E-ED4A-95CA-C76EDF0DD1AC}" dt="2023-03-12T20:31:40.917" v="4912"/>
          <ac:spMkLst>
            <pc:docMk/>
            <pc:sldMk cId="3981581369" sldId="2069"/>
            <ac:spMk id="3" creationId="{CE1F5BF7-DB4B-F317-2353-3D554992A796}"/>
          </ac:spMkLst>
        </pc:spChg>
        <pc:spChg chg="add mod">
          <ac:chgData name="Daniel Khashabi" userId="62390808-c838-45e6-be59-d6fd0d208bc8" providerId="ADAL" clId="{BC61CEE6-F72E-ED4A-95CA-C76EDF0DD1AC}" dt="2023-03-12T20:37:53.849" v="4927"/>
          <ac:spMkLst>
            <pc:docMk/>
            <pc:sldMk cId="3981581369" sldId="2069"/>
            <ac:spMk id="6" creationId="{0159D664-6F73-D323-2916-36DBC98F13D3}"/>
          </ac:spMkLst>
        </pc:spChg>
        <pc:spChg chg="add mod">
          <ac:chgData name="Daniel Khashabi" userId="62390808-c838-45e6-be59-d6fd0d208bc8" providerId="ADAL" clId="{BC61CEE6-F72E-ED4A-95CA-C76EDF0DD1AC}" dt="2023-03-12T20:41:39.556" v="5243" actId="3064"/>
          <ac:spMkLst>
            <pc:docMk/>
            <pc:sldMk cId="3981581369" sldId="2069"/>
            <ac:spMk id="7" creationId="{78B6E07B-5518-D2F1-A95A-C76D26C6F879}"/>
          </ac:spMkLst>
        </pc:spChg>
        <pc:spChg chg="add mod">
          <ac:chgData name="Daniel Khashabi" userId="62390808-c838-45e6-be59-d6fd0d208bc8" providerId="ADAL" clId="{BC61CEE6-F72E-ED4A-95CA-C76EDF0DD1AC}" dt="2023-03-12T20:39:12.985" v="4962" actId="1036"/>
          <ac:spMkLst>
            <pc:docMk/>
            <pc:sldMk cId="3981581369" sldId="2069"/>
            <ac:spMk id="8" creationId="{C24E359C-BA98-1914-2CAF-6A8BB33A2D79}"/>
          </ac:spMkLst>
        </pc:spChg>
        <pc:picChg chg="add mod">
          <ac:chgData name="Daniel Khashabi" userId="62390808-c838-45e6-be59-d6fd0d208bc8" providerId="ADAL" clId="{BC61CEE6-F72E-ED4A-95CA-C76EDF0DD1AC}" dt="2023-03-12T20:38:53.721" v="4943" actId="1076"/>
          <ac:picMkLst>
            <pc:docMk/>
            <pc:sldMk cId="3981581369" sldId="2069"/>
            <ac:picMk id="5" creationId="{77187E81-FCB2-5E90-C4A3-D8742A6FA071}"/>
          </ac:picMkLst>
        </pc:picChg>
      </pc:sldChg>
      <pc:sldChg chg="modSp new del mod">
        <pc:chgData name="Daniel Khashabi" userId="62390808-c838-45e6-be59-d6fd0d208bc8" providerId="ADAL" clId="{BC61CEE6-F72E-ED4A-95CA-C76EDF0DD1AC}" dt="2023-03-12T22:19:30.987" v="5303" actId="2696"/>
        <pc:sldMkLst>
          <pc:docMk/>
          <pc:sldMk cId="650498177" sldId="2070"/>
        </pc:sldMkLst>
        <pc:spChg chg="mod">
          <ac:chgData name="Daniel Khashabi" userId="62390808-c838-45e6-be59-d6fd0d208bc8" providerId="ADAL" clId="{BC61CEE6-F72E-ED4A-95CA-C76EDF0DD1AC}" dt="2023-03-12T22:19:12.277" v="5301" actId="20577"/>
          <ac:spMkLst>
            <pc:docMk/>
            <pc:sldMk cId="650498177" sldId="2070"/>
            <ac:spMk id="2" creationId="{2103754F-8CCC-190D-8306-F8CA2A470EEE}"/>
          </ac:spMkLst>
        </pc:spChg>
      </pc:sldChg>
      <pc:sldChg chg="add del">
        <pc:chgData name="Daniel Khashabi" userId="62390808-c838-45e6-be59-d6fd0d208bc8" providerId="ADAL" clId="{BC61CEE6-F72E-ED4A-95CA-C76EDF0DD1AC}" dt="2023-03-15T02:23:15.829" v="9602" actId="2696"/>
        <pc:sldMkLst>
          <pc:docMk/>
          <pc:sldMk cId="713981739" sldId="2071"/>
        </pc:sldMkLst>
      </pc:sldChg>
      <pc:sldChg chg="addSp delSp modSp add del mod">
        <pc:chgData name="Daniel Khashabi" userId="62390808-c838-45e6-be59-d6fd0d208bc8" providerId="ADAL" clId="{BC61CEE6-F72E-ED4A-95CA-C76EDF0DD1AC}" dt="2023-03-13T03:03:53.527" v="7471" actId="2696"/>
        <pc:sldMkLst>
          <pc:docMk/>
          <pc:sldMk cId="1796402100" sldId="2071"/>
        </pc:sldMkLst>
        <pc:spChg chg="mod">
          <ac:chgData name="Daniel Khashabi" userId="62390808-c838-45e6-be59-d6fd0d208bc8" providerId="ADAL" clId="{BC61CEE6-F72E-ED4A-95CA-C76EDF0DD1AC}" dt="2023-03-12T22:22:36.285" v="5485" actId="20577"/>
          <ac:spMkLst>
            <pc:docMk/>
            <pc:sldMk cId="1796402100" sldId="2071"/>
            <ac:spMk id="2" creationId="{D5DEB59C-8BBA-E732-737F-A13E9344F71B}"/>
          </ac:spMkLst>
        </pc:spChg>
        <pc:spChg chg="add mod">
          <ac:chgData name="Daniel Khashabi" userId="62390808-c838-45e6-be59-d6fd0d208bc8" providerId="ADAL" clId="{BC61CEE6-F72E-ED4A-95CA-C76EDF0DD1AC}" dt="2023-03-12T22:21:45.474" v="5370" actId="20577"/>
          <ac:spMkLst>
            <pc:docMk/>
            <pc:sldMk cId="1796402100" sldId="2071"/>
            <ac:spMk id="4" creationId="{7DDF9127-7836-1525-A6F7-DAE09D677AB0}"/>
          </ac:spMkLst>
        </pc:spChg>
        <pc:spChg chg="del mod">
          <ac:chgData name="Daniel Khashabi" userId="62390808-c838-45e6-be59-d6fd0d208bc8" providerId="ADAL" clId="{BC61CEE6-F72E-ED4A-95CA-C76EDF0DD1AC}" dt="2023-03-12T22:19:51.313" v="5307" actId="478"/>
          <ac:spMkLst>
            <pc:docMk/>
            <pc:sldMk cId="1796402100" sldId="2071"/>
            <ac:spMk id="5" creationId="{367190B3-00C1-118F-FBB6-3AAD5C23DD3C}"/>
          </ac:spMkLst>
        </pc:spChg>
        <pc:picChg chg="mod">
          <ac:chgData name="Daniel Khashabi" userId="62390808-c838-45e6-be59-d6fd0d208bc8" providerId="ADAL" clId="{BC61CEE6-F72E-ED4A-95CA-C76EDF0DD1AC}" dt="2023-03-12T22:21:59.389" v="5390" actId="1037"/>
          <ac:picMkLst>
            <pc:docMk/>
            <pc:sldMk cId="1796402100" sldId="2071"/>
            <ac:picMk id="3" creationId="{4C83BA5D-C537-A376-9765-D6BB96CA86D5}"/>
          </ac:picMkLst>
        </pc:picChg>
      </pc:sldChg>
      <pc:sldChg chg="modSp new del mod">
        <pc:chgData name="Daniel Khashabi" userId="62390808-c838-45e6-be59-d6fd0d208bc8" providerId="ADAL" clId="{BC61CEE6-F72E-ED4A-95CA-C76EDF0DD1AC}" dt="2023-03-12T22:38:16.305" v="5638" actId="2696"/>
        <pc:sldMkLst>
          <pc:docMk/>
          <pc:sldMk cId="172679429" sldId="2072"/>
        </pc:sldMkLst>
        <pc:spChg chg="mod">
          <ac:chgData name="Daniel Khashabi" userId="62390808-c838-45e6-be59-d6fd0d208bc8" providerId="ADAL" clId="{BC61CEE6-F72E-ED4A-95CA-C76EDF0DD1AC}" dt="2023-03-12T22:36:20.807" v="5572" actId="20577"/>
          <ac:spMkLst>
            <pc:docMk/>
            <pc:sldMk cId="172679429" sldId="2072"/>
            <ac:spMk id="2" creationId="{94553C3B-FAF6-B2CF-3657-3A4D8AEE3EAF}"/>
          </ac:spMkLst>
        </pc:spChg>
      </pc:sldChg>
      <pc:sldChg chg="addSp modSp add del mod">
        <pc:chgData name="Daniel Khashabi" userId="62390808-c838-45e6-be59-d6fd0d208bc8" providerId="ADAL" clId="{BC61CEE6-F72E-ED4A-95CA-C76EDF0DD1AC}" dt="2023-03-15T02:23:15.517" v="9561" actId="2696"/>
        <pc:sldMkLst>
          <pc:docMk/>
          <pc:sldMk cId="2071430088" sldId="2072"/>
        </pc:sldMkLst>
        <pc:spChg chg="mod">
          <ac:chgData name="Daniel Khashabi" userId="62390808-c838-45e6-be59-d6fd0d208bc8" providerId="ADAL" clId="{BC61CEE6-F72E-ED4A-95CA-C76EDF0DD1AC}" dt="2023-03-12T22:38:32.644" v="5642"/>
          <ac:spMkLst>
            <pc:docMk/>
            <pc:sldMk cId="2071430088" sldId="2072"/>
            <ac:spMk id="5" creationId="{EC3E42AD-9679-14EE-3FCA-239546A00C5F}"/>
          </ac:spMkLst>
        </pc:spChg>
        <pc:spChg chg="mod">
          <ac:chgData name="Daniel Khashabi" userId="62390808-c838-45e6-be59-d6fd0d208bc8" providerId="ADAL" clId="{BC61CEE6-F72E-ED4A-95CA-C76EDF0DD1AC}" dt="2023-03-12T22:38:32.644" v="5642"/>
          <ac:spMkLst>
            <pc:docMk/>
            <pc:sldMk cId="2071430088" sldId="2072"/>
            <ac:spMk id="6" creationId="{1A3E742C-E05F-79DC-2AE5-8DB3571EC969}"/>
          </ac:spMkLst>
        </pc:spChg>
        <pc:spChg chg="add mod">
          <ac:chgData name="Daniel Khashabi" userId="62390808-c838-45e6-be59-d6fd0d208bc8" providerId="ADAL" clId="{BC61CEE6-F72E-ED4A-95CA-C76EDF0DD1AC}" dt="2023-03-12T22:38:34.539" v="5653" actId="1036"/>
          <ac:spMkLst>
            <pc:docMk/>
            <pc:sldMk cId="2071430088" sldId="2072"/>
            <ac:spMk id="7" creationId="{5AC08370-BF1C-4F61-732C-12534478FEDF}"/>
          </ac:spMkLst>
        </pc:spChg>
        <pc:spChg chg="add mod">
          <ac:chgData name="Daniel Khashabi" userId="62390808-c838-45e6-be59-d6fd0d208bc8" providerId="ADAL" clId="{BC61CEE6-F72E-ED4A-95CA-C76EDF0DD1AC}" dt="2023-03-12T22:38:34.539" v="5653" actId="1036"/>
          <ac:spMkLst>
            <pc:docMk/>
            <pc:sldMk cId="2071430088" sldId="2072"/>
            <ac:spMk id="8" creationId="{D865992B-ABFE-83A3-DB1D-EAFAE3E1DB34}"/>
          </ac:spMkLst>
        </pc:spChg>
        <pc:spChg chg="add mod">
          <ac:chgData name="Daniel Khashabi" userId="62390808-c838-45e6-be59-d6fd0d208bc8" providerId="ADAL" clId="{BC61CEE6-F72E-ED4A-95CA-C76EDF0DD1AC}" dt="2023-03-12T22:38:34.539" v="5653" actId="1036"/>
          <ac:spMkLst>
            <pc:docMk/>
            <pc:sldMk cId="2071430088" sldId="2072"/>
            <ac:spMk id="9" creationId="{5762790A-48FA-1FB0-E493-231CAEE64DF3}"/>
          </ac:spMkLst>
        </pc:spChg>
        <pc:spChg chg="mod">
          <ac:chgData name="Daniel Khashabi" userId="62390808-c838-45e6-be59-d6fd0d208bc8" providerId="ADAL" clId="{BC61CEE6-F72E-ED4A-95CA-C76EDF0DD1AC}" dt="2023-03-12T22:38:32.644" v="5642"/>
          <ac:spMkLst>
            <pc:docMk/>
            <pc:sldMk cId="2071430088" sldId="2072"/>
            <ac:spMk id="11" creationId="{DA73F52C-7B64-5F2C-6637-0FDDA3F34074}"/>
          </ac:spMkLst>
        </pc:spChg>
        <pc:spChg chg="mod">
          <ac:chgData name="Daniel Khashabi" userId="62390808-c838-45e6-be59-d6fd0d208bc8" providerId="ADAL" clId="{BC61CEE6-F72E-ED4A-95CA-C76EDF0DD1AC}" dt="2023-03-12T22:38:32.644" v="5642"/>
          <ac:spMkLst>
            <pc:docMk/>
            <pc:sldMk cId="2071430088" sldId="2072"/>
            <ac:spMk id="12" creationId="{8AB39D68-3708-94E9-2F4C-5EC1C30510C7}"/>
          </ac:spMkLst>
        </pc:spChg>
        <pc:spChg chg="add mod">
          <ac:chgData name="Daniel Khashabi" userId="62390808-c838-45e6-be59-d6fd0d208bc8" providerId="ADAL" clId="{BC61CEE6-F72E-ED4A-95CA-C76EDF0DD1AC}" dt="2023-03-12T22:38:34.539" v="5653" actId="1036"/>
          <ac:spMkLst>
            <pc:docMk/>
            <pc:sldMk cId="2071430088" sldId="2072"/>
            <ac:spMk id="13" creationId="{B4AE2C4C-13E3-A878-9435-01D80ED6180A}"/>
          </ac:spMkLst>
        </pc:spChg>
        <pc:spChg chg="add mod">
          <ac:chgData name="Daniel Khashabi" userId="62390808-c838-45e6-be59-d6fd0d208bc8" providerId="ADAL" clId="{BC61CEE6-F72E-ED4A-95CA-C76EDF0DD1AC}" dt="2023-03-12T22:38:34.539" v="5653" actId="1036"/>
          <ac:spMkLst>
            <pc:docMk/>
            <pc:sldMk cId="2071430088" sldId="2072"/>
            <ac:spMk id="14" creationId="{C5CD2D41-D04A-AF71-051B-26E4C30229D9}"/>
          </ac:spMkLst>
        </pc:spChg>
        <pc:spChg chg="add mod">
          <ac:chgData name="Daniel Khashabi" userId="62390808-c838-45e6-be59-d6fd0d208bc8" providerId="ADAL" clId="{BC61CEE6-F72E-ED4A-95CA-C76EDF0DD1AC}" dt="2023-03-12T22:38:34.539" v="5653" actId="1036"/>
          <ac:spMkLst>
            <pc:docMk/>
            <pc:sldMk cId="2071430088" sldId="2072"/>
            <ac:spMk id="15" creationId="{E756BD19-645F-E203-C8CB-0EEDB84846A1}"/>
          </ac:spMkLst>
        </pc:spChg>
        <pc:spChg chg="mod">
          <ac:chgData name="Daniel Khashabi" userId="62390808-c838-45e6-be59-d6fd0d208bc8" providerId="ADAL" clId="{BC61CEE6-F72E-ED4A-95CA-C76EDF0DD1AC}" dt="2023-03-12T22:38:32.644" v="5642"/>
          <ac:spMkLst>
            <pc:docMk/>
            <pc:sldMk cId="2071430088" sldId="2072"/>
            <ac:spMk id="17" creationId="{75404E07-10BA-B936-DBCE-8A39190B7A97}"/>
          </ac:spMkLst>
        </pc:spChg>
        <pc:spChg chg="mod">
          <ac:chgData name="Daniel Khashabi" userId="62390808-c838-45e6-be59-d6fd0d208bc8" providerId="ADAL" clId="{BC61CEE6-F72E-ED4A-95CA-C76EDF0DD1AC}" dt="2023-03-12T22:38:32.644" v="5642"/>
          <ac:spMkLst>
            <pc:docMk/>
            <pc:sldMk cId="2071430088" sldId="2072"/>
            <ac:spMk id="18" creationId="{52499F60-732C-3236-306D-46424D104B2C}"/>
          </ac:spMkLst>
        </pc:spChg>
        <pc:spChg chg="add mod">
          <ac:chgData name="Daniel Khashabi" userId="62390808-c838-45e6-be59-d6fd0d208bc8" providerId="ADAL" clId="{BC61CEE6-F72E-ED4A-95CA-C76EDF0DD1AC}" dt="2023-03-12T22:38:34.539" v="5653" actId="1036"/>
          <ac:spMkLst>
            <pc:docMk/>
            <pc:sldMk cId="2071430088" sldId="2072"/>
            <ac:spMk id="19" creationId="{617D6C24-4F15-D561-2C95-12C8F5727417}"/>
          </ac:spMkLst>
        </pc:spChg>
        <pc:spChg chg="add mod">
          <ac:chgData name="Daniel Khashabi" userId="62390808-c838-45e6-be59-d6fd0d208bc8" providerId="ADAL" clId="{BC61CEE6-F72E-ED4A-95CA-C76EDF0DD1AC}" dt="2023-03-12T22:38:34.539" v="5653" actId="1036"/>
          <ac:spMkLst>
            <pc:docMk/>
            <pc:sldMk cId="2071430088" sldId="2072"/>
            <ac:spMk id="20" creationId="{1BE2BC22-BFAC-CF52-0BB6-CB75856F145B}"/>
          </ac:spMkLst>
        </pc:spChg>
        <pc:spChg chg="add mod">
          <ac:chgData name="Daniel Khashabi" userId="62390808-c838-45e6-be59-d6fd0d208bc8" providerId="ADAL" clId="{BC61CEE6-F72E-ED4A-95CA-C76EDF0DD1AC}" dt="2023-03-12T22:38:34.539" v="5653" actId="1036"/>
          <ac:spMkLst>
            <pc:docMk/>
            <pc:sldMk cId="2071430088" sldId="2072"/>
            <ac:spMk id="21" creationId="{EBECE2DA-CB9F-72B7-6394-63E1FDCB130D}"/>
          </ac:spMkLst>
        </pc:spChg>
        <pc:grpChg chg="add mod">
          <ac:chgData name="Daniel Khashabi" userId="62390808-c838-45e6-be59-d6fd0d208bc8" providerId="ADAL" clId="{BC61CEE6-F72E-ED4A-95CA-C76EDF0DD1AC}" dt="2023-03-12T22:38:34.539" v="5653" actId="1036"/>
          <ac:grpSpMkLst>
            <pc:docMk/>
            <pc:sldMk cId="2071430088" sldId="2072"/>
            <ac:grpSpMk id="4" creationId="{641EAEBC-DF89-1A31-E4AF-4DA360109989}"/>
          </ac:grpSpMkLst>
        </pc:grpChg>
        <pc:grpChg chg="add mod">
          <ac:chgData name="Daniel Khashabi" userId="62390808-c838-45e6-be59-d6fd0d208bc8" providerId="ADAL" clId="{BC61CEE6-F72E-ED4A-95CA-C76EDF0DD1AC}" dt="2023-03-12T22:38:34.539" v="5653" actId="1036"/>
          <ac:grpSpMkLst>
            <pc:docMk/>
            <pc:sldMk cId="2071430088" sldId="2072"/>
            <ac:grpSpMk id="10" creationId="{386A917A-69B7-57ED-89DF-FA95051ACC3C}"/>
          </ac:grpSpMkLst>
        </pc:grpChg>
        <pc:grpChg chg="add mod">
          <ac:chgData name="Daniel Khashabi" userId="62390808-c838-45e6-be59-d6fd0d208bc8" providerId="ADAL" clId="{BC61CEE6-F72E-ED4A-95CA-C76EDF0DD1AC}" dt="2023-03-12T22:38:34.539" v="5653" actId="1036"/>
          <ac:grpSpMkLst>
            <pc:docMk/>
            <pc:sldMk cId="2071430088" sldId="2072"/>
            <ac:grpSpMk id="16" creationId="{2D066D56-B91A-6807-FBDD-160588C48983}"/>
          </ac:grpSpMkLst>
        </pc:grpChg>
      </pc:sldChg>
      <pc:sldChg chg="modSp new add del mod">
        <pc:chgData name="Daniel Khashabi" userId="62390808-c838-45e6-be59-d6fd0d208bc8" providerId="ADAL" clId="{BC61CEE6-F72E-ED4A-95CA-C76EDF0DD1AC}" dt="2023-03-12T22:25:27.239" v="5534" actId="2696"/>
        <pc:sldMkLst>
          <pc:docMk/>
          <pc:sldMk cId="3170426874" sldId="2072"/>
        </pc:sldMkLst>
        <pc:spChg chg="mod">
          <ac:chgData name="Daniel Khashabi" userId="62390808-c838-45e6-be59-d6fd0d208bc8" providerId="ADAL" clId="{BC61CEE6-F72E-ED4A-95CA-C76EDF0DD1AC}" dt="2023-03-12T22:25:25.116" v="5533" actId="20577"/>
          <ac:spMkLst>
            <pc:docMk/>
            <pc:sldMk cId="3170426874" sldId="2072"/>
            <ac:spMk id="2" creationId="{544428A0-EABC-AA2C-C695-053B4E608F42}"/>
          </ac:spMkLst>
        </pc:spChg>
      </pc:sldChg>
      <pc:sldChg chg="addSp delSp modSp add del mod modClrScheme chgLayout">
        <pc:chgData name="Daniel Khashabi" userId="62390808-c838-45e6-be59-d6fd0d208bc8" providerId="ADAL" clId="{BC61CEE6-F72E-ED4A-95CA-C76EDF0DD1AC}" dt="2023-03-15T02:23:15.508" v="9560" actId="2696"/>
        <pc:sldMkLst>
          <pc:docMk/>
          <pc:sldMk cId="4211032199" sldId="2073"/>
        </pc:sldMkLst>
        <pc:spChg chg="del">
          <ac:chgData name="Daniel Khashabi" userId="62390808-c838-45e6-be59-d6fd0d208bc8" providerId="ADAL" clId="{BC61CEE6-F72E-ED4A-95CA-C76EDF0DD1AC}" dt="2023-03-13T03:07:13.006" v="7486" actId="478"/>
          <ac:spMkLst>
            <pc:docMk/>
            <pc:sldMk cId="4211032199" sldId="2073"/>
            <ac:spMk id="2" creationId="{83602E3B-62E7-EEAE-E8F3-5972D2C26242}"/>
          </ac:spMkLst>
        </pc:spChg>
        <pc:spChg chg="add del mod">
          <ac:chgData name="Daniel Khashabi" userId="62390808-c838-45e6-be59-d6fd0d208bc8" providerId="ADAL" clId="{BC61CEE6-F72E-ED4A-95CA-C76EDF0DD1AC}" dt="2023-03-13T03:07:28.560" v="7492" actId="478"/>
          <ac:spMkLst>
            <pc:docMk/>
            <pc:sldMk cId="4211032199" sldId="2073"/>
            <ac:spMk id="3" creationId="{742098B5-3716-BBD2-0AAF-42AC45169A7D}"/>
          </ac:spMkLst>
        </pc:spChg>
        <pc:spChg chg="add del mod">
          <ac:chgData name="Daniel Khashabi" userId="62390808-c838-45e6-be59-d6fd0d208bc8" providerId="ADAL" clId="{BC61CEE6-F72E-ED4A-95CA-C76EDF0DD1AC}" dt="2023-03-13T03:07:13.893" v="7487" actId="478"/>
          <ac:spMkLst>
            <pc:docMk/>
            <pc:sldMk cId="4211032199" sldId="2073"/>
            <ac:spMk id="5" creationId="{EA6CE5B5-7275-D4DA-9993-3E18D20C3454}"/>
          </ac:spMkLst>
        </pc:spChg>
        <pc:spChg chg="add del mod ord">
          <ac:chgData name="Daniel Khashabi" userId="62390808-c838-45e6-be59-d6fd0d208bc8" providerId="ADAL" clId="{BC61CEE6-F72E-ED4A-95CA-C76EDF0DD1AC}" dt="2023-03-13T03:07:27.394" v="7491" actId="478"/>
          <ac:spMkLst>
            <pc:docMk/>
            <pc:sldMk cId="4211032199" sldId="2073"/>
            <ac:spMk id="6" creationId="{E656E900-8C4D-DE06-ED4F-A5EA79F781B5}"/>
          </ac:spMkLst>
        </pc:spChg>
        <pc:spChg chg="mod ord">
          <ac:chgData name="Daniel Khashabi" userId="62390808-c838-45e6-be59-d6fd0d208bc8" providerId="ADAL" clId="{BC61CEE6-F72E-ED4A-95CA-C76EDF0DD1AC}" dt="2023-03-13T03:07:37.446" v="7498" actId="1076"/>
          <ac:spMkLst>
            <pc:docMk/>
            <pc:sldMk cId="4211032199" sldId="2073"/>
            <ac:spMk id="59" creationId="{00000000-0000-0000-0000-000000000000}"/>
          </ac:spMkLst>
        </pc:spChg>
        <pc:spChg chg="del">
          <ac:chgData name="Daniel Khashabi" userId="62390808-c838-45e6-be59-d6fd0d208bc8" providerId="ADAL" clId="{BC61CEE6-F72E-ED4A-95CA-C76EDF0DD1AC}" dt="2023-03-13T03:07:11.901" v="7485" actId="478"/>
          <ac:spMkLst>
            <pc:docMk/>
            <pc:sldMk cId="4211032199" sldId="2073"/>
            <ac:spMk id="60" creationId="{00000000-0000-0000-0000-000000000000}"/>
          </ac:spMkLst>
        </pc:spChg>
      </pc:sldChg>
      <pc:sldChg chg="modSp new del mod chgLayout">
        <pc:chgData name="Daniel Khashabi" userId="62390808-c838-45e6-be59-d6fd0d208bc8" providerId="ADAL" clId="{BC61CEE6-F72E-ED4A-95CA-C76EDF0DD1AC}" dt="2023-03-15T02:23:15.527" v="9563" actId="2696"/>
        <pc:sldMkLst>
          <pc:docMk/>
          <pc:sldMk cId="1228536348" sldId="2074"/>
        </pc:sldMkLst>
        <pc:spChg chg="mod ord">
          <ac:chgData name="Daniel Khashabi" userId="62390808-c838-45e6-be59-d6fd0d208bc8" providerId="ADAL" clId="{BC61CEE6-F72E-ED4A-95CA-C76EDF0DD1AC}" dt="2023-03-13T01:49:05.977" v="6625" actId="700"/>
          <ac:spMkLst>
            <pc:docMk/>
            <pc:sldMk cId="1228536348" sldId="2074"/>
            <ac:spMk id="2" creationId="{09234B7B-B672-6FA0-A017-96F48A536FC9}"/>
          </ac:spMkLst>
        </pc:spChg>
        <pc:spChg chg="mod ord">
          <ac:chgData name="Daniel Khashabi" userId="62390808-c838-45e6-be59-d6fd0d208bc8" providerId="ADAL" clId="{BC61CEE6-F72E-ED4A-95CA-C76EDF0DD1AC}" dt="2023-03-14T15:56:54.933" v="9272" actId="20577"/>
          <ac:spMkLst>
            <pc:docMk/>
            <pc:sldMk cId="1228536348" sldId="2074"/>
            <ac:spMk id="3" creationId="{C48DFB84-4EC9-371A-47BC-ED7CEEE628AA}"/>
          </ac:spMkLst>
        </pc:spChg>
      </pc:sldChg>
      <pc:sldChg chg="addSp delSp modSp new del mod modNotes">
        <pc:chgData name="Daniel Khashabi" userId="62390808-c838-45e6-be59-d6fd0d208bc8" providerId="ADAL" clId="{BC61CEE6-F72E-ED4A-95CA-C76EDF0DD1AC}" dt="2023-03-15T02:23:15.561" v="9568" actId="2696"/>
        <pc:sldMkLst>
          <pc:docMk/>
          <pc:sldMk cId="734099023" sldId="2075"/>
        </pc:sldMkLst>
        <pc:spChg chg="mod">
          <ac:chgData name="Daniel Khashabi" userId="62390808-c838-45e6-be59-d6fd0d208bc8" providerId="ADAL" clId="{BC61CEE6-F72E-ED4A-95CA-C76EDF0DD1AC}" dt="2023-03-13T02:09:00.764" v="6891" actId="20577"/>
          <ac:spMkLst>
            <pc:docMk/>
            <pc:sldMk cId="734099023" sldId="2075"/>
            <ac:spMk id="2" creationId="{C19C7A65-0164-005D-E57C-6DDE7606142E}"/>
          </ac:spMkLst>
        </pc:spChg>
        <pc:spChg chg="del">
          <ac:chgData name="Daniel Khashabi" userId="62390808-c838-45e6-be59-d6fd0d208bc8" providerId="ADAL" clId="{BC61CEE6-F72E-ED4A-95CA-C76EDF0DD1AC}" dt="2023-03-13T01:57:31.720" v="6851"/>
          <ac:spMkLst>
            <pc:docMk/>
            <pc:sldMk cId="734099023" sldId="2075"/>
            <ac:spMk id="3" creationId="{45BF7FD2-E1C9-387A-B6A0-0EA769277A82}"/>
          </ac:spMkLst>
        </pc:spChg>
        <pc:spChg chg="add mod">
          <ac:chgData name="Daniel Khashabi" userId="62390808-c838-45e6-be59-d6fd0d208bc8" providerId="ADAL" clId="{BC61CEE6-F72E-ED4A-95CA-C76EDF0DD1AC}" dt="2023-03-13T03:00:09.903" v="7455" actId="20577"/>
          <ac:spMkLst>
            <pc:docMk/>
            <pc:sldMk cId="734099023" sldId="2075"/>
            <ac:spMk id="8" creationId="{FFB203E2-C507-E85C-4689-95B9FC0BE87C}"/>
          </ac:spMkLst>
        </pc:spChg>
        <pc:spChg chg="add mod">
          <ac:chgData name="Daniel Khashabi" userId="62390808-c838-45e6-be59-d6fd0d208bc8" providerId="ADAL" clId="{BC61CEE6-F72E-ED4A-95CA-C76EDF0DD1AC}" dt="2023-03-13T02:35:18.213" v="7267" actId="1036"/>
          <ac:spMkLst>
            <pc:docMk/>
            <pc:sldMk cId="734099023" sldId="2075"/>
            <ac:spMk id="13" creationId="{280AC2A2-F39C-DDEC-65E3-83C9AC3C7194}"/>
          </ac:spMkLst>
        </pc:spChg>
        <pc:grpChg chg="add mod">
          <ac:chgData name="Daniel Khashabi" userId="62390808-c838-45e6-be59-d6fd0d208bc8" providerId="ADAL" clId="{BC61CEE6-F72E-ED4A-95CA-C76EDF0DD1AC}" dt="2023-03-13T03:00:20.943" v="7457" actId="1076"/>
          <ac:grpSpMkLst>
            <pc:docMk/>
            <pc:sldMk cId="734099023" sldId="2075"/>
            <ac:grpSpMk id="11" creationId="{ABE4C909-E27C-6F4B-3063-D0E477E80F03}"/>
          </ac:grpSpMkLst>
        </pc:grpChg>
        <pc:picChg chg="add del mod modCrop">
          <ac:chgData name="Daniel Khashabi" userId="62390808-c838-45e6-be59-d6fd0d208bc8" providerId="ADAL" clId="{BC61CEE6-F72E-ED4A-95CA-C76EDF0DD1AC}" dt="2023-03-13T02:29:22.564" v="6932" actId="21"/>
          <ac:picMkLst>
            <pc:docMk/>
            <pc:sldMk cId="734099023" sldId="2075"/>
            <ac:picMk id="5" creationId="{256C3601-CCD5-B002-C72F-5C910300E1E9}"/>
          </ac:picMkLst>
        </pc:picChg>
        <pc:picChg chg="add del mod">
          <ac:chgData name="Daniel Khashabi" userId="62390808-c838-45e6-be59-d6fd0d208bc8" providerId="ADAL" clId="{BC61CEE6-F72E-ED4A-95CA-C76EDF0DD1AC}" dt="2023-03-13T02:29:20.168" v="6930" actId="478"/>
          <ac:picMkLst>
            <pc:docMk/>
            <pc:sldMk cId="734099023" sldId="2075"/>
            <ac:picMk id="6" creationId="{C4A237F1-8628-0F3C-CE0F-C8538FFD4B04}"/>
          </ac:picMkLst>
        </pc:picChg>
        <pc:picChg chg="add mod modCrop">
          <ac:chgData name="Daniel Khashabi" userId="62390808-c838-45e6-be59-d6fd0d208bc8" providerId="ADAL" clId="{BC61CEE6-F72E-ED4A-95CA-C76EDF0DD1AC}" dt="2023-03-13T02:29:50.819" v="6942" actId="1076"/>
          <ac:picMkLst>
            <pc:docMk/>
            <pc:sldMk cId="734099023" sldId="2075"/>
            <ac:picMk id="9" creationId="{7452CC1B-DF42-1CE1-6EE9-0031B6D75A72}"/>
          </ac:picMkLst>
        </pc:picChg>
        <pc:picChg chg="add mod modCrop">
          <ac:chgData name="Daniel Khashabi" userId="62390808-c838-45e6-be59-d6fd0d208bc8" providerId="ADAL" clId="{BC61CEE6-F72E-ED4A-95CA-C76EDF0DD1AC}" dt="2023-03-13T02:29:45.065" v="6941" actId="732"/>
          <ac:picMkLst>
            <pc:docMk/>
            <pc:sldMk cId="734099023" sldId="2075"/>
            <ac:picMk id="10" creationId="{ABB00392-E75A-9BF6-1329-1783AB57162A}"/>
          </ac:picMkLst>
        </pc:picChg>
      </pc:sldChg>
      <pc:sldChg chg="addSp modSp add del mod modClrScheme chgLayout">
        <pc:chgData name="Daniel Khashabi" userId="62390808-c838-45e6-be59-d6fd0d208bc8" providerId="ADAL" clId="{BC61CEE6-F72E-ED4A-95CA-C76EDF0DD1AC}" dt="2023-03-13T01:48:57.326" v="6624" actId="2696"/>
        <pc:sldMkLst>
          <pc:docMk/>
          <pc:sldMk cId="0" sldId="2076"/>
        </pc:sldMkLst>
        <pc:spChg chg="mod ord">
          <ac:chgData name="Daniel Khashabi" userId="62390808-c838-45e6-be59-d6fd0d208bc8" providerId="ADAL" clId="{BC61CEE6-F72E-ED4A-95CA-C76EDF0DD1AC}" dt="2023-03-13T01:09:24.810" v="6381"/>
          <ac:spMkLst>
            <pc:docMk/>
            <pc:sldMk cId="0" sldId="2076"/>
            <ac:spMk id="2" creationId="{00000000-0000-0000-0000-000000000000}"/>
          </ac:spMkLst>
        </pc:spChg>
        <pc:spChg chg="mod ord">
          <ac:chgData name="Daniel Khashabi" userId="62390808-c838-45e6-be59-d6fd0d208bc8" providerId="ADAL" clId="{BC61CEE6-F72E-ED4A-95CA-C76EDF0DD1AC}" dt="2023-03-13T01:09:11.657" v="6374" actId="700"/>
          <ac:spMkLst>
            <pc:docMk/>
            <pc:sldMk cId="0" sldId="2076"/>
            <ac:spMk id="5" creationId="{00000000-0000-0000-0000-000000000000}"/>
          </ac:spMkLst>
        </pc:spChg>
        <pc:spChg chg="add mod ord">
          <ac:chgData name="Daniel Khashabi" userId="62390808-c838-45e6-be59-d6fd0d208bc8" providerId="ADAL" clId="{BC61CEE6-F72E-ED4A-95CA-C76EDF0DD1AC}" dt="2023-03-13T01:09:11.657" v="6374" actId="700"/>
          <ac:spMkLst>
            <pc:docMk/>
            <pc:sldMk cId="0" sldId="2076"/>
            <ac:spMk id="6" creationId="{5C18082C-D148-9BA4-A32F-C2DA974B55A8}"/>
          </ac:spMkLst>
        </pc:spChg>
      </pc:sldChg>
      <pc:sldChg chg="addSp delSp modSp add del mod modClrScheme chgLayout">
        <pc:chgData name="Daniel Khashabi" userId="62390808-c838-45e6-be59-d6fd0d208bc8" providerId="ADAL" clId="{BC61CEE6-F72E-ED4A-95CA-C76EDF0DD1AC}" dt="2023-03-13T01:48:54.937" v="6622" actId="2696"/>
        <pc:sldMkLst>
          <pc:docMk/>
          <pc:sldMk cId="0" sldId="2077"/>
        </pc:sldMkLst>
        <pc:spChg chg="del">
          <ac:chgData name="Daniel Khashabi" userId="62390808-c838-45e6-be59-d6fd0d208bc8" providerId="ADAL" clId="{BC61CEE6-F72E-ED4A-95CA-C76EDF0DD1AC}" dt="2023-03-13T01:09:32.431" v="6384" actId="478"/>
          <ac:spMkLst>
            <pc:docMk/>
            <pc:sldMk cId="0" sldId="2077"/>
            <ac:spMk id="2" creationId="{00000000-0000-0000-0000-000000000000}"/>
          </ac:spMkLst>
        </pc:spChg>
        <pc:spChg chg="mod ord">
          <ac:chgData name="Daniel Khashabi" userId="62390808-c838-45e6-be59-d6fd0d208bc8" providerId="ADAL" clId="{BC61CEE6-F72E-ED4A-95CA-C76EDF0DD1AC}" dt="2023-03-13T01:09:11.657" v="6374" actId="700"/>
          <ac:spMkLst>
            <pc:docMk/>
            <pc:sldMk cId="0" sldId="2077"/>
            <ac:spMk id="13" creationId="{00000000-0000-0000-0000-000000000000}"/>
          </ac:spMkLst>
        </pc:spChg>
        <pc:spChg chg="add mod ord">
          <ac:chgData name="Daniel Khashabi" userId="62390808-c838-45e6-be59-d6fd0d208bc8" providerId="ADAL" clId="{BC61CEE6-F72E-ED4A-95CA-C76EDF0DD1AC}" dt="2023-03-13T01:09:33.228" v="6385"/>
          <ac:spMkLst>
            <pc:docMk/>
            <pc:sldMk cId="0" sldId="2077"/>
            <ac:spMk id="14" creationId="{501445AA-C1BF-6E1B-A34D-02E0F9A0AC9D}"/>
          </ac:spMkLst>
        </pc:spChg>
        <pc:spChg chg="add mod ord">
          <ac:chgData name="Daniel Khashabi" userId="62390808-c838-45e6-be59-d6fd0d208bc8" providerId="ADAL" clId="{BC61CEE6-F72E-ED4A-95CA-C76EDF0DD1AC}" dt="2023-03-13T01:09:11.657" v="6374" actId="700"/>
          <ac:spMkLst>
            <pc:docMk/>
            <pc:sldMk cId="0" sldId="2077"/>
            <ac:spMk id="15" creationId="{C5D8BD22-5D42-FC4A-5457-9B1BEA389625}"/>
          </ac:spMkLst>
        </pc:spChg>
      </pc:sldChg>
      <pc:sldChg chg="addSp delSp modSp add del mod ord chgLayout">
        <pc:chgData name="Daniel Khashabi" userId="62390808-c838-45e6-be59-d6fd0d208bc8" providerId="ADAL" clId="{BC61CEE6-F72E-ED4A-95CA-C76EDF0DD1AC}" dt="2023-03-15T02:23:15.538" v="9565" actId="2696"/>
        <pc:sldMkLst>
          <pc:docMk/>
          <pc:sldMk cId="0" sldId="2078"/>
        </pc:sldMkLst>
        <pc:spChg chg="add del mod ord">
          <ac:chgData name="Daniel Khashabi" userId="62390808-c838-45e6-be59-d6fd0d208bc8" providerId="ADAL" clId="{BC61CEE6-F72E-ED4A-95CA-C76EDF0DD1AC}" dt="2023-03-13T01:49:38.205" v="6641" actId="478"/>
          <ac:spMkLst>
            <pc:docMk/>
            <pc:sldMk cId="0" sldId="2078"/>
            <ac:spMk id="2" creationId="{00000000-0000-0000-0000-000000000000}"/>
          </ac:spMkLst>
        </pc:spChg>
        <pc:spChg chg="mod">
          <ac:chgData name="Daniel Khashabi" userId="62390808-c838-45e6-be59-d6fd0d208bc8" providerId="ADAL" clId="{BC61CEE6-F72E-ED4A-95CA-C76EDF0DD1AC}" dt="2023-03-13T01:15:40.899" v="6412" actId="2711"/>
          <ac:spMkLst>
            <pc:docMk/>
            <pc:sldMk cId="0" sldId="2078"/>
            <ac:spMk id="8" creationId="{00000000-0000-0000-0000-000000000000}"/>
          </ac:spMkLst>
        </pc:spChg>
        <pc:spChg chg="mod">
          <ac:chgData name="Daniel Khashabi" userId="62390808-c838-45e6-be59-d6fd0d208bc8" providerId="ADAL" clId="{BC61CEE6-F72E-ED4A-95CA-C76EDF0DD1AC}" dt="2023-03-13T01:15:40.899" v="6412" actId="2711"/>
          <ac:spMkLst>
            <pc:docMk/>
            <pc:sldMk cId="0" sldId="2078"/>
            <ac:spMk id="9" creationId="{00000000-0000-0000-0000-000000000000}"/>
          </ac:spMkLst>
        </pc:spChg>
        <pc:spChg chg="del">
          <ac:chgData name="Daniel Khashabi" userId="62390808-c838-45e6-be59-d6fd0d208bc8" providerId="ADAL" clId="{BC61CEE6-F72E-ED4A-95CA-C76EDF0DD1AC}" dt="2023-03-13T01:15:52.853" v="6430" actId="478"/>
          <ac:spMkLst>
            <pc:docMk/>
            <pc:sldMk cId="0" sldId="2078"/>
            <ac:spMk id="11" creationId="{00000000-0000-0000-0000-000000000000}"/>
          </ac:spMkLst>
        </pc:spChg>
        <pc:spChg chg="mod">
          <ac:chgData name="Daniel Khashabi" userId="62390808-c838-45e6-be59-d6fd0d208bc8" providerId="ADAL" clId="{BC61CEE6-F72E-ED4A-95CA-C76EDF0DD1AC}" dt="2023-03-13T01:16:59.546" v="6613" actId="1037"/>
          <ac:spMkLst>
            <pc:docMk/>
            <pc:sldMk cId="0" sldId="2078"/>
            <ac:spMk id="12" creationId="{00000000-0000-0000-0000-000000000000}"/>
          </ac:spMkLst>
        </pc:spChg>
        <pc:spChg chg="mod">
          <ac:chgData name="Daniel Khashabi" userId="62390808-c838-45e6-be59-d6fd0d208bc8" providerId="ADAL" clId="{BC61CEE6-F72E-ED4A-95CA-C76EDF0DD1AC}" dt="2023-03-13T01:16:28.813" v="6519" actId="1037"/>
          <ac:spMkLst>
            <pc:docMk/>
            <pc:sldMk cId="0" sldId="2078"/>
            <ac:spMk id="13" creationId="{00000000-0000-0000-0000-000000000000}"/>
          </ac:spMkLst>
        </pc:spChg>
        <pc:spChg chg="del mod">
          <ac:chgData name="Daniel Khashabi" userId="62390808-c838-45e6-be59-d6fd0d208bc8" providerId="ADAL" clId="{BC61CEE6-F72E-ED4A-95CA-C76EDF0DD1AC}" dt="2023-03-13T01:49:56.560" v="6646" actId="478"/>
          <ac:spMkLst>
            <pc:docMk/>
            <pc:sldMk cId="0" sldId="2078"/>
            <ac:spMk id="14" creationId="{00000000-0000-0000-0000-000000000000}"/>
          </ac:spMkLst>
        </pc:spChg>
        <pc:spChg chg="del mod">
          <ac:chgData name="Daniel Khashabi" userId="62390808-c838-45e6-be59-d6fd0d208bc8" providerId="ADAL" clId="{BC61CEE6-F72E-ED4A-95CA-C76EDF0DD1AC}" dt="2023-03-13T01:17:18.382" v="6621" actId="478"/>
          <ac:spMkLst>
            <pc:docMk/>
            <pc:sldMk cId="0" sldId="2078"/>
            <ac:spMk id="15" creationId="{00000000-0000-0000-0000-000000000000}"/>
          </ac:spMkLst>
        </pc:spChg>
        <pc:spChg chg="del mod">
          <ac:chgData name="Daniel Khashabi" userId="62390808-c838-45e6-be59-d6fd0d208bc8" providerId="ADAL" clId="{BC61CEE6-F72E-ED4A-95CA-C76EDF0DD1AC}" dt="2023-03-13T01:17:10.884" v="6614" actId="478"/>
          <ac:spMkLst>
            <pc:docMk/>
            <pc:sldMk cId="0" sldId="2078"/>
            <ac:spMk id="16" creationId="{00000000-0000-0000-0000-000000000000}"/>
          </ac:spMkLst>
        </pc:spChg>
        <pc:spChg chg="mod">
          <ac:chgData name="Daniel Khashabi" userId="62390808-c838-45e6-be59-d6fd0d208bc8" providerId="ADAL" clId="{BC61CEE6-F72E-ED4A-95CA-C76EDF0DD1AC}" dt="2023-03-13T01:51:24.842" v="6668" actId="1035"/>
          <ac:spMkLst>
            <pc:docMk/>
            <pc:sldMk cId="0" sldId="2078"/>
            <ac:spMk id="17" creationId="{00000000-0000-0000-0000-000000000000}"/>
          </ac:spMkLst>
        </pc:spChg>
        <pc:spChg chg="del mod">
          <ac:chgData name="Daniel Khashabi" userId="62390808-c838-45e6-be59-d6fd0d208bc8" providerId="ADAL" clId="{BC61CEE6-F72E-ED4A-95CA-C76EDF0DD1AC}" dt="2023-03-13T01:49:54.351" v="6645" actId="478"/>
          <ac:spMkLst>
            <pc:docMk/>
            <pc:sldMk cId="0" sldId="2078"/>
            <ac:spMk id="18" creationId="{00000000-0000-0000-0000-000000000000}"/>
          </ac:spMkLst>
        </pc:spChg>
        <pc:spChg chg="mod">
          <ac:chgData name="Daniel Khashabi" userId="62390808-c838-45e6-be59-d6fd0d208bc8" providerId="ADAL" clId="{BC61CEE6-F72E-ED4A-95CA-C76EDF0DD1AC}" dt="2023-03-13T01:16:00.430" v="6456" actId="1038"/>
          <ac:spMkLst>
            <pc:docMk/>
            <pc:sldMk cId="0" sldId="2078"/>
            <ac:spMk id="19" creationId="{00000000-0000-0000-0000-000000000000}"/>
          </ac:spMkLst>
        </pc:spChg>
        <pc:spChg chg="del mod ord">
          <ac:chgData name="Daniel Khashabi" userId="62390808-c838-45e6-be59-d6fd0d208bc8" providerId="ADAL" clId="{BC61CEE6-F72E-ED4A-95CA-C76EDF0DD1AC}" dt="2023-03-13T01:15:03.883" v="6390" actId="478"/>
          <ac:spMkLst>
            <pc:docMk/>
            <pc:sldMk cId="0" sldId="2078"/>
            <ac:spMk id="20" creationId="{00000000-0000-0000-0000-000000000000}"/>
          </ac:spMkLst>
        </pc:spChg>
        <pc:spChg chg="add del mod ord">
          <ac:chgData name="Daniel Khashabi" userId="62390808-c838-45e6-be59-d6fd0d208bc8" providerId="ADAL" clId="{BC61CEE6-F72E-ED4A-95CA-C76EDF0DD1AC}" dt="2023-03-13T01:15:54.265" v="6431" actId="478"/>
          <ac:spMkLst>
            <pc:docMk/>
            <pc:sldMk cId="0" sldId="2078"/>
            <ac:spMk id="21" creationId="{5758E65D-8104-9AF9-D436-54B073AD11CA}"/>
          </ac:spMkLst>
        </pc:spChg>
        <pc:spChg chg="add mod">
          <ac:chgData name="Daniel Khashabi" userId="62390808-c838-45e6-be59-d6fd0d208bc8" providerId="ADAL" clId="{BC61CEE6-F72E-ED4A-95CA-C76EDF0DD1AC}" dt="2023-03-13T01:49:38.975" v="6643"/>
          <ac:spMkLst>
            <pc:docMk/>
            <pc:sldMk cId="0" sldId="2078"/>
            <ac:spMk id="23" creationId="{35157D35-EEBC-489A-1C56-D33225476A47}"/>
          </ac:spMkLst>
        </pc:spChg>
        <pc:grpChg chg="mod">
          <ac:chgData name="Daniel Khashabi" userId="62390808-c838-45e6-be59-d6fd0d208bc8" providerId="ADAL" clId="{BC61CEE6-F72E-ED4A-95CA-C76EDF0DD1AC}" dt="2023-03-13T01:16:00.430" v="6456" actId="1038"/>
          <ac:grpSpMkLst>
            <pc:docMk/>
            <pc:sldMk cId="0" sldId="2078"/>
            <ac:grpSpMk id="3" creationId="{00000000-0000-0000-0000-000000000000}"/>
          </ac:grpSpMkLst>
        </pc:grpChg>
        <pc:grpChg chg="del mod">
          <ac:chgData name="Daniel Khashabi" userId="62390808-c838-45e6-be59-d6fd0d208bc8" providerId="ADAL" clId="{BC61CEE6-F72E-ED4A-95CA-C76EDF0DD1AC}" dt="2023-03-13T01:49:54.351" v="6645" actId="478"/>
          <ac:grpSpMkLst>
            <pc:docMk/>
            <pc:sldMk cId="0" sldId="2078"/>
            <ac:grpSpMk id="6" creationId="{00000000-0000-0000-0000-000000000000}"/>
          </ac:grpSpMkLst>
        </pc:grpChg>
        <pc:picChg chg="del mod">
          <ac:chgData name="Daniel Khashabi" userId="62390808-c838-45e6-be59-d6fd0d208bc8" providerId="ADAL" clId="{BC61CEE6-F72E-ED4A-95CA-C76EDF0DD1AC}" dt="2023-03-13T01:50:02.337" v="6648" actId="478"/>
          <ac:picMkLst>
            <pc:docMk/>
            <pc:sldMk cId="0" sldId="2078"/>
            <ac:picMk id="10" creationId="{00000000-0000-0000-0000-000000000000}"/>
          </ac:picMkLst>
        </pc:picChg>
      </pc:sldChg>
      <pc:sldChg chg="modSp add del mod">
        <pc:chgData name="Daniel Khashabi" userId="62390808-c838-45e6-be59-d6fd0d208bc8" providerId="ADAL" clId="{BC61CEE6-F72E-ED4A-95CA-C76EDF0DD1AC}" dt="2023-03-15T02:23:15.554" v="9567" actId="2696"/>
        <pc:sldMkLst>
          <pc:docMk/>
          <pc:sldMk cId="4144437934" sldId="2079"/>
        </pc:sldMkLst>
        <pc:spChg chg="mod">
          <ac:chgData name="Daniel Khashabi" userId="62390808-c838-45e6-be59-d6fd0d208bc8" providerId="ADAL" clId="{BC61CEE6-F72E-ED4A-95CA-C76EDF0DD1AC}" dt="2023-03-13T01:50:20.965" v="6657" actId="1036"/>
          <ac:spMkLst>
            <pc:docMk/>
            <pc:sldMk cId="4144437934" sldId="2079"/>
            <ac:spMk id="17" creationId="{00000000-0000-0000-0000-000000000000}"/>
          </ac:spMkLst>
        </pc:spChg>
      </pc:sldChg>
      <pc:sldChg chg="addSp delSp modSp add del mod">
        <pc:chgData name="Daniel Khashabi" userId="62390808-c838-45e6-be59-d6fd0d208bc8" providerId="ADAL" clId="{BC61CEE6-F72E-ED4A-95CA-C76EDF0DD1AC}" dt="2023-03-15T02:23:15.546" v="9566" actId="2696"/>
        <pc:sldMkLst>
          <pc:docMk/>
          <pc:sldMk cId="3798577336" sldId="2080"/>
        </pc:sldMkLst>
        <pc:spChg chg="add mod">
          <ac:chgData name="Daniel Khashabi" userId="62390808-c838-45e6-be59-d6fd0d208bc8" providerId="ADAL" clId="{BC61CEE6-F72E-ED4A-95CA-C76EDF0DD1AC}" dt="2023-03-13T01:50:24.638" v="6659"/>
          <ac:spMkLst>
            <pc:docMk/>
            <pc:sldMk cId="3798577336" sldId="2080"/>
            <ac:spMk id="2" creationId="{B7669410-E3E7-0546-F2A7-6E67A7930F35}"/>
          </ac:spMkLst>
        </pc:spChg>
        <pc:spChg chg="del">
          <ac:chgData name="Daniel Khashabi" userId="62390808-c838-45e6-be59-d6fd0d208bc8" providerId="ADAL" clId="{BC61CEE6-F72E-ED4A-95CA-C76EDF0DD1AC}" dt="2023-03-13T01:50:24.203" v="6658" actId="478"/>
          <ac:spMkLst>
            <pc:docMk/>
            <pc:sldMk cId="3798577336" sldId="2080"/>
            <ac:spMk id="17" creationId="{00000000-0000-0000-0000-000000000000}"/>
          </ac:spMkLst>
        </pc:spChg>
      </pc:sldChg>
      <pc:sldChg chg="delSp add del mod">
        <pc:chgData name="Daniel Khashabi" userId="62390808-c838-45e6-be59-d6fd0d208bc8" providerId="ADAL" clId="{BC61CEE6-F72E-ED4A-95CA-C76EDF0DD1AC}" dt="2023-03-15T02:23:15.533" v="9564" actId="2696"/>
        <pc:sldMkLst>
          <pc:docMk/>
          <pc:sldMk cId="1421877615" sldId="2081"/>
        </pc:sldMkLst>
        <pc:spChg chg="del">
          <ac:chgData name="Daniel Khashabi" userId="62390808-c838-45e6-be59-d6fd0d208bc8" providerId="ADAL" clId="{BC61CEE6-F72E-ED4A-95CA-C76EDF0DD1AC}" dt="2023-03-13T01:51:12.638" v="6661" actId="478"/>
          <ac:spMkLst>
            <pc:docMk/>
            <pc:sldMk cId="1421877615" sldId="2081"/>
            <ac:spMk id="12" creationId="{00000000-0000-0000-0000-000000000000}"/>
          </ac:spMkLst>
        </pc:spChg>
        <pc:spChg chg="del">
          <ac:chgData name="Daniel Khashabi" userId="62390808-c838-45e6-be59-d6fd0d208bc8" providerId="ADAL" clId="{BC61CEE6-F72E-ED4A-95CA-C76EDF0DD1AC}" dt="2023-03-13T01:51:12.638" v="6661" actId="478"/>
          <ac:spMkLst>
            <pc:docMk/>
            <pc:sldMk cId="1421877615" sldId="2081"/>
            <ac:spMk id="13" creationId="{00000000-0000-0000-0000-000000000000}"/>
          </ac:spMkLst>
        </pc:spChg>
        <pc:spChg chg="del">
          <ac:chgData name="Daniel Khashabi" userId="62390808-c838-45e6-be59-d6fd0d208bc8" providerId="ADAL" clId="{BC61CEE6-F72E-ED4A-95CA-C76EDF0DD1AC}" dt="2023-03-13T01:51:09.894" v="6660" actId="478"/>
          <ac:spMkLst>
            <pc:docMk/>
            <pc:sldMk cId="1421877615" sldId="2081"/>
            <ac:spMk id="17" creationId="{00000000-0000-0000-0000-000000000000}"/>
          </ac:spMkLst>
        </pc:spChg>
        <pc:spChg chg="del">
          <ac:chgData name="Daniel Khashabi" userId="62390808-c838-45e6-be59-d6fd0d208bc8" providerId="ADAL" clId="{BC61CEE6-F72E-ED4A-95CA-C76EDF0DD1AC}" dt="2023-03-13T01:50:12.839" v="6651" actId="478"/>
          <ac:spMkLst>
            <pc:docMk/>
            <pc:sldMk cId="1421877615" sldId="2081"/>
            <ac:spMk id="19" creationId="{00000000-0000-0000-0000-000000000000}"/>
          </ac:spMkLst>
        </pc:spChg>
        <pc:grpChg chg="del">
          <ac:chgData name="Daniel Khashabi" userId="62390808-c838-45e6-be59-d6fd0d208bc8" providerId="ADAL" clId="{BC61CEE6-F72E-ED4A-95CA-C76EDF0DD1AC}" dt="2023-03-13T01:50:11.490" v="6650" actId="478"/>
          <ac:grpSpMkLst>
            <pc:docMk/>
            <pc:sldMk cId="1421877615" sldId="2081"/>
            <ac:grpSpMk id="3" creationId="{00000000-0000-0000-0000-000000000000}"/>
          </ac:grpSpMkLst>
        </pc:grpChg>
        <pc:picChg chg="topLvl">
          <ac:chgData name="Daniel Khashabi" userId="62390808-c838-45e6-be59-d6fd0d208bc8" providerId="ADAL" clId="{BC61CEE6-F72E-ED4A-95CA-C76EDF0DD1AC}" dt="2023-03-13T01:50:11.490" v="6650" actId="478"/>
          <ac:picMkLst>
            <pc:docMk/>
            <pc:sldMk cId="1421877615" sldId="2081"/>
            <ac:picMk id="4" creationId="{00000000-0000-0000-0000-000000000000}"/>
          </ac:picMkLst>
        </pc:picChg>
        <pc:picChg chg="del topLvl">
          <ac:chgData name="Daniel Khashabi" userId="62390808-c838-45e6-be59-d6fd0d208bc8" providerId="ADAL" clId="{BC61CEE6-F72E-ED4A-95CA-C76EDF0DD1AC}" dt="2023-03-13T01:50:11.490" v="6650" actId="478"/>
          <ac:picMkLst>
            <pc:docMk/>
            <pc:sldMk cId="1421877615" sldId="2081"/>
            <ac:picMk id="5" creationId="{00000000-0000-0000-0000-000000000000}"/>
          </ac:picMkLst>
        </pc:picChg>
      </pc:sldChg>
      <pc:sldChg chg="add del">
        <pc:chgData name="Daniel Khashabi" userId="62390808-c838-45e6-be59-d6fd0d208bc8" providerId="ADAL" clId="{BC61CEE6-F72E-ED4A-95CA-C76EDF0DD1AC}" dt="2023-03-13T03:02:19.383" v="7467" actId="2696"/>
        <pc:sldMkLst>
          <pc:docMk/>
          <pc:sldMk cId="2479482784" sldId="2082"/>
        </pc:sldMkLst>
      </pc:sldChg>
      <pc:sldChg chg="add del">
        <pc:chgData name="Daniel Khashabi" userId="62390808-c838-45e6-be59-d6fd0d208bc8" providerId="ADAL" clId="{BC61CEE6-F72E-ED4A-95CA-C76EDF0DD1AC}" dt="2023-03-13T03:02:19.380" v="7466" actId="2696"/>
        <pc:sldMkLst>
          <pc:docMk/>
          <pc:sldMk cId="4265494419" sldId="2083"/>
        </pc:sldMkLst>
      </pc:sldChg>
      <pc:sldChg chg="add del">
        <pc:chgData name="Daniel Khashabi" userId="62390808-c838-45e6-be59-d6fd0d208bc8" providerId="ADAL" clId="{BC61CEE6-F72E-ED4A-95CA-C76EDF0DD1AC}" dt="2023-03-13T03:02:19.376" v="7465" actId="2696"/>
        <pc:sldMkLst>
          <pc:docMk/>
          <pc:sldMk cId="1652624143" sldId="2084"/>
        </pc:sldMkLst>
      </pc:sldChg>
      <pc:sldChg chg="add del">
        <pc:chgData name="Daniel Khashabi" userId="62390808-c838-45e6-be59-d6fd0d208bc8" providerId="ADAL" clId="{BC61CEE6-F72E-ED4A-95CA-C76EDF0DD1AC}" dt="2023-03-13T03:02:19.371" v="7464" actId="2696"/>
        <pc:sldMkLst>
          <pc:docMk/>
          <pc:sldMk cId="2968434550" sldId="2085"/>
        </pc:sldMkLst>
      </pc:sldChg>
      <pc:sldChg chg="addSp delSp modSp add del mod">
        <pc:chgData name="Daniel Khashabi" userId="62390808-c838-45e6-be59-d6fd0d208bc8" providerId="ADAL" clId="{BC61CEE6-F72E-ED4A-95CA-C76EDF0DD1AC}" dt="2023-03-15T02:23:15.567" v="9569" actId="2696"/>
        <pc:sldMkLst>
          <pc:docMk/>
          <pc:sldMk cId="2564047306" sldId="2086"/>
        </pc:sldMkLst>
        <pc:spChg chg="mod">
          <ac:chgData name="Daniel Khashabi" userId="62390808-c838-45e6-be59-d6fd0d208bc8" providerId="ADAL" clId="{BC61CEE6-F72E-ED4A-95CA-C76EDF0DD1AC}" dt="2023-03-13T02:59:55.294" v="7441" actId="20577"/>
          <ac:spMkLst>
            <pc:docMk/>
            <pc:sldMk cId="2564047306" sldId="2086"/>
            <ac:spMk id="8" creationId="{FFB203E2-C507-E85C-4689-95B9FC0BE87C}"/>
          </ac:spMkLst>
        </pc:spChg>
        <pc:spChg chg="mod">
          <ac:chgData name="Daniel Khashabi" userId="62390808-c838-45e6-be59-d6fd0d208bc8" providerId="ADAL" clId="{BC61CEE6-F72E-ED4A-95CA-C76EDF0DD1AC}" dt="2023-03-13T02:58:18.579" v="7379"/>
          <ac:spMkLst>
            <pc:docMk/>
            <pc:sldMk cId="2564047306" sldId="2086"/>
            <ac:spMk id="13" creationId="{280AC2A2-F39C-DDEC-65E3-83C9AC3C7194}"/>
          </ac:spMkLst>
        </pc:spChg>
        <pc:grpChg chg="del">
          <ac:chgData name="Daniel Khashabi" userId="62390808-c838-45e6-be59-d6fd0d208bc8" providerId="ADAL" clId="{BC61CEE6-F72E-ED4A-95CA-C76EDF0DD1AC}" dt="2023-03-13T02:58:37.648" v="7380" actId="478"/>
          <ac:grpSpMkLst>
            <pc:docMk/>
            <pc:sldMk cId="2564047306" sldId="2086"/>
            <ac:grpSpMk id="11" creationId="{ABE4C909-E27C-6F4B-3063-D0E477E80F03}"/>
          </ac:grpSpMkLst>
        </pc:grpChg>
        <pc:picChg chg="add mod">
          <ac:chgData name="Daniel Khashabi" userId="62390808-c838-45e6-be59-d6fd0d208bc8" providerId="ADAL" clId="{BC61CEE6-F72E-ED4A-95CA-C76EDF0DD1AC}" dt="2023-03-13T03:00:23.959" v="7463" actId="1035"/>
          <ac:picMkLst>
            <pc:docMk/>
            <pc:sldMk cId="2564047306" sldId="2086"/>
            <ac:picMk id="4" creationId="{48C0B19B-96F9-9201-40EA-0B4760AB662F}"/>
          </ac:picMkLst>
        </pc:picChg>
      </pc:sldChg>
      <pc:sldChg chg="addSp modSp add del mod">
        <pc:chgData name="Daniel Khashabi" userId="62390808-c838-45e6-be59-d6fd0d208bc8" providerId="ADAL" clId="{BC61CEE6-F72E-ED4A-95CA-C76EDF0DD1AC}" dt="2023-03-15T02:23:15.491" v="9558" actId="2696"/>
        <pc:sldMkLst>
          <pc:docMk/>
          <pc:sldMk cId="662861100" sldId="2087"/>
        </pc:sldMkLst>
        <pc:spChg chg="mod">
          <ac:chgData name="Daniel Khashabi" userId="62390808-c838-45e6-be59-d6fd0d208bc8" providerId="ADAL" clId="{BC61CEE6-F72E-ED4A-95CA-C76EDF0DD1AC}" dt="2023-03-13T04:16:20.876" v="7986" actId="20577"/>
          <ac:spMkLst>
            <pc:docMk/>
            <pc:sldMk cId="662861100" sldId="2087"/>
            <ac:spMk id="2" creationId="{00000000-0000-0000-0000-000000000000}"/>
          </ac:spMkLst>
        </pc:spChg>
        <pc:spChg chg="mod">
          <ac:chgData name="Daniel Khashabi" userId="62390808-c838-45e6-be59-d6fd0d208bc8" providerId="ADAL" clId="{BC61CEE6-F72E-ED4A-95CA-C76EDF0DD1AC}" dt="2023-03-13T04:21:54.768" v="8041" actId="20577"/>
          <ac:spMkLst>
            <pc:docMk/>
            <pc:sldMk cId="662861100" sldId="2087"/>
            <ac:spMk id="6" creationId="{A52D4D4A-E162-C1C8-3B13-6C5E471909A3}"/>
          </ac:spMkLst>
        </pc:spChg>
        <pc:spChg chg="add mod">
          <ac:chgData name="Daniel Khashabi" userId="62390808-c838-45e6-be59-d6fd0d208bc8" providerId="ADAL" clId="{BC61CEE6-F72E-ED4A-95CA-C76EDF0DD1AC}" dt="2023-03-13T04:56:08.218" v="8120" actId="5793"/>
          <ac:spMkLst>
            <pc:docMk/>
            <pc:sldMk cId="662861100" sldId="2087"/>
            <ac:spMk id="7" creationId="{5EC2E187-F941-F881-EA15-5C6AE1A1A76E}"/>
          </ac:spMkLst>
        </pc:spChg>
        <pc:picChg chg="add mod">
          <ac:chgData name="Daniel Khashabi" userId="62390808-c838-45e6-be59-d6fd0d208bc8" providerId="ADAL" clId="{BC61CEE6-F72E-ED4A-95CA-C76EDF0DD1AC}" dt="2023-03-13T04:21:39.502" v="7990" actId="1076"/>
          <ac:picMkLst>
            <pc:docMk/>
            <pc:sldMk cId="662861100" sldId="2087"/>
            <ac:picMk id="5" creationId="{74122D18-90A7-3921-2898-A288415EA96D}"/>
          </ac:picMkLst>
        </pc:picChg>
      </pc:sldChg>
      <pc:sldChg chg="modSp add del mod">
        <pc:chgData name="Daniel Khashabi" userId="62390808-c838-45e6-be59-d6fd0d208bc8" providerId="ADAL" clId="{BC61CEE6-F72E-ED4A-95CA-C76EDF0DD1AC}" dt="2023-03-15T02:23:15.758" v="9588" actId="2696"/>
        <pc:sldMkLst>
          <pc:docMk/>
          <pc:sldMk cId="3643187821" sldId="2088"/>
        </pc:sldMkLst>
        <pc:spChg chg="mod">
          <ac:chgData name="Daniel Khashabi" userId="62390808-c838-45e6-be59-d6fd0d208bc8" providerId="ADAL" clId="{BC61CEE6-F72E-ED4A-95CA-C76EDF0DD1AC}" dt="2023-03-13T05:13:10.512" v="8281" actId="20577"/>
          <ac:spMkLst>
            <pc:docMk/>
            <pc:sldMk cId="3643187821" sldId="2088"/>
            <ac:spMk id="2" creationId="{EAA4E5AE-1C3E-2796-63F2-9096359501A8}"/>
          </ac:spMkLst>
        </pc:spChg>
      </pc:sldChg>
      <pc:sldChg chg="modSp new mod ord modAnim">
        <pc:chgData name="Daniel Khashabi" userId="62390808-c838-45e6-be59-d6fd0d208bc8" providerId="ADAL" clId="{BC61CEE6-F72E-ED4A-95CA-C76EDF0DD1AC}" dt="2023-03-14T04:30:31.112" v="8757"/>
        <pc:sldMkLst>
          <pc:docMk/>
          <pc:sldMk cId="1584137516" sldId="2089"/>
        </pc:sldMkLst>
        <pc:spChg chg="mod">
          <ac:chgData name="Daniel Khashabi" userId="62390808-c838-45e6-be59-d6fd0d208bc8" providerId="ADAL" clId="{BC61CEE6-F72E-ED4A-95CA-C76EDF0DD1AC}" dt="2023-03-14T04:16:18.548" v="8332" actId="20577"/>
          <ac:spMkLst>
            <pc:docMk/>
            <pc:sldMk cId="1584137516" sldId="2089"/>
            <ac:spMk id="2" creationId="{C11C4187-BBAF-7EEB-3064-5201071DFFD7}"/>
          </ac:spMkLst>
        </pc:spChg>
        <pc:spChg chg="mod">
          <ac:chgData name="Daniel Khashabi" userId="62390808-c838-45e6-be59-d6fd0d208bc8" providerId="ADAL" clId="{BC61CEE6-F72E-ED4A-95CA-C76EDF0DD1AC}" dt="2023-03-14T04:28:24.194" v="8752"/>
          <ac:spMkLst>
            <pc:docMk/>
            <pc:sldMk cId="1584137516" sldId="2089"/>
            <ac:spMk id="3" creationId="{5DE3ABA5-B7A9-EFFA-1CE6-80F23E1DD32A}"/>
          </ac:spMkLst>
        </pc:spChg>
      </pc:sldChg>
      <pc:sldChg chg="modSp new del mod">
        <pc:chgData name="Daniel Khashabi" userId="62390808-c838-45e6-be59-d6fd0d208bc8" providerId="ADAL" clId="{BC61CEE6-F72E-ED4A-95CA-C76EDF0DD1AC}" dt="2023-03-15T02:23:15.572" v="9570" actId="2696"/>
        <pc:sldMkLst>
          <pc:docMk/>
          <pc:sldMk cId="2448358222" sldId="2090"/>
        </pc:sldMkLst>
        <pc:spChg chg="mod">
          <ac:chgData name="Daniel Khashabi" userId="62390808-c838-45e6-be59-d6fd0d208bc8" providerId="ADAL" clId="{BC61CEE6-F72E-ED4A-95CA-C76EDF0DD1AC}" dt="2023-03-14T15:57:09.634" v="9282" actId="20577"/>
          <ac:spMkLst>
            <pc:docMk/>
            <pc:sldMk cId="2448358222" sldId="2090"/>
            <ac:spMk id="2" creationId="{E3D59292-97B4-08DB-C6F5-A384AFC7234A}"/>
          </ac:spMkLst>
        </pc:spChg>
        <pc:spChg chg="mod">
          <ac:chgData name="Daniel Khashabi" userId="62390808-c838-45e6-be59-d6fd0d208bc8" providerId="ADAL" clId="{BC61CEE6-F72E-ED4A-95CA-C76EDF0DD1AC}" dt="2023-03-14T15:57:56.693" v="9556" actId="20577"/>
          <ac:spMkLst>
            <pc:docMk/>
            <pc:sldMk cId="2448358222" sldId="2090"/>
            <ac:spMk id="3" creationId="{8707F637-7594-B706-F6EC-CDE60346D204}"/>
          </ac:spMkLst>
        </pc:spChg>
      </pc:sldChg>
      <pc:sldChg chg="addSp modSp new del mod">
        <pc:chgData name="Daniel Khashabi" userId="62390808-c838-45e6-be59-d6fd0d208bc8" providerId="ADAL" clId="{BC61CEE6-F72E-ED4A-95CA-C76EDF0DD1AC}" dt="2023-03-14T15:43:38.194" v="9183" actId="2696"/>
        <pc:sldMkLst>
          <pc:docMk/>
          <pc:sldMk cId="3690741076" sldId="2090"/>
        </pc:sldMkLst>
        <pc:spChg chg="mod">
          <ac:chgData name="Daniel Khashabi" userId="62390808-c838-45e6-be59-d6fd0d208bc8" providerId="ADAL" clId="{BC61CEE6-F72E-ED4A-95CA-C76EDF0DD1AC}" dt="2023-03-14T15:42:18.425" v="9152" actId="20577"/>
          <ac:spMkLst>
            <pc:docMk/>
            <pc:sldMk cId="3690741076" sldId="2090"/>
            <ac:spMk id="2" creationId="{90486042-A155-B262-B463-E5DB28E3BEEF}"/>
          </ac:spMkLst>
        </pc:spChg>
        <pc:spChg chg="mod">
          <ac:chgData name="Daniel Khashabi" userId="62390808-c838-45e6-be59-d6fd0d208bc8" providerId="ADAL" clId="{BC61CEE6-F72E-ED4A-95CA-C76EDF0DD1AC}" dt="2023-03-14T15:42:31.560" v="9157"/>
          <ac:spMkLst>
            <pc:docMk/>
            <pc:sldMk cId="3690741076" sldId="2090"/>
            <ac:spMk id="3" creationId="{A9CAA5C6-F0D4-685B-412F-B9D8075A092A}"/>
          </ac:spMkLst>
        </pc:spChg>
        <pc:picChg chg="add mod">
          <ac:chgData name="Daniel Khashabi" userId="62390808-c838-45e6-be59-d6fd0d208bc8" providerId="ADAL" clId="{BC61CEE6-F72E-ED4A-95CA-C76EDF0DD1AC}" dt="2023-03-14T15:42:26.065" v="9156" actId="1076"/>
          <ac:picMkLst>
            <pc:docMk/>
            <pc:sldMk cId="3690741076" sldId="2090"/>
            <ac:picMk id="4" creationId="{AED83851-1961-9519-05A1-31E0F194E838}"/>
          </ac:picMkLst>
        </pc:picChg>
      </pc:sldChg>
      <pc:sldMasterChg chg="modSp delSldLayout modSldLayout">
        <pc:chgData name="Daniel Khashabi" userId="62390808-c838-45e6-be59-d6fd0d208bc8" providerId="ADAL" clId="{BC61CEE6-F72E-ED4A-95CA-C76EDF0DD1AC}" dt="2023-03-15T02:23:17.626" v="9857" actId="2696"/>
        <pc:sldMasterMkLst>
          <pc:docMk/>
          <pc:sldMasterMk cId="0" sldId="2147483684"/>
        </pc:sldMasterMkLst>
        <pc:spChg chg="mod">
          <ac:chgData name="Daniel Khashabi" userId="62390808-c838-45e6-be59-d6fd0d208bc8" providerId="ADAL" clId="{BC61CEE6-F72E-ED4A-95CA-C76EDF0DD1AC}" dt="2023-03-12T19:12:52.378" v="4482"/>
          <ac:spMkLst>
            <pc:docMk/>
            <pc:sldMasterMk cId="0" sldId="2147483684"/>
            <ac:spMk id="8" creationId="{00000000-0000-0000-0000-000000000000}"/>
          </ac:spMkLst>
        </pc:spChg>
        <pc:sldLayoutChg chg="modSp">
          <pc:chgData name="Daniel Khashabi" userId="62390808-c838-45e6-be59-d6fd0d208bc8" providerId="ADAL" clId="{BC61CEE6-F72E-ED4A-95CA-C76EDF0DD1AC}" dt="2023-03-12T19:12:52.378" v="4482"/>
          <pc:sldLayoutMkLst>
            <pc:docMk/>
            <pc:sldMasterMk cId="0" sldId="2147483684"/>
            <pc:sldLayoutMk cId="0" sldId="2147483652"/>
          </pc:sldLayoutMkLst>
          <pc:spChg chg="mod">
            <ac:chgData name="Daniel Khashabi" userId="62390808-c838-45e6-be59-d6fd0d208bc8" providerId="ADAL" clId="{BC61CEE6-F72E-ED4A-95CA-C76EDF0DD1AC}" dt="2023-03-12T19:12:52.378" v="4482"/>
            <ac:spMkLst>
              <pc:docMk/>
              <pc:sldMasterMk cId="0" sldId="2147483684"/>
              <pc:sldLayoutMk cId="0" sldId="2147483652"/>
              <ac:spMk id="30"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53"/>
          </pc:sldLayoutMkLst>
          <pc:spChg chg="mod">
            <ac:chgData name="Daniel Khashabi" userId="62390808-c838-45e6-be59-d6fd0d208bc8" providerId="ADAL" clId="{BC61CEE6-F72E-ED4A-95CA-C76EDF0DD1AC}" dt="2023-03-12T19:12:52.378" v="4482"/>
            <ac:spMkLst>
              <pc:docMk/>
              <pc:sldMasterMk cId="0" sldId="2147483684"/>
              <pc:sldLayoutMk cId="0" sldId="2147483653"/>
              <ac:spMk id="35"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55"/>
          </pc:sldLayoutMkLst>
          <pc:spChg chg="mod">
            <ac:chgData name="Daniel Khashabi" userId="62390808-c838-45e6-be59-d6fd0d208bc8" providerId="ADAL" clId="{BC61CEE6-F72E-ED4A-95CA-C76EDF0DD1AC}" dt="2023-03-12T19:12:52.378" v="4482"/>
            <ac:spMkLst>
              <pc:docMk/>
              <pc:sldMasterMk cId="0" sldId="2147483684"/>
              <pc:sldLayoutMk cId="0" sldId="2147483655"/>
              <ac:spMk id="41"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0" sldId="2147483655"/>
              <ac:spMk id="45"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56"/>
          </pc:sldLayoutMkLst>
          <pc:spChg chg="mod">
            <ac:chgData name="Daniel Khashabi" userId="62390808-c838-45e6-be59-d6fd0d208bc8" providerId="ADAL" clId="{BC61CEE6-F72E-ED4A-95CA-C76EDF0DD1AC}" dt="2023-03-12T19:12:52.378" v="4482"/>
            <ac:spMkLst>
              <pc:docMk/>
              <pc:sldMasterMk cId="0" sldId="2147483684"/>
              <pc:sldLayoutMk cId="0" sldId="2147483656"/>
              <ac:spMk id="48" creationId="{00000000-0000-0000-0000-000000000000}"/>
            </ac:spMkLst>
          </pc:spChg>
        </pc:sldLayoutChg>
        <pc:sldLayoutChg chg="modSp del">
          <pc:chgData name="Daniel Khashabi" userId="62390808-c838-45e6-be59-d6fd0d208bc8" providerId="ADAL" clId="{BC61CEE6-F72E-ED4A-95CA-C76EDF0DD1AC}" dt="2023-03-15T02:23:17.615" v="9853" actId="2696"/>
          <pc:sldLayoutMkLst>
            <pc:docMk/>
            <pc:sldMasterMk cId="0" sldId="2147483684"/>
            <pc:sldLayoutMk cId="0" sldId="2147483657"/>
          </pc:sldLayoutMkLst>
          <pc:spChg chg="mod">
            <ac:chgData name="Daniel Khashabi" userId="62390808-c838-45e6-be59-d6fd0d208bc8" providerId="ADAL" clId="{BC61CEE6-F72E-ED4A-95CA-C76EDF0DD1AC}" dt="2023-03-12T19:12:52.378" v="4482"/>
            <ac:spMkLst>
              <pc:docMk/>
              <pc:sldMasterMk cId="0" sldId="2147483684"/>
              <pc:sldLayoutMk cId="0" sldId="2147483657"/>
              <ac:spMk id="52"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1145179345" sldId="2147483672"/>
          </pc:sldLayoutMkLst>
          <pc:spChg chg="mod">
            <ac:chgData name="Daniel Khashabi" userId="62390808-c838-45e6-be59-d6fd0d208bc8" providerId="ADAL" clId="{BC61CEE6-F72E-ED4A-95CA-C76EDF0DD1AC}" dt="2023-03-12T19:12:52.378" v="4482"/>
            <ac:spMkLst>
              <pc:docMk/>
              <pc:sldMasterMk cId="0" sldId="2147483684"/>
              <pc:sldLayoutMk cId="1145179345" sldId="2147483672"/>
              <ac:spMk id="4" creationId="{960B3578-F61A-3D71-7DF9-7749DF4EAC02}"/>
            </ac:spMkLst>
          </pc:spChg>
          <pc:spChg chg="mod">
            <ac:chgData name="Daniel Khashabi" userId="62390808-c838-45e6-be59-d6fd0d208bc8" providerId="ADAL" clId="{BC61CEE6-F72E-ED4A-95CA-C76EDF0DD1AC}" dt="2023-03-12T19:12:52.378" v="4482"/>
            <ac:spMkLst>
              <pc:docMk/>
              <pc:sldMasterMk cId="0" sldId="2147483684"/>
              <pc:sldLayoutMk cId="1145179345" sldId="2147483672"/>
              <ac:spMk id="5" creationId="{E0F369B4-94DC-374C-B891-76485760FDE2}"/>
            </ac:spMkLst>
          </pc:spChg>
          <pc:spChg chg="mod">
            <ac:chgData name="Daniel Khashabi" userId="62390808-c838-45e6-be59-d6fd0d208bc8" providerId="ADAL" clId="{BC61CEE6-F72E-ED4A-95CA-C76EDF0DD1AC}" dt="2023-03-12T19:12:52.378" v="4482"/>
            <ac:spMkLst>
              <pc:docMk/>
              <pc:sldMasterMk cId="0" sldId="2147483684"/>
              <pc:sldLayoutMk cId="1145179345" sldId="2147483672"/>
              <ac:spMk id="6" creationId="{4B622DF6-B9CC-948D-B599-46DBCBE950DD}"/>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73"/>
          </pc:sldLayoutMkLst>
          <pc:spChg chg="mod">
            <ac:chgData name="Daniel Khashabi" userId="62390808-c838-45e6-be59-d6fd0d208bc8" providerId="ADAL" clId="{BC61CEE6-F72E-ED4A-95CA-C76EDF0DD1AC}" dt="2023-03-12T19:12:52.378" v="4482"/>
            <ac:spMkLst>
              <pc:docMk/>
              <pc:sldMasterMk cId="0" sldId="2147483684"/>
              <pc:sldLayoutMk cId="0" sldId="2147483673"/>
              <ac:spMk id="12"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77"/>
          </pc:sldLayoutMkLst>
          <pc:spChg chg="mod">
            <ac:chgData name="Daniel Khashabi" userId="62390808-c838-45e6-be59-d6fd0d208bc8" providerId="ADAL" clId="{BC61CEE6-F72E-ED4A-95CA-C76EDF0DD1AC}" dt="2023-03-12T19:12:52.378" v="4482"/>
            <ac:spMkLst>
              <pc:docMk/>
              <pc:sldMasterMk cId="0" sldId="2147483684"/>
              <pc:sldLayoutMk cId="0" sldId="2147483677"/>
              <ac:spMk id="30"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78"/>
          </pc:sldLayoutMkLst>
          <pc:spChg chg="mod">
            <ac:chgData name="Daniel Khashabi" userId="62390808-c838-45e6-be59-d6fd0d208bc8" providerId="ADAL" clId="{BC61CEE6-F72E-ED4A-95CA-C76EDF0DD1AC}" dt="2023-03-12T19:12:52.378" v="4482"/>
            <ac:spMkLst>
              <pc:docMk/>
              <pc:sldMasterMk cId="0" sldId="2147483684"/>
              <pc:sldLayoutMk cId="0" sldId="2147483678"/>
              <ac:spMk id="35"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79"/>
          </pc:sldLayoutMkLst>
          <pc:spChg chg="mod">
            <ac:chgData name="Daniel Khashabi" userId="62390808-c838-45e6-be59-d6fd0d208bc8" providerId="ADAL" clId="{BC61CEE6-F72E-ED4A-95CA-C76EDF0DD1AC}" dt="2023-03-12T19:12:52.378" v="4482"/>
            <ac:spMkLst>
              <pc:docMk/>
              <pc:sldMasterMk cId="0" sldId="2147483684"/>
              <pc:sldLayoutMk cId="0" sldId="2147483679"/>
              <ac:spMk id="39"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80"/>
          </pc:sldLayoutMkLst>
          <pc:spChg chg="mod">
            <ac:chgData name="Daniel Khashabi" userId="62390808-c838-45e6-be59-d6fd0d208bc8" providerId="ADAL" clId="{BC61CEE6-F72E-ED4A-95CA-C76EDF0DD1AC}" dt="2023-03-12T19:12:52.378" v="4482"/>
            <ac:spMkLst>
              <pc:docMk/>
              <pc:sldMasterMk cId="0" sldId="2147483684"/>
              <pc:sldLayoutMk cId="0" sldId="2147483680"/>
              <ac:spMk id="41"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0" sldId="2147483680"/>
              <ac:spMk id="45"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0" sldId="2147483681"/>
          </pc:sldLayoutMkLst>
          <pc:spChg chg="mod">
            <ac:chgData name="Daniel Khashabi" userId="62390808-c838-45e6-be59-d6fd0d208bc8" providerId="ADAL" clId="{BC61CEE6-F72E-ED4A-95CA-C76EDF0DD1AC}" dt="2023-03-12T19:12:52.378" v="4482"/>
            <ac:spMkLst>
              <pc:docMk/>
              <pc:sldMasterMk cId="0" sldId="2147483684"/>
              <pc:sldLayoutMk cId="0" sldId="2147483681"/>
              <ac:spMk id="48" creationId="{00000000-0000-0000-0000-000000000000}"/>
            </ac:spMkLst>
          </pc:spChg>
        </pc:sldLayoutChg>
        <pc:sldLayoutChg chg="modSp del">
          <pc:chgData name="Daniel Khashabi" userId="62390808-c838-45e6-be59-d6fd0d208bc8" providerId="ADAL" clId="{BC61CEE6-F72E-ED4A-95CA-C76EDF0DD1AC}" dt="2023-03-15T02:23:16.336" v="9670" actId="2696"/>
          <pc:sldLayoutMkLst>
            <pc:docMk/>
            <pc:sldMasterMk cId="0" sldId="2147483684"/>
            <pc:sldLayoutMk cId="0" sldId="2147483682"/>
          </pc:sldLayoutMkLst>
          <pc:spChg chg="mod">
            <ac:chgData name="Daniel Khashabi" userId="62390808-c838-45e6-be59-d6fd0d208bc8" providerId="ADAL" clId="{BC61CEE6-F72E-ED4A-95CA-C76EDF0DD1AC}" dt="2023-03-12T19:12:52.378" v="4482"/>
            <ac:spMkLst>
              <pc:docMk/>
              <pc:sldMasterMk cId="0" sldId="2147483684"/>
              <pc:sldLayoutMk cId="0" sldId="2147483682"/>
              <ac:spMk id="52" creationId="{00000000-0000-0000-0000-000000000000}"/>
            </ac:spMkLst>
          </pc:spChg>
        </pc:sldLayoutChg>
        <pc:sldLayoutChg chg="modSp del">
          <pc:chgData name="Daniel Khashabi" userId="62390808-c838-45e6-be59-d6fd0d208bc8" providerId="ADAL" clId="{BC61CEE6-F72E-ED4A-95CA-C76EDF0DD1AC}" dt="2023-03-15T02:23:16.101" v="9640" actId="2696"/>
          <pc:sldLayoutMkLst>
            <pc:docMk/>
            <pc:sldMasterMk cId="0" sldId="2147483684"/>
            <pc:sldLayoutMk cId="3024834713" sldId="2147483687"/>
          </pc:sldLayoutMkLst>
          <pc:spChg chg="mod">
            <ac:chgData name="Daniel Khashabi" userId="62390808-c838-45e6-be59-d6fd0d208bc8" providerId="ADAL" clId="{BC61CEE6-F72E-ED4A-95CA-C76EDF0DD1AC}" dt="2023-03-12T19:12:52.378" v="4482"/>
            <ac:spMkLst>
              <pc:docMk/>
              <pc:sldMasterMk cId="0" sldId="2147483684"/>
              <pc:sldLayoutMk cId="3024834713" sldId="2147483687"/>
              <ac:spMk id="20" creationId="{00000000-0000-0000-0000-000000000000}"/>
            </ac:spMkLst>
          </pc:spChg>
        </pc:sldLayoutChg>
        <pc:sldLayoutChg chg="modSp del">
          <pc:chgData name="Daniel Khashabi" userId="62390808-c838-45e6-be59-d6fd0d208bc8" providerId="ADAL" clId="{BC61CEE6-F72E-ED4A-95CA-C76EDF0DD1AC}" dt="2023-03-15T02:23:17.141" v="9770" actId="2696"/>
          <pc:sldLayoutMkLst>
            <pc:docMk/>
            <pc:sldMasterMk cId="0" sldId="2147483684"/>
            <pc:sldLayoutMk cId="2459604126" sldId="2147483689"/>
          </pc:sldLayoutMkLst>
          <pc:spChg chg="mod">
            <ac:chgData name="Daniel Khashabi" userId="62390808-c838-45e6-be59-d6fd0d208bc8" providerId="ADAL" clId="{BC61CEE6-F72E-ED4A-95CA-C76EDF0DD1AC}" dt="2023-03-12T19:12:52.378" v="4482"/>
            <ac:spMkLst>
              <pc:docMk/>
              <pc:sldMasterMk cId="0" sldId="2147483684"/>
              <pc:sldLayoutMk cId="2459604126" sldId="2147483689"/>
              <ac:spMk id="19" creationId="{00000000-0000-0000-0000-000000000000}"/>
            </ac:spMkLst>
          </pc:spChg>
        </pc:sldLayoutChg>
        <pc:sldLayoutChg chg="modSp del">
          <pc:chgData name="Daniel Khashabi" userId="62390808-c838-45e6-be59-d6fd0d208bc8" providerId="ADAL" clId="{BC61CEE6-F72E-ED4A-95CA-C76EDF0DD1AC}" dt="2023-03-15T02:23:17.551" v="9839" actId="2696"/>
          <pc:sldLayoutMkLst>
            <pc:docMk/>
            <pc:sldMasterMk cId="0" sldId="2147483684"/>
            <pc:sldLayoutMk cId="3764306259" sldId="2147483691"/>
          </pc:sldLayoutMkLst>
          <pc:spChg chg="mod">
            <ac:chgData name="Daniel Khashabi" userId="62390808-c838-45e6-be59-d6fd0d208bc8" providerId="ADAL" clId="{BC61CEE6-F72E-ED4A-95CA-C76EDF0DD1AC}" dt="2023-03-12T19:12:52.378" v="4482"/>
            <ac:spMkLst>
              <pc:docMk/>
              <pc:sldMasterMk cId="0" sldId="2147483684"/>
              <pc:sldLayoutMk cId="3764306259" sldId="2147483691"/>
              <ac:spMk id="4"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3764306259" sldId="2147483691"/>
              <ac:spMk id="5"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3764306259" sldId="2147483691"/>
              <ac:spMk id="6" creationId="{00000000-0000-0000-0000-000000000000}"/>
            </ac:spMkLst>
          </pc:spChg>
        </pc:sldLayoutChg>
        <pc:sldLayoutChg chg="modSp del">
          <pc:chgData name="Daniel Khashabi" userId="62390808-c838-45e6-be59-d6fd0d208bc8" providerId="ADAL" clId="{BC61CEE6-F72E-ED4A-95CA-C76EDF0DD1AC}" dt="2023-03-15T02:23:17.559" v="9842" actId="2696"/>
          <pc:sldLayoutMkLst>
            <pc:docMk/>
            <pc:sldMasterMk cId="0" sldId="2147483684"/>
            <pc:sldLayoutMk cId="1745245549" sldId="2147483692"/>
          </pc:sldLayoutMkLst>
          <pc:spChg chg="mod">
            <ac:chgData name="Daniel Khashabi" userId="62390808-c838-45e6-be59-d6fd0d208bc8" providerId="ADAL" clId="{BC61CEE6-F72E-ED4A-95CA-C76EDF0DD1AC}" dt="2023-03-12T19:12:52.378" v="4482"/>
            <ac:spMkLst>
              <pc:docMk/>
              <pc:sldMasterMk cId="0" sldId="2147483684"/>
              <pc:sldLayoutMk cId="1745245549" sldId="2147483692"/>
              <ac:spMk id="3"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1745245549" sldId="2147483692"/>
              <ac:spMk id="4"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1745245549" sldId="2147483692"/>
              <ac:spMk id="5"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4114456140" sldId="2147483693"/>
          </pc:sldLayoutMkLst>
          <pc:spChg chg="mod">
            <ac:chgData name="Daniel Khashabi" userId="62390808-c838-45e6-be59-d6fd0d208bc8" providerId="ADAL" clId="{BC61CEE6-F72E-ED4A-95CA-C76EDF0DD1AC}" dt="2023-03-12T19:12:52.378" v="4482"/>
            <ac:spMkLst>
              <pc:docMk/>
              <pc:sldMasterMk cId="0" sldId="2147483684"/>
              <pc:sldLayoutMk cId="4114456140" sldId="2147483693"/>
              <ac:spMk id="4" creationId="{5D7F2BA2-B2DD-AB4F-88DA-4FD6E0D4E208}"/>
            </ac:spMkLst>
          </pc:spChg>
          <pc:spChg chg="mod">
            <ac:chgData name="Daniel Khashabi" userId="62390808-c838-45e6-be59-d6fd0d208bc8" providerId="ADAL" clId="{BC61CEE6-F72E-ED4A-95CA-C76EDF0DD1AC}" dt="2023-03-12T19:12:52.378" v="4482"/>
            <ac:spMkLst>
              <pc:docMk/>
              <pc:sldMasterMk cId="0" sldId="2147483684"/>
              <pc:sldLayoutMk cId="4114456140" sldId="2147483693"/>
              <ac:spMk id="5" creationId="{2E650A4A-B3FA-334E-ABC9-426BB6328D45}"/>
            </ac:spMkLst>
          </pc:spChg>
          <pc:spChg chg="mod">
            <ac:chgData name="Daniel Khashabi" userId="62390808-c838-45e6-be59-d6fd0d208bc8" providerId="ADAL" clId="{BC61CEE6-F72E-ED4A-95CA-C76EDF0DD1AC}" dt="2023-03-12T19:12:52.378" v="4482"/>
            <ac:spMkLst>
              <pc:docMk/>
              <pc:sldMasterMk cId="0" sldId="2147483684"/>
              <pc:sldLayoutMk cId="4114456140" sldId="2147483693"/>
              <ac:spMk id="6" creationId="{B0A6C19A-1795-6D42-93BB-95A0B9B25679}"/>
            </ac:spMkLst>
          </pc:spChg>
        </pc:sldLayoutChg>
        <pc:sldLayoutChg chg="modSp del">
          <pc:chgData name="Daniel Khashabi" userId="62390808-c838-45e6-be59-d6fd0d208bc8" providerId="ADAL" clId="{BC61CEE6-F72E-ED4A-95CA-C76EDF0DD1AC}" dt="2023-03-15T02:23:17.567" v="9844" actId="2696"/>
          <pc:sldLayoutMkLst>
            <pc:docMk/>
            <pc:sldMasterMk cId="0" sldId="2147483684"/>
            <pc:sldLayoutMk cId="2390178302" sldId="2147483694"/>
          </pc:sldLayoutMkLst>
          <pc:spChg chg="mod">
            <ac:chgData name="Daniel Khashabi" userId="62390808-c838-45e6-be59-d6fd0d208bc8" providerId="ADAL" clId="{BC61CEE6-F72E-ED4A-95CA-C76EDF0DD1AC}" dt="2023-03-12T19:12:52.378" v="4482"/>
            <ac:spMkLst>
              <pc:docMk/>
              <pc:sldMasterMk cId="0" sldId="2147483684"/>
              <pc:sldLayoutMk cId="2390178302" sldId="2147483694"/>
              <ac:spMk id="2"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2390178302" sldId="2147483694"/>
              <ac:spMk id="3"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2390178302" sldId="2147483694"/>
              <ac:spMk id="4" creationId="{00000000-0000-0000-0000-000000000000}"/>
            </ac:spMkLst>
          </pc:spChg>
        </pc:sldLayoutChg>
        <pc:sldLayoutChg chg="modSp">
          <pc:chgData name="Daniel Khashabi" userId="62390808-c838-45e6-be59-d6fd0d208bc8" providerId="ADAL" clId="{BC61CEE6-F72E-ED4A-95CA-C76EDF0DD1AC}" dt="2023-03-12T19:12:52.378" v="4482"/>
          <pc:sldLayoutMkLst>
            <pc:docMk/>
            <pc:sldMasterMk cId="0" sldId="2147483684"/>
            <pc:sldLayoutMk cId="3742213653" sldId="2147483695"/>
          </pc:sldLayoutMkLst>
          <pc:spChg chg="mod">
            <ac:chgData name="Daniel Khashabi" userId="62390808-c838-45e6-be59-d6fd0d208bc8" providerId="ADAL" clId="{BC61CEE6-F72E-ED4A-95CA-C76EDF0DD1AC}" dt="2023-03-12T19:12:52.378" v="4482"/>
            <ac:spMkLst>
              <pc:docMk/>
              <pc:sldMasterMk cId="0" sldId="2147483684"/>
              <pc:sldLayoutMk cId="3742213653" sldId="2147483695"/>
              <ac:spMk id="5"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3742213653" sldId="2147483695"/>
              <ac:spMk id="6" creationId="{00000000-0000-0000-0000-000000000000}"/>
            </ac:spMkLst>
          </pc:spChg>
          <pc:spChg chg="mod">
            <ac:chgData name="Daniel Khashabi" userId="62390808-c838-45e6-be59-d6fd0d208bc8" providerId="ADAL" clId="{BC61CEE6-F72E-ED4A-95CA-C76EDF0DD1AC}" dt="2023-03-12T19:12:52.378" v="4482"/>
            <ac:spMkLst>
              <pc:docMk/>
              <pc:sldMasterMk cId="0" sldId="2147483684"/>
              <pc:sldLayoutMk cId="3742213653" sldId="2147483695"/>
              <ac:spMk id="7" creationId="{00000000-0000-0000-0000-000000000000}"/>
            </ac:spMkLst>
          </pc:spChg>
        </pc:sldLayoutChg>
        <pc:sldLayoutChg chg="modSp del">
          <pc:chgData name="Daniel Khashabi" userId="62390808-c838-45e6-be59-d6fd0d208bc8" providerId="ADAL" clId="{BC61CEE6-F72E-ED4A-95CA-C76EDF0DD1AC}" dt="2023-03-15T02:23:15.798" v="9597" actId="2696"/>
          <pc:sldLayoutMkLst>
            <pc:docMk/>
            <pc:sldMasterMk cId="0" sldId="2147483684"/>
            <pc:sldLayoutMk cId="1050889390" sldId="2147483696"/>
          </pc:sldLayoutMkLst>
          <pc:spChg chg="mod">
            <ac:chgData name="Daniel Khashabi" userId="62390808-c838-45e6-be59-d6fd0d208bc8" providerId="ADAL" clId="{BC61CEE6-F72E-ED4A-95CA-C76EDF0DD1AC}" dt="2023-03-12T19:12:52.378" v="4482"/>
            <ac:spMkLst>
              <pc:docMk/>
              <pc:sldMasterMk cId="0" sldId="2147483684"/>
              <pc:sldLayoutMk cId="1050889390" sldId="2147483696"/>
              <ac:spMk id="26" creationId="{00000000-0000-0000-0000-000000000000}"/>
            </ac:spMkLst>
          </pc:spChg>
        </pc:sldLayoutChg>
        <pc:sldLayoutChg chg="modSp del">
          <pc:chgData name="Daniel Khashabi" userId="62390808-c838-45e6-be59-d6fd0d208bc8" providerId="ADAL" clId="{BC61CEE6-F72E-ED4A-95CA-C76EDF0DD1AC}" dt="2023-03-15T02:23:17.626" v="9857" actId="2696"/>
          <pc:sldLayoutMkLst>
            <pc:docMk/>
            <pc:sldMasterMk cId="0" sldId="2147483684"/>
            <pc:sldLayoutMk cId="1251421853" sldId="2147483697"/>
          </pc:sldLayoutMkLst>
          <pc:spChg chg="mod">
            <ac:chgData name="Daniel Khashabi" userId="62390808-c838-45e6-be59-d6fd0d208bc8" providerId="ADAL" clId="{BC61CEE6-F72E-ED4A-95CA-C76EDF0DD1AC}" dt="2023-03-12T19:12:52.378" v="4482"/>
            <ac:spMkLst>
              <pc:docMk/>
              <pc:sldMasterMk cId="0" sldId="2147483684"/>
              <pc:sldLayoutMk cId="1251421853" sldId="2147483697"/>
              <ac:spMk id="16" creationId="{00000000-0000-0000-0000-000000000000}"/>
            </ac:spMkLst>
          </pc:spChg>
        </pc:sldLayoutChg>
      </pc:sldMasterChg>
    </pc:docChg>
  </pc:docChgLst>
  <pc:docChgLst>
    <pc:chgData name="Daniel Khashabi" userId="S::dkhasha1@jh.edu::62390808-c838-45e6-be59-d6fd0d208bc8" providerId="AD" clId="Web-{1A93BEC6-7F25-9C5E-FB17-20449AD13C32}"/>
    <pc:docChg chg="modSld">
      <pc:chgData name="Daniel Khashabi" userId="S::dkhasha1@jh.edu::62390808-c838-45e6-be59-d6fd0d208bc8" providerId="AD" clId="Web-{1A93BEC6-7F25-9C5E-FB17-20449AD13C32}" dt="2023-01-11T00:33:00.174" v="9" actId="20577"/>
      <pc:docMkLst>
        <pc:docMk/>
      </pc:docMkLst>
      <pc:sldChg chg="modSp">
        <pc:chgData name="Daniel Khashabi" userId="S::dkhasha1@jh.edu::62390808-c838-45e6-be59-d6fd0d208bc8" providerId="AD" clId="Web-{1A93BEC6-7F25-9C5E-FB17-20449AD13C32}" dt="2023-01-11T00:33:00.174" v="9" actId="20577"/>
        <pc:sldMkLst>
          <pc:docMk/>
          <pc:sldMk cId="0" sldId="301"/>
        </pc:sldMkLst>
        <pc:spChg chg="mod">
          <ac:chgData name="Daniel Khashabi" userId="S::dkhasha1@jh.edu::62390808-c838-45e6-be59-d6fd0d208bc8" providerId="AD" clId="Web-{1A93BEC6-7F25-9C5E-FB17-20449AD13C32}" dt="2023-01-11T00:33:00.174" v="9" actId="20577"/>
          <ac:spMkLst>
            <pc:docMk/>
            <pc:sldMk cId="0" sldId="301"/>
            <ac:spMk id="59" creationId="{00000000-0000-0000-0000-000000000000}"/>
          </ac:spMkLst>
        </pc:spChg>
      </pc:sldChg>
    </pc:docChg>
  </pc:docChgLst>
  <pc:docChgLst>
    <pc:chgData name="Daniel Khashabi" userId="62390808-c838-45e6-be59-d6fd0d208bc8" providerId="ADAL" clId="{19A97A65-FB7E-DC4C-8433-B675572D5E70}"/>
    <pc:docChg chg="undo redo custSel addSld delSld modSld sldOrd modMainMaster modNotesMaster">
      <pc:chgData name="Daniel Khashabi" userId="62390808-c838-45e6-be59-d6fd0d208bc8" providerId="ADAL" clId="{19A97A65-FB7E-DC4C-8433-B675572D5E70}" dt="2023-02-23T16:41:20.836" v="11072"/>
      <pc:docMkLst>
        <pc:docMk/>
      </pc:docMkLst>
      <pc:sldChg chg="modSp add modNotes">
        <pc:chgData name="Daniel Khashabi" userId="62390808-c838-45e6-be59-d6fd0d208bc8" providerId="ADAL" clId="{19A97A65-FB7E-DC4C-8433-B675572D5E70}" dt="2023-02-22T17:58:30.299" v="9801"/>
        <pc:sldMkLst>
          <pc:docMk/>
          <pc:sldMk cId="0" sldId="257"/>
        </pc:sldMkLst>
        <pc:spChg chg="mod">
          <ac:chgData name="Daniel Khashabi" userId="62390808-c838-45e6-be59-d6fd0d208bc8" providerId="ADAL" clId="{19A97A65-FB7E-DC4C-8433-B675572D5E70}" dt="2023-02-22T17:58:30.299" v="9801"/>
          <ac:spMkLst>
            <pc:docMk/>
            <pc:sldMk cId="0" sldId="257"/>
            <ac:spMk id="2" creationId="{B7FE4718-FE4B-A956-25C3-8F4F5674B026}"/>
          </ac:spMkLst>
        </pc:spChg>
        <pc:spChg chg="mod">
          <ac:chgData name="Daniel Khashabi" userId="62390808-c838-45e6-be59-d6fd0d208bc8" providerId="ADAL" clId="{19A97A65-FB7E-DC4C-8433-B675572D5E70}" dt="2023-02-22T17:58:30.299" v="9801"/>
          <ac:spMkLst>
            <pc:docMk/>
            <pc:sldMk cId="0" sldId="257"/>
            <ac:spMk id="62" creationId="{00000000-0000-0000-0000-000000000000}"/>
          </ac:spMkLst>
        </pc:spChg>
      </pc:sldChg>
      <pc:sldChg chg="addSp delSp modSp add del mod">
        <pc:chgData name="Daniel Khashabi" userId="62390808-c838-45e6-be59-d6fd0d208bc8" providerId="ADAL" clId="{19A97A65-FB7E-DC4C-8433-B675572D5E70}" dt="2023-02-22T18:47:18.864" v="10493"/>
        <pc:sldMkLst>
          <pc:docMk/>
          <pc:sldMk cId="0" sldId="258"/>
        </pc:sldMkLst>
        <pc:spChg chg="mod">
          <ac:chgData name="Daniel Khashabi" userId="62390808-c838-45e6-be59-d6fd0d208bc8" providerId="ADAL" clId="{19A97A65-FB7E-DC4C-8433-B675572D5E70}" dt="2023-02-22T18:47:18.864" v="10493"/>
          <ac:spMkLst>
            <pc:docMk/>
            <pc:sldMk cId="0" sldId="258"/>
            <ac:spMk id="3" creationId="{00000000-0000-0000-0000-000000000000}"/>
          </ac:spMkLst>
        </pc:spChg>
        <pc:spChg chg="del mod">
          <ac:chgData name="Daniel Khashabi" userId="62390808-c838-45e6-be59-d6fd0d208bc8" providerId="ADAL" clId="{19A97A65-FB7E-DC4C-8433-B675572D5E70}" dt="2023-02-22T18:47:14.307" v="10492" actId="478"/>
          <ac:spMkLst>
            <pc:docMk/>
            <pc:sldMk cId="0" sldId="258"/>
            <ac:spMk id="4" creationId="{00000000-0000-0000-0000-000000000000}"/>
          </ac:spMkLst>
        </pc:spChg>
        <pc:spChg chg="mod">
          <ac:chgData name="Daniel Khashabi" userId="62390808-c838-45e6-be59-d6fd0d208bc8" providerId="ADAL" clId="{19A97A65-FB7E-DC4C-8433-B675572D5E70}" dt="2023-02-22T17:58:30.299" v="9801"/>
          <ac:spMkLst>
            <pc:docMk/>
            <pc:sldMk cId="0" sldId="258"/>
            <ac:spMk id="5" creationId="{00000000-0000-0000-0000-000000000000}"/>
          </ac:spMkLst>
        </pc:spChg>
        <pc:spChg chg="mod">
          <ac:chgData name="Daniel Khashabi" userId="62390808-c838-45e6-be59-d6fd0d208bc8" providerId="ADAL" clId="{19A97A65-FB7E-DC4C-8433-B675572D5E70}" dt="2023-02-22T18:45:37.835" v="10482"/>
          <ac:spMkLst>
            <pc:docMk/>
            <pc:sldMk cId="0" sldId="258"/>
            <ac:spMk id="6" creationId="{00000000-0000-0000-0000-000000000000}"/>
          </ac:spMkLst>
        </pc:spChg>
        <pc:spChg chg="mod">
          <ac:chgData name="Daniel Khashabi" userId="62390808-c838-45e6-be59-d6fd0d208bc8" providerId="ADAL" clId="{19A97A65-FB7E-DC4C-8433-B675572D5E70}" dt="2023-02-22T17:58:30.299" v="9801"/>
          <ac:spMkLst>
            <pc:docMk/>
            <pc:sldMk cId="0" sldId="258"/>
            <ac:spMk id="7" creationId="{00000000-0000-0000-0000-000000000000}"/>
          </ac:spMkLst>
        </pc:spChg>
        <pc:spChg chg="add mod">
          <ac:chgData name="Daniel Khashabi" userId="62390808-c838-45e6-be59-d6fd0d208bc8" providerId="ADAL" clId="{19A97A65-FB7E-DC4C-8433-B675572D5E70}" dt="2023-02-22T16:15:53.370" v="8779"/>
          <ac:spMkLst>
            <pc:docMk/>
            <pc:sldMk cId="0" sldId="258"/>
            <ac:spMk id="8" creationId="{C13F98B0-0B7B-9BB0-8452-0D5510EE81AB}"/>
          </ac:spMkLst>
        </pc:spChg>
      </pc:sldChg>
      <pc:sldChg chg="add del">
        <pc:chgData name="Daniel Khashabi" userId="62390808-c838-45e6-be59-d6fd0d208bc8" providerId="ADAL" clId="{19A97A65-FB7E-DC4C-8433-B675572D5E70}" dt="2023-02-13T19:56:41.284" v="2514" actId="2696"/>
        <pc:sldMkLst>
          <pc:docMk/>
          <pc:sldMk cId="2524225896" sldId="258"/>
        </pc:sldMkLst>
      </pc:sldChg>
      <pc:sldChg chg="addSp modSp add mod">
        <pc:chgData name="Daniel Khashabi" userId="62390808-c838-45e6-be59-d6fd0d208bc8" providerId="ADAL" clId="{19A97A65-FB7E-DC4C-8433-B675572D5E70}" dt="2023-02-22T18:45:37.835" v="10482"/>
        <pc:sldMkLst>
          <pc:docMk/>
          <pc:sldMk cId="0" sldId="259"/>
        </pc:sldMkLst>
        <pc:spChg chg="mod">
          <ac:chgData name="Daniel Khashabi" userId="62390808-c838-45e6-be59-d6fd0d208bc8" providerId="ADAL" clId="{19A97A65-FB7E-DC4C-8433-B675572D5E70}" dt="2023-02-22T17:58:30.299" v="9801"/>
          <ac:spMkLst>
            <pc:docMk/>
            <pc:sldMk cId="0" sldId="259"/>
            <ac:spMk id="3" creationId="{00000000-0000-0000-0000-000000000000}"/>
          </ac:spMkLst>
        </pc:spChg>
        <pc:spChg chg="mod">
          <ac:chgData name="Daniel Khashabi" userId="62390808-c838-45e6-be59-d6fd0d208bc8" providerId="ADAL" clId="{19A97A65-FB7E-DC4C-8433-B675572D5E70}" dt="2023-02-22T17:58:30.299" v="9801"/>
          <ac:spMkLst>
            <pc:docMk/>
            <pc:sldMk cId="0" sldId="259"/>
            <ac:spMk id="4" creationId="{00000000-0000-0000-0000-000000000000}"/>
          </ac:spMkLst>
        </pc:spChg>
        <pc:spChg chg="mod">
          <ac:chgData name="Daniel Khashabi" userId="62390808-c838-45e6-be59-d6fd0d208bc8" providerId="ADAL" clId="{19A97A65-FB7E-DC4C-8433-B675572D5E70}" dt="2023-02-22T17:58:30.299" v="9801"/>
          <ac:spMkLst>
            <pc:docMk/>
            <pc:sldMk cId="0" sldId="259"/>
            <ac:spMk id="5" creationId="{00000000-0000-0000-0000-000000000000}"/>
          </ac:spMkLst>
        </pc:spChg>
        <pc:spChg chg="mod">
          <ac:chgData name="Daniel Khashabi" userId="62390808-c838-45e6-be59-d6fd0d208bc8" providerId="ADAL" clId="{19A97A65-FB7E-DC4C-8433-B675572D5E70}" dt="2023-02-22T17:58:30.299" v="9801"/>
          <ac:spMkLst>
            <pc:docMk/>
            <pc:sldMk cId="0" sldId="259"/>
            <ac:spMk id="6" creationId="{00000000-0000-0000-0000-000000000000}"/>
          </ac:spMkLst>
        </pc:spChg>
        <pc:spChg chg="mod">
          <ac:chgData name="Daniel Khashabi" userId="62390808-c838-45e6-be59-d6fd0d208bc8" providerId="ADAL" clId="{19A97A65-FB7E-DC4C-8433-B675572D5E70}" dt="2023-02-22T17:58:30.299" v="9801"/>
          <ac:spMkLst>
            <pc:docMk/>
            <pc:sldMk cId="0" sldId="259"/>
            <ac:spMk id="8" creationId="{00000000-0000-0000-0000-000000000000}"/>
          </ac:spMkLst>
        </pc:spChg>
        <pc:spChg chg="mod">
          <ac:chgData name="Daniel Khashabi" userId="62390808-c838-45e6-be59-d6fd0d208bc8" providerId="ADAL" clId="{19A97A65-FB7E-DC4C-8433-B675572D5E70}" dt="2023-02-22T17:58:30.299" v="9801"/>
          <ac:spMkLst>
            <pc:docMk/>
            <pc:sldMk cId="0" sldId="259"/>
            <ac:spMk id="9" creationId="{00000000-0000-0000-0000-000000000000}"/>
          </ac:spMkLst>
        </pc:spChg>
        <pc:spChg chg="mod">
          <ac:chgData name="Daniel Khashabi" userId="62390808-c838-45e6-be59-d6fd0d208bc8" providerId="ADAL" clId="{19A97A65-FB7E-DC4C-8433-B675572D5E70}" dt="2023-02-22T17:58:30.299" v="9801"/>
          <ac:spMkLst>
            <pc:docMk/>
            <pc:sldMk cId="0" sldId="259"/>
            <ac:spMk id="10" creationId="{00000000-0000-0000-0000-000000000000}"/>
          </ac:spMkLst>
        </pc:spChg>
        <pc:spChg chg="mod">
          <ac:chgData name="Daniel Khashabi" userId="62390808-c838-45e6-be59-d6fd0d208bc8" providerId="ADAL" clId="{19A97A65-FB7E-DC4C-8433-B675572D5E70}" dt="2023-02-22T17:58:30.299" v="9801"/>
          <ac:spMkLst>
            <pc:docMk/>
            <pc:sldMk cId="0" sldId="259"/>
            <ac:spMk id="11" creationId="{00000000-0000-0000-0000-000000000000}"/>
          </ac:spMkLst>
        </pc:spChg>
        <pc:spChg chg="mod">
          <ac:chgData name="Daniel Khashabi" userId="62390808-c838-45e6-be59-d6fd0d208bc8" providerId="ADAL" clId="{19A97A65-FB7E-DC4C-8433-B675572D5E70}" dt="2023-02-22T17:58:30.299" v="9801"/>
          <ac:spMkLst>
            <pc:docMk/>
            <pc:sldMk cId="0" sldId="259"/>
            <ac:spMk id="12" creationId="{00000000-0000-0000-0000-000000000000}"/>
          </ac:spMkLst>
        </pc:spChg>
        <pc:spChg chg="mod">
          <ac:chgData name="Daniel Khashabi" userId="62390808-c838-45e6-be59-d6fd0d208bc8" providerId="ADAL" clId="{19A97A65-FB7E-DC4C-8433-B675572D5E70}" dt="2023-02-22T17:58:30.299" v="9801"/>
          <ac:spMkLst>
            <pc:docMk/>
            <pc:sldMk cId="0" sldId="259"/>
            <ac:spMk id="13" creationId="{00000000-0000-0000-0000-000000000000}"/>
          </ac:spMkLst>
        </pc:spChg>
        <pc:spChg chg="mod">
          <ac:chgData name="Daniel Khashabi" userId="62390808-c838-45e6-be59-d6fd0d208bc8" providerId="ADAL" clId="{19A97A65-FB7E-DC4C-8433-B675572D5E70}" dt="2023-02-22T17:58:30.299" v="9801"/>
          <ac:spMkLst>
            <pc:docMk/>
            <pc:sldMk cId="0" sldId="259"/>
            <ac:spMk id="15" creationId="{00000000-0000-0000-0000-000000000000}"/>
          </ac:spMkLst>
        </pc:spChg>
        <pc:spChg chg="mod">
          <ac:chgData name="Daniel Khashabi" userId="62390808-c838-45e6-be59-d6fd0d208bc8" providerId="ADAL" clId="{19A97A65-FB7E-DC4C-8433-B675572D5E70}" dt="2023-02-22T17:58:30.299" v="9801"/>
          <ac:spMkLst>
            <pc:docMk/>
            <pc:sldMk cId="0" sldId="259"/>
            <ac:spMk id="16" creationId="{00000000-0000-0000-0000-000000000000}"/>
          </ac:spMkLst>
        </pc:spChg>
        <pc:spChg chg="mod">
          <ac:chgData name="Daniel Khashabi" userId="62390808-c838-45e6-be59-d6fd0d208bc8" providerId="ADAL" clId="{19A97A65-FB7E-DC4C-8433-B675572D5E70}" dt="2023-02-22T17:58:30.299" v="9801"/>
          <ac:spMkLst>
            <pc:docMk/>
            <pc:sldMk cId="0" sldId="259"/>
            <ac:spMk id="17" creationId="{00000000-0000-0000-0000-000000000000}"/>
          </ac:spMkLst>
        </pc:spChg>
        <pc:spChg chg="mod">
          <ac:chgData name="Daniel Khashabi" userId="62390808-c838-45e6-be59-d6fd0d208bc8" providerId="ADAL" clId="{19A97A65-FB7E-DC4C-8433-B675572D5E70}" dt="2023-02-22T17:58:30.299" v="9801"/>
          <ac:spMkLst>
            <pc:docMk/>
            <pc:sldMk cId="0" sldId="259"/>
            <ac:spMk id="18" creationId="{00000000-0000-0000-0000-000000000000}"/>
          </ac:spMkLst>
        </pc:spChg>
        <pc:spChg chg="mod">
          <ac:chgData name="Daniel Khashabi" userId="62390808-c838-45e6-be59-d6fd0d208bc8" providerId="ADAL" clId="{19A97A65-FB7E-DC4C-8433-B675572D5E70}" dt="2023-02-22T17:58:30.299" v="9801"/>
          <ac:spMkLst>
            <pc:docMk/>
            <pc:sldMk cId="0" sldId="259"/>
            <ac:spMk id="20" creationId="{00000000-0000-0000-0000-000000000000}"/>
          </ac:spMkLst>
        </pc:spChg>
        <pc:spChg chg="mod">
          <ac:chgData name="Daniel Khashabi" userId="62390808-c838-45e6-be59-d6fd0d208bc8" providerId="ADAL" clId="{19A97A65-FB7E-DC4C-8433-B675572D5E70}" dt="2023-02-22T17:58:30.299" v="9801"/>
          <ac:spMkLst>
            <pc:docMk/>
            <pc:sldMk cId="0" sldId="259"/>
            <ac:spMk id="21" creationId="{00000000-0000-0000-0000-000000000000}"/>
          </ac:spMkLst>
        </pc:spChg>
        <pc:spChg chg="mod">
          <ac:chgData name="Daniel Khashabi" userId="62390808-c838-45e6-be59-d6fd0d208bc8" providerId="ADAL" clId="{19A97A65-FB7E-DC4C-8433-B675572D5E70}" dt="2023-02-22T17:58:30.299" v="9801"/>
          <ac:spMkLst>
            <pc:docMk/>
            <pc:sldMk cId="0" sldId="259"/>
            <ac:spMk id="22" creationId="{00000000-0000-0000-0000-000000000000}"/>
          </ac:spMkLst>
        </pc:spChg>
        <pc:spChg chg="mod">
          <ac:chgData name="Daniel Khashabi" userId="62390808-c838-45e6-be59-d6fd0d208bc8" providerId="ADAL" clId="{19A97A65-FB7E-DC4C-8433-B675572D5E70}" dt="2023-02-22T17:58:30.299" v="9801"/>
          <ac:spMkLst>
            <pc:docMk/>
            <pc:sldMk cId="0" sldId="259"/>
            <ac:spMk id="23" creationId="{00000000-0000-0000-0000-000000000000}"/>
          </ac:spMkLst>
        </pc:spChg>
        <pc:spChg chg="mod">
          <ac:chgData name="Daniel Khashabi" userId="62390808-c838-45e6-be59-d6fd0d208bc8" providerId="ADAL" clId="{19A97A65-FB7E-DC4C-8433-B675572D5E70}" dt="2023-02-22T18:45:37.835" v="10482"/>
          <ac:spMkLst>
            <pc:docMk/>
            <pc:sldMk cId="0" sldId="259"/>
            <ac:spMk id="24" creationId="{00000000-0000-0000-0000-000000000000}"/>
          </ac:spMkLst>
        </pc:spChg>
        <pc:spChg chg="mod">
          <ac:chgData name="Daniel Khashabi" userId="62390808-c838-45e6-be59-d6fd0d208bc8" providerId="ADAL" clId="{19A97A65-FB7E-DC4C-8433-B675572D5E70}" dt="2023-02-22T17:58:30.299" v="9801"/>
          <ac:spMkLst>
            <pc:docMk/>
            <pc:sldMk cId="0" sldId="259"/>
            <ac:spMk id="25" creationId="{00000000-0000-0000-0000-000000000000}"/>
          </ac:spMkLst>
        </pc:spChg>
        <pc:spChg chg="add mod">
          <ac:chgData name="Daniel Khashabi" userId="62390808-c838-45e6-be59-d6fd0d208bc8" providerId="ADAL" clId="{19A97A65-FB7E-DC4C-8433-B675572D5E70}" dt="2023-02-22T16:16:01.420" v="8793"/>
          <ac:spMkLst>
            <pc:docMk/>
            <pc:sldMk cId="0" sldId="259"/>
            <ac:spMk id="26" creationId="{91696801-0DB0-E639-0E97-BC142A52ECDC}"/>
          </ac:spMkLst>
        </pc:spChg>
      </pc:sldChg>
      <pc:sldChg chg="addSp modSp add mod">
        <pc:chgData name="Daniel Khashabi" userId="62390808-c838-45e6-be59-d6fd0d208bc8" providerId="ADAL" clId="{19A97A65-FB7E-DC4C-8433-B675572D5E70}" dt="2023-02-22T18:45:37.835" v="10482"/>
        <pc:sldMkLst>
          <pc:docMk/>
          <pc:sldMk cId="0" sldId="260"/>
        </pc:sldMkLst>
        <pc:spChg chg="mod">
          <ac:chgData name="Daniel Khashabi" userId="62390808-c838-45e6-be59-d6fd0d208bc8" providerId="ADAL" clId="{19A97A65-FB7E-DC4C-8433-B675572D5E70}" dt="2023-02-22T17:58:30.299" v="9801"/>
          <ac:spMkLst>
            <pc:docMk/>
            <pc:sldMk cId="0" sldId="260"/>
            <ac:spMk id="3" creationId="{00000000-0000-0000-0000-000000000000}"/>
          </ac:spMkLst>
        </pc:spChg>
        <pc:spChg chg="mod">
          <ac:chgData name="Daniel Khashabi" userId="62390808-c838-45e6-be59-d6fd0d208bc8" providerId="ADAL" clId="{19A97A65-FB7E-DC4C-8433-B675572D5E70}" dt="2023-02-22T17:58:30.299" v="9801"/>
          <ac:spMkLst>
            <pc:docMk/>
            <pc:sldMk cId="0" sldId="260"/>
            <ac:spMk id="4" creationId="{00000000-0000-0000-0000-000000000000}"/>
          </ac:spMkLst>
        </pc:spChg>
        <pc:spChg chg="mod">
          <ac:chgData name="Daniel Khashabi" userId="62390808-c838-45e6-be59-d6fd0d208bc8" providerId="ADAL" clId="{19A97A65-FB7E-DC4C-8433-B675572D5E70}" dt="2023-02-22T17:58:30.299" v="9801"/>
          <ac:spMkLst>
            <pc:docMk/>
            <pc:sldMk cId="0" sldId="260"/>
            <ac:spMk id="5" creationId="{00000000-0000-0000-0000-000000000000}"/>
          </ac:spMkLst>
        </pc:spChg>
        <pc:spChg chg="mod">
          <ac:chgData name="Daniel Khashabi" userId="62390808-c838-45e6-be59-d6fd0d208bc8" providerId="ADAL" clId="{19A97A65-FB7E-DC4C-8433-B675572D5E70}" dt="2023-02-22T18:45:37.835" v="10482"/>
          <ac:spMkLst>
            <pc:docMk/>
            <pc:sldMk cId="0" sldId="260"/>
            <ac:spMk id="6" creationId="{00000000-0000-0000-0000-000000000000}"/>
          </ac:spMkLst>
        </pc:spChg>
        <pc:spChg chg="mod">
          <ac:chgData name="Daniel Khashabi" userId="62390808-c838-45e6-be59-d6fd0d208bc8" providerId="ADAL" clId="{19A97A65-FB7E-DC4C-8433-B675572D5E70}" dt="2023-02-22T17:58:30.299" v="9801"/>
          <ac:spMkLst>
            <pc:docMk/>
            <pc:sldMk cId="0" sldId="260"/>
            <ac:spMk id="8" creationId="{00000000-0000-0000-0000-000000000000}"/>
          </ac:spMkLst>
        </pc:spChg>
        <pc:spChg chg="mod">
          <ac:chgData name="Daniel Khashabi" userId="62390808-c838-45e6-be59-d6fd0d208bc8" providerId="ADAL" clId="{19A97A65-FB7E-DC4C-8433-B675572D5E70}" dt="2023-02-22T17:58:30.299" v="9801"/>
          <ac:spMkLst>
            <pc:docMk/>
            <pc:sldMk cId="0" sldId="260"/>
            <ac:spMk id="9" creationId="{00000000-0000-0000-0000-000000000000}"/>
          </ac:spMkLst>
        </pc:spChg>
        <pc:spChg chg="mod">
          <ac:chgData name="Daniel Khashabi" userId="62390808-c838-45e6-be59-d6fd0d208bc8" providerId="ADAL" clId="{19A97A65-FB7E-DC4C-8433-B675572D5E70}" dt="2023-02-22T18:45:37.835" v="10482"/>
          <ac:spMkLst>
            <pc:docMk/>
            <pc:sldMk cId="0" sldId="260"/>
            <ac:spMk id="10" creationId="{00000000-0000-0000-0000-000000000000}"/>
          </ac:spMkLst>
        </pc:spChg>
        <pc:spChg chg="mod">
          <ac:chgData name="Daniel Khashabi" userId="62390808-c838-45e6-be59-d6fd0d208bc8" providerId="ADAL" clId="{19A97A65-FB7E-DC4C-8433-B675572D5E70}" dt="2023-02-22T17:58:30.299" v="9801"/>
          <ac:spMkLst>
            <pc:docMk/>
            <pc:sldMk cId="0" sldId="260"/>
            <ac:spMk id="11" creationId="{00000000-0000-0000-0000-000000000000}"/>
          </ac:spMkLst>
        </pc:spChg>
        <pc:spChg chg="add mod">
          <ac:chgData name="Daniel Khashabi" userId="62390808-c838-45e6-be59-d6fd0d208bc8" providerId="ADAL" clId="{19A97A65-FB7E-DC4C-8433-B675572D5E70}" dt="2023-02-22T16:16:06.159" v="8800"/>
          <ac:spMkLst>
            <pc:docMk/>
            <pc:sldMk cId="0" sldId="260"/>
            <ac:spMk id="12" creationId="{22BF34A0-6089-B63C-900F-5A5F700FA458}"/>
          </ac:spMkLst>
        </pc:spChg>
      </pc:sldChg>
      <pc:sldChg chg="modSp add modNotes">
        <pc:chgData name="Daniel Khashabi" userId="62390808-c838-45e6-be59-d6fd0d208bc8" providerId="ADAL" clId="{19A97A65-FB7E-DC4C-8433-B675572D5E70}" dt="2023-02-22T17:58:30.299" v="9801"/>
        <pc:sldMkLst>
          <pc:docMk/>
          <pc:sldMk cId="0" sldId="261"/>
        </pc:sldMkLst>
        <pc:spChg chg="mod">
          <ac:chgData name="Daniel Khashabi" userId="62390808-c838-45e6-be59-d6fd0d208bc8" providerId="ADAL" clId="{19A97A65-FB7E-DC4C-8433-B675572D5E70}" dt="2023-02-22T17:58:30.299" v="9801"/>
          <ac:spMkLst>
            <pc:docMk/>
            <pc:sldMk cId="0" sldId="261"/>
            <ac:spMk id="2" creationId="{B5BB88C5-AF57-14F0-D0A7-2349D74D75F7}"/>
          </ac:spMkLst>
        </pc:spChg>
      </pc:sldChg>
      <pc:sldChg chg="addSp modSp add mod addCm">
        <pc:chgData name="Daniel Khashabi" userId="62390808-c838-45e6-be59-d6fd0d208bc8" providerId="ADAL" clId="{19A97A65-FB7E-DC4C-8433-B675572D5E70}" dt="2023-02-22T19:02:32.126" v="10618"/>
        <pc:sldMkLst>
          <pc:docMk/>
          <pc:sldMk cId="0" sldId="262"/>
        </pc:sldMkLst>
        <pc:spChg chg="mod">
          <ac:chgData name="Daniel Khashabi" userId="62390808-c838-45e6-be59-d6fd0d208bc8" providerId="ADAL" clId="{19A97A65-FB7E-DC4C-8433-B675572D5E70}" dt="2023-02-22T17:58:30.299" v="9801"/>
          <ac:spMkLst>
            <pc:docMk/>
            <pc:sldMk cId="0" sldId="262"/>
            <ac:spMk id="4" creationId="{00000000-0000-0000-0000-000000000000}"/>
          </ac:spMkLst>
        </pc:spChg>
        <pc:spChg chg="mod">
          <ac:chgData name="Daniel Khashabi" userId="62390808-c838-45e6-be59-d6fd0d208bc8" providerId="ADAL" clId="{19A97A65-FB7E-DC4C-8433-B675572D5E70}" dt="2023-02-22T17:58:30.299" v="9801"/>
          <ac:spMkLst>
            <pc:docMk/>
            <pc:sldMk cId="0" sldId="262"/>
            <ac:spMk id="5" creationId="{00000000-0000-0000-0000-000000000000}"/>
          </ac:spMkLst>
        </pc:spChg>
        <pc:spChg chg="mod">
          <ac:chgData name="Daniel Khashabi" userId="62390808-c838-45e6-be59-d6fd0d208bc8" providerId="ADAL" clId="{19A97A65-FB7E-DC4C-8433-B675572D5E70}" dt="2023-02-22T17:58:30.299" v="9801"/>
          <ac:spMkLst>
            <pc:docMk/>
            <pc:sldMk cId="0" sldId="262"/>
            <ac:spMk id="6" creationId="{00000000-0000-0000-0000-000000000000}"/>
          </ac:spMkLst>
        </pc:spChg>
        <pc:spChg chg="mod">
          <ac:chgData name="Daniel Khashabi" userId="62390808-c838-45e6-be59-d6fd0d208bc8" providerId="ADAL" clId="{19A97A65-FB7E-DC4C-8433-B675572D5E70}" dt="2023-02-22T17:58:30.299" v="9801"/>
          <ac:spMkLst>
            <pc:docMk/>
            <pc:sldMk cId="0" sldId="262"/>
            <ac:spMk id="7" creationId="{00000000-0000-0000-0000-000000000000}"/>
          </ac:spMkLst>
        </pc:spChg>
        <pc:spChg chg="mod">
          <ac:chgData name="Daniel Khashabi" userId="62390808-c838-45e6-be59-d6fd0d208bc8" providerId="ADAL" clId="{19A97A65-FB7E-DC4C-8433-B675572D5E70}" dt="2023-02-22T17:58:30.299" v="9801"/>
          <ac:spMkLst>
            <pc:docMk/>
            <pc:sldMk cId="0" sldId="262"/>
            <ac:spMk id="9" creationId="{00000000-0000-0000-0000-000000000000}"/>
          </ac:spMkLst>
        </pc:spChg>
        <pc:spChg chg="mod">
          <ac:chgData name="Daniel Khashabi" userId="62390808-c838-45e6-be59-d6fd0d208bc8" providerId="ADAL" clId="{19A97A65-FB7E-DC4C-8433-B675572D5E70}" dt="2023-02-22T17:58:30.299" v="9801"/>
          <ac:spMkLst>
            <pc:docMk/>
            <pc:sldMk cId="0" sldId="262"/>
            <ac:spMk id="10" creationId="{00000000-0000-0000-0000-000000000000}"/>
          </ac:spMkLst>
        </pc:spChg>
        <pc:spChg chg="mod">
          <ac:chgData name="Daniel Khashabi" userId="62390808-c838-45e6-be59-d6fd0d208bc8" providerId="ADAL" clId="{19A97A65-FB7E-DC4C-8433-B675572D5E70}" dt="2023-02-22T17:58:30.299" v="9801"/>
          <ac:spMkLst>
            <pc:docMk/>
            <pc:sldMk cId="0" sldId="262"/>
            <ac:spMk id="11" creationId="{00000000-0000-0000-0000-000000000000}"/>
          </ac:spMkLst>
        </pc:spChg>
        <pc:spChg chg="mod">
          <ac:chgData name="Daniel Khashabi" userId="62390808-c838-45e6-be59-d6fd0d208bc8" providerId="ADAL" clId="{19A97A65-FB7E-DC4C-8433-B675572D5E70}" dt="2023-02-22T17:58:30.299" v="9801"/>
          <ac:spMkLst>
            <pc:docMk/>
            <pc:sldMk cId="0" sldId="262"/>
            <ac:spMk id="12" creationId="{00000000-0000-0000-0000-000000000000}"/>
          </ac:spMkLst>
        </pc:spChg>
        <pc:spChg chg="mod">
          <ac:chgData name="Daniel Khashabi" userId="62390808-c838-45e6-be59-d6fd0d208bc8" providerId="ADAL" clId="{19A97A65-FB7E-DC4C-8433-B675572D5E70}" dt="2023-02-22T18:45:37.835" v="10482"/>
          <ac:spMkLst>
            <pc:docMk/>
            <pc:sldMk cId="0" sldId="262"/>
            <ac:spMk id="13" creationId="{00000000-0000-0000-0000-000000000000}"/>
          </ac:spMkLst>
        </pc:spChg>
        <pc:spChg chg="mod">
          <ac:chgData name="Daniel Khashabi" userId="62390808-c838-45e6-be59-d6fd0d208bc8" providerId="ADAL" clId="{19A97A65-FB7E-DC4C-8433-B675572D5E70}" dt="2023-02-22T17:58:30.299" v="9801"/>
          <ac:spMkLst>
            <pc:docMk/>
            <pc:sldMk cId="0" sldId="262"/>
            <ac:spMk id="14" creationId="{00000000-0000-0000-0000-000000000000}"/>
          </ac:spMkLst>
        </pc:spChg>
        <pc:spChg chg="add mod">
          <ac:chgData name="Daniel Khashabi" userId="62390808-c838-45e6-be59-d6fd0d208bc8" providerId="ADAL" clId="{19A97A65-FB7E-DC4C-8433-B675572D5E70}" dt="2023-02-22T16:19:24.062" v="8814"/>
          <ac:spMkLst>
            <pc:docMk/>
            <pc:sldMk cId="0" sldId="262"/>
            <ac:spMk id="15" creationId="{E8E1C799-CB1B-55A2-A9A2-7DA363C39DB0}"/>
          </ac:spMkLst>
        </pc:s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19A97A65-FB7E-DC4C-8433-B675572D5E70}" dt="2023-02-22T19:02:32.126" v="10618"/>
              <pc2:cmMkLst xmlns:pc2="http://schemas.microsoft.com/office/powerpoint/2019/9/main/command">
                <pc:docMk/>
                <pc:sldMk cId="0" sldId="262"/>
                <pc2:cmMk id="{BF3B41CB-AEA9-2B43-8992-3AEE83A3E1DB}"/>
              </pc2:cmMkLst>
            </pc226:cmChg>
          </p:ext>
        </pc:extLst>
      </pc:sldChg>
      <pc:sldChg chg="addSp modSp add mod modShow">
        <pc:chgData name="Daniel Khashabi" userId="62390808-c838-45e6-be59-d6fd0d208bc8" providerId="ADAL" clId="{19A97A65-FB7E-DC4C-8433-B675572D5E70}" dt="2023-02-22T18:55:08.426" v="10494" actId="729"/>
        <pc:sldMkLst>
          <pc:docMk/>
          <pc:sldMk cId="0" sldId="263"/>
        </pc:sldMkLst>
        <pc:spChg chg="mod">
          <ac:chgData name="Daniel Khashabi" userId="62390808-c838-45e6-be59-d6fd0d208bc8" providerId="ADAL" clId="{19A97A65-FB7E-DC4C-8433-B675572D5E70}" dt="2023-02-22T17:58:30.299" v="9801"/>
          <ac:spMkLst>
            <pc:docMk/>
            <pc:sldMk cId="0" sldId="263"/>
            <ac:spMk id="3" creationId="{00000000-0000-0000-0000-000000000000}"/>
          </ac:spMkLst>
        </pc:spChg>
        <pc:spChg chg="mod">
          <ac:chgData name="Daniel Khashabi" userId="62390808-c838-45e6-be59-d6fd0d208bc8" providerId="ADAL" clId="{19A97A65-FB7E-DC4C-8433-B675572D5E70}" dt="2023-02-22T17:58:30.299" v="9801"/>
          <ac:spMkLst>
            <pc:docMk/>
            <pc:sldMk cId="0" sldId="263"/>
            <ac:spMk id="5" creationId="{00000000-0000-0000-0000-000000000000}"/>
          </ac:spMkLst>
        </pc:spChg>
        <pc:spChg chg="mod">
          <ac:chgData name="Daniel Khashabi" userId="62390808-c838-45e6-be59-d6fd0d208bc8" providerId="ADAL" clId="{19A97A65-FB7E-DC4C-8433-B675572D5E70}" dt="2023-02-22T17:58:30.299" v="9801"/>
          <ac:spMkLst>
            <pc:docMk/>
            <pc:sldMk cId="0" sldId="263"/>
            <ac:spMk id="6" creationId="{00000000-0000-0000-0000-000000000000}"/>
          </ac:spMkLst>
        </pc:spChg>
        <pc:spChg chg="mod">
          <ac:chgData name="Daniel Khashabi" userId="62390808-c838-45e6-be59-d6fd0d208bc8" providerId="ADAL" clId="{19A97A65-FB7E-DC4C-8433-B675572D5E70}" dt="2023-02-22T17:58:30.299" v="9801"/>
          <ac:spMkLst>
            <pc:docMk/>
            <pc:sldMk cId="0" sldId="263"/>
            <ac:spMk id="7" creationId="{00000000-0000-0000-0000-000000000000}"/>
          </ac:spMkLst>
        </pc:spChg>
        <pc:spChg chg="mod">
          <ac:chgData name="Daniel Khashabi" userId="62390808-c838-45e6-be59-d6fd0d208bc8" providerId="ADAL" clId="{19A97A65-FB7E-DC4C-8433-B675572D5E70}" dt="2023-02-22T18:45:37.835" v="10482"/>
          <ac:spMkLst>
            <pc:docMk/>
            <pc:sldMk cId="0" sldId="263"/>
            <ac:spMk id="8" creationId="{00000000-0000-0000-0000-000000000000}"/>
          </ac:spMkLst>
        </pc:spChg>
        <pc:spChg chg="mod">
          <ac:chgData name="Daniel Khashabi" userId="62390808-c838-45e6-be59-d6fd0d208bc8" providerId="ADAL" clId="{19A97A65-FB7E-DC4C-8433-B675572D5E70}" dt="2023-02-22T17:58:30.299" v="9801"/>
          <ac:spMkLst>
            <pc:docMk/>
            <pc:sldMk cId="0" sldId="263"/>
            <ac:spMk id="9" creationId="{00000000-0000-0000-0000-000000000000}"/>
          </ac:spMkLst>
        </pc:spChg>
        <pc:spChg chg="mod">
          <ac:chgData name="Daniel Khashabi" userId="62390808-c838-45e6-be59-d6fd0d208bc8" providerId="ADAL" clId="{19A97A65-FB7E-DC4C-8433-B675572D5E70}" dt="2023-02-22T17:58:30.299" v="9801"/>
          <ac:spMkLst>
            <pc:docMk/>
            <pc:sldMk cId="0" sldId="263"/>
            <ac:spMk id="10" creationId="{00000000-0000-0000-0000-000000000000}"/>
          </ac:spMkLst>
        </pc:spChg>
        <pc:spChg chg="mod">
          <ac:chgData name="Daniel Khashabi" userId="62390808-c838-45e6-be59-d6fd0d208bc8" providerId="ADAL" clId="{19A97A65-FB7E-DC4C-8433-B675572D5E70}" dt="2023-02-22T18:45:37.835" v="10482"/>
          <ac:spMkLst>
            <pc:docMk/>
            <pc:sldMk cId="0" sldId="263"/>
            <ac:spMk id="11" creationId="{00000000-0000-0000-0000-000000000000}"/>
          </ac:spMkLst>
        </pc:spChg>
        <pc:spChg chg="mod">
          <ac:chgData name="Daniel Khashabi" userId="62390808-c838-45e6-be59-d6fd0d208bc8" providerId="ADAL" clId="{19A97A65-FB7E-DC4C-8433-B675572D5E70}" dt="2023-02-22T17:58:30.299" v="9801"/>
          <ac:spMkLst>
            <pc:docMk/>
            <pc:sldMk cId="0" sldId="263"/>
            <ac:spMk id="12" creationId="{00000000-0000-0000-0000-000000000000}"/>
          </ac:spMkLst>
        </pc:spChg>
        <pc:spChg chg="add mod">
          <ac:chgData name="Daniel Khashabi" userId="62390808-c838-45e6-be59-d6fd0d208bc8" providerId="ADAL" clId="{19A97A65-FB7E-DC4C-8433-B675572D5E70}" dt="2023-02-22T16:19:33.228" v="8821"/>
          <ac:spMkLst>
            <pc:docMk/>
            <pc:sldMk cId="0" sldId="263"/>
            <ac:spMk id="13" creationId="{9888BDB7-0292-F3AC-38A2-78DE32E5F21D}"/>
          </ac:spMkLst>
        </pc:spChg>
      </pc:sldChg>
      <pc:sldChg chg="addSp modSp add mod modShow">
        <pc:chgData name="Daniel Khashabi" userId="62390808-c838-45e6-be59-d6fd0d208bc8" providerId="ADAL" clId="{19A97A65-FB7E-DC4C-8433-B675572D5E70}" dt="2023-02-22T18:55:08.426" v="10494" actId="729"/>
        <pc:sldMkLst>
          <pc:docMk/>
          <pc:sldMk cId="0" sldId="264"/>
        </pc:sldMkLst>
        <pc:spChg chg="mod">
          <ac:chgData name="Daniel Khashabi" userId="62390808-c838-45e6-be59-d6fd0d208bc8" providerId="ADAL" clId="{19A97A65-FB7E-DC4C-8433-B675572D5E70}" dt="2023-02-22T17:58:30.299" v="9801"/>
          <ac:spMkLst>
            <pc:docMk/>
            <pc:sldMk cId="0" sldId="264"/>
            <ac:spMk id="2" creationId="{00000000-0000-0000-0000-000000000000}"/>
          </ac:spMkLst>
        </pc:spChg>
        <pc:spChg chg="mod">
          <ac:chgData name="Daniel Khashabi" userId="62390808-c838-45e6-be59-d6fd0d208bc8" providerId="ADAL" clId="{19A97A65-FB7E-DC4C-8433-B675572D5E70}" dt="2023-02-22T18:45:37.835" v="10482"/>
          <ac:spMkLst>
            <pc:docMk/>
            <pc:sldMk cId="0" sldId="264"/>
            <ac:spMk id="3" creationId="{00000000-0000-0000-0000-000000000000}"/>
          </ac:spMkLst>
        </pc:spChg>
        <pc:spChg chg="mod">
          <ac:chgData name="Daniel Khashabi" userId="62390808-c838-45e6-be59-d6fd0d208bc8" providerId="ADAL" clId="{19A97A65-FB7E-DC4C-8433-B675572D5E70}" dt="2023-02-22T18:45:37.835" v="10482"/>
          <ac:spMkLst>
            <pc:docMk/>
            <pc:sldMk cId="0" sldId="264"/>
            <ac:spMk id="4" creationId="{00000000-0000-0000-0000-000000000000}"/>
          </ac:spMkLst>
        </pc:spChg>
        <pc:spChg chg="mod">
          <ac:chgData name="Daniel Khashabi" userId="62390808-c838-45e6-be59-d6fd0d208bc8" providerId="ADAL" clId="{19A97A65-FB7E-DC4C-8433-B675572D5E70}" dt="2023-02-22T17:58:30.299" v="9801"/>
          <ac:spMkLst>
            <pc:docMk/>
            <pc:sldMk cId="0" sldId="264"/>
            <ac:spMk id="5" creationId="{00000000-0000-0000-0000-000000000000}"/>
          </ac:spMkLst>
        </pc:spChg>
        <pc:spChg chg="add mod">
          <ac:chgData name="Daniel Khashabi" userId="62390808-c838-45e6-be59-d6fd0d208bc8" providerId="ADAL" clId="{19A97A65-FB7E-DC4C-8433-B675572D5E70}" dt="2023-02-22T16:19:37.067" v="8825"/>
          <ac:spMkLst>
            <pc:docMk/>
            <pc:sldMk cId="0" sldId="264"/>
            <ac:spMk id="6" creationId="{DE998942-E746-0D76-3219-F14FA8EB3A58}"/>
          </ac:spMkLst>
        </pc:spChg>
      </pc:sldChg>
      <pc:sldChg chg="modSp add">
        <pc:chgData name="Daniel Khashabi" userId="62390808-c838-45e6-be59-d6fd0d208bc8" providerId="ADAL" clId="{19A97A65-FB7E-DC4C-8433-B675572D5E70}" dt="2023-02-22T18:45:37.835" v="10482"/>
        <pc:sldMkLst>
          <pc:docMk/>
          <pc:sldMk cId="0" sldId="265"/>
        </pc:sldMkLst>
        <pc:spChg chg="mod">
          <ac:chgData name="Daniel Khashabi" userId="62390808-c838-45e6-be59-d6fd0d208bc8" providerId="ADAL" clId="{19A97A65-FB7E-DC4C-8433-B675572D5E70}" dt="2023-02-22T17:58:30.299" v="9801"/>
          <ac:spMkLst>
            <pc:docMk/>
            <pc:sldMk cId="0" sldId="265"/>
            <ac:spMk id="4" creationId="{00000000-0000-0000-0000-000000000000}"/>
          </ac:spMkLst>
        </pc:spChg>
        <pc:spChg chg="mod">
          <ac:chgData name="Daniel Khashabi" userId="62390808-c838-45e6-be59-d6fd0d208bc8" providerId="ADAL" clId="{19A97A65-FB7E-DC4C-8433-B675572D5E70}" dt="2023-02-22T17:58:30.299" v="9801"/>
          <ac:spMkLst>
            <pc:docMk/>
            <pc:sldMk cId="0" sldId="265"/>
            <ac:spMk id="5" creationId="{00000000-0000-0000-0000-000000000000}"/>
          </ac:spMkLst>
        </pc:spChg>
        <pc:spChg chg="mod">
          <ac:chgData name="Daniel Khashabi" userId="62390808-c838-45e6-be59-d6fd0d208bc8" providerId="ADAL" clId="{19A97A65-FB7E-DC4C-8433-B675572D5E70}" dt="2023-02-22T17:58:30.299" v="9801"/>
          <ac:spMkLst>
            <pc:docMk/>
            <pc:sldMk cId="0" sldId="265"/>
            <ac:spMk id="6" creationId="{00000000-0000-0000-0000-000000000000}"/>
          </ac:spMkLst>
        </pc:spChg>
        <pc:spChg chg="mod">
          <ac:chgData name="Daniel Khashabi" userId="62390808-c838-45e6-be59-d6fd0d208bc8" providerId="ADAL" clId="{19A97A65-FB7E-DC4C-8433-B675572D5E70}" dt="2023-02-22T17:58:30.299" v="9801"/>
          <ac:spMkLst>
            <pc:docMk/>
            <pc:sldMk cId="0" sldId="265"/>
            <ac:spMk id="7" creationId="{00000000-0000-0000-0000-000000000000}"/>
          </ac:spMkLst>
        </pc:spChg>
        <pc:spChg chg="mod">
          <ac:chgData name="Daniel Khashabi" userId="62390808-c838-45e6-be59-d6fd0d208bc8" providerId="ADAL" clId="{19A97A65-FB7E-DC4C-8433-B675572D5E70}" dt="2023-02-22T17:58:30.299" v="9801"/>
          <ac:spMkLst>
            <pc:docMk/>
            <pc:sldMk cId="0" sldId="265"/>
            <ac:spMk id="8" creationId="{00000000-0000-0000-0000-000000000000}"/>
          </ac:spMkLst>
        </pc:spChg>
        <pc:spChg chg="mod">
          <ac:chgData name="Daniel Khashabi" userId="62390808-c838-45e6-be59-d6fd0d208bc8" providerId="ADAL" clId="{19A97A65-FB7E-DC4C-8433-B675572D5E70}" dt="2023-02-22T17:58:30.299" v="9801"/>
          <ac:spMkLst>
            <pc:docMk/>
            <pc:sldMk cId="0" sldId="265"/>
            <ac:spMk id="9" creationId="{00000000-0000-0000-0000-000000000000}"/>
          </ac:spMkLst>
        </pc:spChg>
        <pc:spChg chg="mod">
          <ac:chgData name="Daniel Khashabi" userId="62390808-c838-45e6-be59-d6fd0d208bc8" providerId="ADAL" clId="{19A97A65-FB7E-DC4C-8433-B675572D5E70}" dt="2023-02-22T17:58:30.299" v="9801"/>
          <ac:spMkLst>
            <pc:docMk/>
            <pc:sldMk cId="0" sldId="265"/>
            <ac:spMk id="10" creationId="{00000000-0000-0000-0000-000000000000}"/>
          </ac:spMkLst>
        </pc:spChg>
        <pc:spChg chg="mod">
          <ac:chgData name="Daniel Khashabi" userId="62390808-c838-45e6-be59-d6fd0d208bc8" providerId="ADAL" clId="{19A97A65-FB7E-DC4C-8433-B675572D5E70}" dt="2023-02-22T17:58:30.299" v="9801"/>
          <ac:spMkLst>
            <pc:docMk/>
            <pc:sldMk cId="0" sldId="265"/>
            <ac:spMk id="11" creationId="{00000000-0000-0000-0000-000000000000}"/>
          </ac:spMkLst>
        </pc:spChg>
        <pc:spChg chg="mod">
          <ac:chgData name="Daniel Khashabi" userId="62390808-c838-45e6-be59-d6fd0d208bc8" providerId="ADAL" clId="{19A97A65-FB7E-DC4C-8433-B675572D5E70}" dt="2023-02-22T17:58:30.299" v="9801"/>
          <ac:spMkLst>
            <pc:docMk/>
            <pc:sldMk cId="0" sldId="265"/>
            <ac:spMk id="12" creationId="{00000000-0000-0000-0000-000000000000}"/>
          </ac:spMkLst>
        </pc:spChg>
        <pc:spChg chg="mod">
          <ac:chgData name="Daniel Khashabi" userId="62390808-c838-45e6-be59-d6fd0d208bc8" providerId="ADAL" clId="{19A97A65-FB7E-DC4C-8433-B675572D5E70}" dt="2023-02-22T17:58:30.299" v="9801"/>
          <ac:spMkLst>
            <pc:docMk/>
            <pc:sldMk cId="0" sldId="265"/>
            <ac:spMk id="13" creationId="{00000000-0000-0000-0000-000000000000}"/>
          </ac:spMkLst>
        </pc:spChg>
        <pc:spChg chg="mod">
          <ac:chgData name="Daniel Khashabi" userId="62390808-c838-45e6-be59-d6fd0d208bc8" providerId="ADAL" clId="{19A97A65-FB7E-DC4C-8433-B675572D5E70}" dt="2023-02-22T17:58:30.299" v="9801"/>
          <ac:spMkLst>
            <pc:docMk/>
            <pc:sldMk cId="0" sldId="265"/>
            <ac:spMk id="14" creationId="{00000000-0000-0000-0000-000000000000}"/>
          </ac:spMkLst>
        </pc:spChg>
        <pc:spChg chg="mod">
          <ac:chgData name="Daniel Khashabi" userId="62390808-c838-45e6-be59-d6fd0d208bc8" providerId="ADAL" clId="{19A97A65-FB7E-DC4C-8433-B675572D5E70}" dt="2023-02-22T17:58:30.299" v="9801"/>
          <ac:spMkLst>
            <pc:docMk/>
            <pc:sldMk cId="0" sldId="265"/>
            <ac:spMk id="15" creationId="{00000000-0000-0000-0000-000000000000}"/>
          </ac:spMkLst>
        </pc:spChg>
        <pc:spChg chg="mod">
          <ac:chgData name="Daniel Khashabi" userId="62390808-c838-45e6-be59-d6fd0d208bc8" providerId="ADAL" clId="{19A97A65-FB7E-DC4C-8433-B675572D5E70}" dt="2023-02-22T17:58:30.299" v="9801"/>
          <ac:spMkLst>
            <pc:docMk/>
            <pc:sldMk cId="0" sldId="265"/>
            <ac:spMk id="16" creationId="{00000000-0000-0000-0000-000000000000}"/>
          </ac:spMkLst>
        </pc:spChg>
        <pc:spChg chg="mod">
          <ac:chgData name="Daniel Khashabi" userId="62390808-c838-45e6-be59-d6fd0d208bc8" providerId="ADAL" clId="{19A97A65-FB7E-DC4C-8433-B675572D5E70}" dt="2023-02-22T17:58:30.299" v="9801"/>
          <ac:spMkLst>
            <pc:docMk/>
            <pc:sldMk cId="0" sldId="265"/>
            <ac:spMk id="17" creationId="{00000000-0000-0000-0000-000000000000}"/>
          </ac:spMkLst>
        </pc:spChg>
        <pc:spChg chg="mod">
          <ac:chgData name="Daniel Khashabi" userId="62390808-c838-45e6-be59-d6fd0d208bc8" providerId="ADAL" clId="{19A97A65-FB7E-DC4C-8433-B675572D5E70}" dt="2023-02-22T17:58:30.299" v="9801"/>
          <ac:spMkLst>
            <pc:docMk/>
            <pc:sldMk cId="0" sldId="265"/>
            <ac:spMk id="18" creationId="{00000000-0000-0000-0000-000000000000}"/>
          </ac:spMkLst>
        </pc:spChg>
        <pc:spChg chg="mod">
          <ac:chgData name="Daniel Khashabi" userId="62390808-c838-45e6-be59-d6fd0d208bc8" providerId="ADAL" clId="{19A97A65-FB7E-DC4C-8433-B675572D5E70}" dt="2023-02-22T17:58:30.299" v="9801"/>
          <ac:spMkLst>
            <pc:docMk/>
            <pc:sldMk cId="0" sldId="265"/>
            <ac:spMk id="19" creationId="{00000000-0000-0000-0000-000000000000}"/>
          </ac:spMkLst>
        </pc:spChg>
        <pc:spChg chg="mod">
          <ac:chgData name="Daniel Khashabi" userId="62390808-c838-45e6-be59-d6fd0d208bc8" providerId="ADAL" clId="{19A97A65-FB7E-DC4C-8433-B675572D5E70}" dt="2023-02-22T17:58:30.299" v="9801"/>
          <ac:spMkLst>
            <pc:docMk/>
            <pc:sldMk cId="0" sldId="265"/>
            <ac:spMk id="20" creationId="{00000000-0000-0000-0000-000000000000}"/>
          </ac:spMkLst>
        </pc:spChg>
        <pc:spChg chg="mod">
          <ac:chgData name="Daniel Khashabi" userId="62390808-c838-45e6-be59-d6fd0d208bc8" providerId="ADAL" clId="{19A97A65-FB7E-DC4C-8433-B675572D5E70}" dt="2023-02-22T17:58:30.299" v="9801"/>
          <ac:spMkLst>
            <pc:docMk/>
            <pc:sldMk cId="0" sldId="265"/>
            <ac:spMk id="21" creationId="{00000000-0000-0000-0000-000000000000}"/>
          </ac:spMkLst>
        </pc:spChg>
        <pc:spChg chg="mod">
          <ac:chgData name="Daniel Khashabi" userId="62390808-c838-45e6-be59-d6fd0d208bc8" providerId="ADAL" clId="{19A97A65-FB7E-DC4C-8433-B675572D5E70}" dt="2023-02-22T17:58:30.299" v="9801"/>
          <ac:spMkLst>
            <pc:docMk/>
            <pc:sldMk cId="0" sldId="265"/>
            <ac:spMk id="22" creationId="{00000000-0000-0000-0000-000000000000}"/>
          </ac:spMkLst>
        </pc:spChg>
        <pc:spChg chg="mod">
          <ac:chgData name="Daniel Khashabi" userId="62390808-c838-45e6-be59-d6fd0d208bc8" providerId="ADAL" clId="{19A97A65-FB7E-DC4C-8433-B675572D5E70}" dt="2023-02-22T18:45:37.835" v="10482"/>
          <ac:spMkLst>
            <pc:docMk/>
            <pc:sldMk cId="0" sldId="265"/>
            <ac:spMk id="23" creationId="{00000000-0000-0000-0000-000000000000}"/>
          </ac:spMkLst>
        </pc:spChg>
        <pc:spChg chg="mod">
          <ac:chgData name="Daniel Khashabi" userId="62390808-c838-45e6-be59-d6fd0d208bc8" providerId="ADAL" clId="{19A97A65-FB7E-DC4C-8433-B675572D5E70}" dt="2023-02-22T18:45:37.835" v="10482"/>
          <ac:spMkLst>
            <pc:docMk/>
            <pc:sldMk cId="0" sldId="265"/>
            <ac:spMk id="24" creationId="{00000000-0000-0000-0000-000000000000}"/>
          </ac:spMkLst>
        </pc:spChg>
        <pc:spChg chg="mod">
          <ac:chgData name="Daniel Khashabi" userId="62390808-c838-45e6-be59-d6fd0d208bc8" providerId="ADAL" clId="{19A97A65-FB7E-DC4C-8433-B675572D5E70}" dt="2023-02-22T17:58:30.299" v="9801"/>
          <ac:spMkLst>
            <pc:docMk/>
            <pc:sldMk cId="0" sldId="265"/>
            <ac:spMk id="25" creationId="{00000000-0000-0000-0000-000000000000}"/>
          </ac:spMkLst>
        </pc:spChg>
        <pc:spChg chg="mod">
          <ac:chgData name="Daniel Khashabi" userId="62390808-c838-45e6-be59-d6fd0d208bc8" providerId="ADAL" clId="{19A97A65-FB7E-DC4C-8433-B675572D5E70}" dt="2023-02-22T17:58:30.299" v="9801"/>
          <ac:spMkLst>
            <pc:docMk/>
            <pc:sldMk cId="0" sldId="265"/>
            <ac:spMk id="26" creationId="{00000000-0000-0000-0000-000000000000}"/>
          </ac:spMkLst>
        </pc:spChg>
        <pc:spChg chg="mod">
          <ac:chgData name="Daniel Khashabi" userId="62390808-c838-45e6-be59-d6fd0d208bc8" providerId="ADAL" clId="{19A97A65-FB7E-DC4C-8433-B675572D5E70}" dt="2023-02-22T17:58:30.299" v="9801"/>
          <ac:spMkLst>
            <pc:docMk/>
            <pc:sldMk cId="0" sldId="265"/>
            <ac:spMk id="27" creationId="{00000000-0000-0000-0000-000000000000}"/>
          </ac:spMkLst>
        </pc:spChg>
        <pc:spChg chg="mod">
          <ac:chgData name="Daniel Khashabi" userId="62390808-c838-45e6-be59-d6fd0d208bc8" providerId="ADAL" clId="{19A97A65-FB7E-DC4C-8433-B675572D5E70}" dt="2023-02-22T17:58:30.299" v="9801"/>
          <ac:spMkLst>
            <pc:docMk/>
            <pc:sldMk cId="0" sldId="265"/>
            <ac:spMk id="29" creationId="{00000000-0000-0000-0000-000000000000}"/>
          </ac:spMkLst>
        </pc:spChg>
        <pc:spChg chg="mod">
          <ac:chgData name="Daniel Khashabi" userId="62390808-c838-45e6-be59-d6fd0d208bc8" providerId="ADAL" clId="{19A97A65-FB7E-DC4C-8433-B675572D5E70}" dt="2023-02-22T17:58:30.299" v="9801"/>
          <ac:spMkLst>
            <pc:docMk/>
            <pc:sldMk cId="0" sldId="265"/>
            <ac:spMk id="30" creationId="{00000000-0000-0000-0000-000000000000}"/>
          </ac:spMkLst>
        </pc:spChg>
        <pc:spChg chg="mod">
          <ac:chgData name="Daniel Khashabi" userId="62390808-c838-45e6-be59-d6fd0d208bc8" providerId="ADAL" clId="{19A97A65-FB7E-DC4C-8433-B675572D5E70}" dt="2023-02-22T17:58:30.299" v="9801"/>
          <ac:spMkLst>
            <pc:docMk/>
            <pc:sldMk cId="0" sldId="265"/>
            <ac:spMk id="31" creationId="{00000000-0000-0000-0000-000000000000}"/>
          </ac:spMkLst>
        </pc:spChg>
        <pc:spChg chg="mod">
          <ac:chgData name="Daniel Khashabi" userId="62390808-c838-45e6-be59-d6fd0d208bc8" providerId="ADAL" clId="{19A97A65-FB7E-DC4C-8433-B675572D5E70}" dt="2023-02-22T17:58:30.299" v="9801"/>
          <ac:spMkLst>
            <pc:docMk/>
            <pc:sldMk cId="0" sldId="265"/>
            <ac:spMk id="33" creationId="{00000000-0000-0000-0000-000000000000}"/>
          </ac:spMkLst>
        </pc:spChg>
        <pc:spChg chg="mod">
          <ac:chgData name="Daniel Khashabi" userId="62390808-c838-45e6-be59-d6fd0d208bc8" providerId="ADAL" clId="{19A97A65-FB7E-DC4C-8433-B675572D5E70}" dt="2023-02-22T17:58:30.299" v="9801"/>
          <ac:spMkLst>
            <pc:docMk/>
            <pc:sldMk cId="0" sldId="265"/>
            <ac:spMk id="34" creationId="{00000000-0000-0000-0000-000000000000}"/>
          </ac:spMkLst>
        </pc:spChg>
        <pc:spChg chg="mod">
          <ac:chgData name="Daniel Khashabi" userId="62390808-c838-45e6-be59-d6fd0d208bc8" providerId="ADAL" clId="{19A97A65-FB7E-DC4C-8433-B675572D5E70}" dt="2023-02-22T17:58:30.299" v="9801"/>
          <ac:spMkLst>
            <pc:docMk/>
            <pc:sldMk cId="0" sldId="265"/>
            <ac:spMk id="35" creationId="{00000000-0000-0000-0000-000000000000}"/>
          </ac:spMkLst>
        </pc:spChg>
        <pc:spChg chg="mod">
          <ac:chgData name="Daniel Khashabi" userId="62390808-c838-45e6-be59-d6fd0d208bc8" providerId="ADAL" clId="{19A97A65-FB7E-DC4C-8433-B675572D5E70}" dt="2023-02-22T17:58:30.299" v="9801"/>
          <ac:spMkLst>
            <pc:docMk/>
            <pc:sldMk cId="0" sldId="265"/>
            <ac:spMk id="36" creationId="{00000000-0000-0000-0000-000000000000}"/>
          </ac:spMkLst>
        </pc:spChg>
        <pc:spChg chg="mod">
          <ac:chgData name="Daniel Khashabi" userId="62390808-c838-45e6-be59-d6fd0d208bc8" providerId="ADAL" clId="{19A97A65-FB7E-DC4C-8433-B675572D5E70}" dt="2023-02-22T17:58:30.299" v="9801"/>
          <ac:spMkLst>
            <pc:docMk/>
            <pc:sldMk cId="0" sldId="265"/>
            <ac:spMk id="37" creationId="{00000000-0000-0000-0000-000000000000}"/>
          </ac:spMkLst>
        </pc:spChg>
        <pc:spChg chg="mod">
          <ac:chgData name="Daniel Khashabi" userId="62390808-c838-45e6-be59-d6fd0d208bc8" providerId="ADAL" clId="{19A97A65-FB7E-DC4C-8433-B675572D5E70}" dt="2023-02-22T17:58:30.299" v="9801"/>
          <ac:spMkLst>
            <pc:docMk/>
            <pc:sldMk cId="0" sldId="265"/>
            <ac:spMk id="38" creationId="{00000000-0000-0000-0000-000000000000}"/>
          </ac:spMkLst>
        </pc:spChg>
        <pc:spChg chg="mod">
          <ac:chgData name="Daniel Khashabi" userId="62390808-c838-45e6-be59-d6fd0d208bc8" providerId="ADAL" clId="{19A97A65-FB7E-DC4C-8433-B675572D5E70}" dt="2023-02-22T18:45:37.835" v="10482"/>
          <ac:spMkLst>
            <pc:docMk/>
            <pc:sldMk cId="0" sldId="265"/>
            <ac:spMk id="39" creationId="{00000000-0000-0000-0000-000000000000}"/>
          </ac:spMkLst>
        </pc:spChg>
      </pc:sldChg>
      <pc:sldChg chg="add modNotes">
        <pc:chgData name="Daniel Khashabi" userId="62390808-c838-45e6-be59-d6fd0d208bc8" providerId="ADAL" clId="{19A97A65-FB7E-DC4C-8433-B675572D5E70}" dt="2023-02-22T17:58:30.299" v="9801"/>
        <pc:sldMkLst>
          <pc:docMk/>
          <pc:sldMk cId="0" sldId="266"/>
        </pc:sldMkLst>
      </pc:sldChg>
      <pc:sldChg chg="modSp add modNotes">
        <pc:chgData name="Daniel Khashabi" userId="62390808-c838-45e6-be59-d6fd0d208bc8" providerId="ADAL" clId="{19A97A65-FB7E-DC4C-8433-B675572D5E70}" dt="2023-02-22T17:58:30.299" v="9801"/>
        <pc:sldMkLst>
          <pc:docMk/>
          <pc:sldMk cId="0" sldId="267"/>
        </pc:sldMkLst>
        <pc:spChg chg="mod">
          <ac:chgData name="Daniel Khashabi" userId="62390808-c838-45e6-be59-d6fd0d208bc8" providerId="ADAL" clId="{19A97A65-FB7E-DC4C-8433-B675572D5E70}" dt="2023-02-22T17:58:30.299" v="9801"/>
          <ac:spMkLst>
            <pc:docMk/>
            <pc:sldMk cId="0" sldId="267"/>
            <ac:spMk id="2" creationId="{27A459FD-7A14-A17E-BFE5-E001ADB0F7F3}"/>
          </ac:spMkLst>
        </pc:spChg>
      </pc:sldChg>
      <pc:sldChg chg="addSp modSp add mod">
        <pc:chgData name="Daniel Khashabi" userId="62390808-c838-45e6-be59-d6fd0d208bc8" providerId="ADAL" clId="{19A97A65-FB7E-DC4C-8433-B675572D5E70}" dt="2023-02-22T18:45:37.835" v="10482"/>
        <pc:sldMkLst>
          <pc:docMk/>
          <pc:sldMk cId="0" sldId="268"/>
        </pc:sldMkLst>
        <pc:spChg chg="mod">
          <ac:chgData name="Daniel Khashabi" userId="62390808-c838-45e6-be59-d6fd0d208bc8" providerId="ADAL" clId="{19A97A65-FB7E-DC4C-8433-B675572D5E70}" dt="2023-02-22T17:58:30.299" v="9801"/>
          <ac:spMkLst>
            <pc:docMk/>
            <pc:sldMk cId="0" sldId="268"/>
            <ac:spMk id="3" creationId="{00000000-0000-0000-0000-000000000000}"/>
          </ac:spMkLst>
        </pc:spChg>
        <pc:spChg chg="mod">
          <ac:chgData name="Daniel Khashabi" userId="62390808-c838-45e6-be59-d6fd0d208bc8" providerId="ADAL" clId="{19A97A65-FB7E-DC4C-8433-B675572D5E70}" dt="2023-02-22T17:58:30.299" v="9801"/>
          <ac:spMkLst>
            <pc:docMk/>
            <pc:sldMk cId="0" sldId="268"/>
            <ac:spMk id="4" creationId="{00000000-0000-0000-0000-000000000000}"/>
          </ac:spMkLst>
        </pc:spChg>
        <pc:spChg chg="mod">
          <ac:chgData name="Daniel Khashabi" userId="62390808-c838-45e6-be59-d6fd0d208bc8" providerId="ADAL" clId="{19A97A65-FB7E-DC4C-8433-B675572D5E70}" dt="2023-02-22T17:58:30.299" v="9801"/>
          <ac:spMkLst>
            <pc:docMk/>
            <pc:sldMk cId="0" sldId="268"/>
            <ac:spMk id="5" creationId="{00000000-0000-0000-0000-000000000000}"/>
          </ac:spMkLst>
        </pc:spChg>
        <pc:spChg chg="mod">
          <ac:chgData name="Daniel Khashabi" userId="62390808-c838-45e6-be59-d6fd0d208bc8" providerId="ADAL" clId="{19A97A65-FB7E-DC4C-8433-B675572D5E70}" dt="2023-02-22T17:58:30.299" v="9801"/>
          <ac:spMkLst>
            <pc:docMk/>
            <pc:sldMk cId="0" sldId="268"/>
            <ac:spMk id="6" creationId="{00000000-0000-0000-0000-000000000000}"/>
          </ac:spMkLst>
        </pc:spChg>
        <pc:spChg chg="mod">
          <ac:chgData name="Daniel Khashabi" userId="62390808-c838-45e6-be59-d6fd0d208bc8" providerId="ADAL" clId="{19A97A65-FB7E-DC4C-8433-B675572D5E70}" dt="2023-02-22T17:58:30.299" v="9801"/>
          <ac:spMkLst>
            <pc:docMk/>
            <pc:sldMk cId="0" sldId="268"/>
            <ac:spMk id="7" creationId="{00000000-0000-0000-0000-000000000000}"/>
          </ac:spMkLst>
        </pc:spChg>
        <pc:spChg chg="mod">
          <ac:chgData name="Daniel Khashabi" userId="62390808-c838-45e6-be59-d6fd0d208bc8" providerId="ADAL" clId="{19A97A65-FB7E-DC4C-8433-B675572D5E70}" dt="2023-02-22T17:58:30.299" v="9801"/>
          <ac:spMkLst>
            <pc:docMk/>
            <pc:sldMk cId="0" sldId="268"/>
            <ac:spMk id="8" creationId="{00000000-0000-0000-0000-000000000000}"/>
          </ac:spMkLst>
        </pc:spChg>
        <pc:spChg chg="mod">
          <ac:chgData name="Daniel Khashabi" userId="62390808-c838-45e6-be59-d6fd0d208bc8" providerId="ADAL" clId="{19A97A65-FB7E-DC4C-8433-B675572D5E70}" dt="2023-02-22T18:45:37.835" v="10482"/>
          <ac:spMkLst>
            <pc:docMk/>
            <pc:sldMk cId="0" sldId="268"/>
            <ac:spMk id="9" creationId="{00000000-0000-0000-0000-000000000000}"/>
          </ac:spMkLst>
        </pc:spChg>
        <pc:spChg chg="mod">
          <ac:chgData name="Daniel Khashabi" userId="62390808-c838-45e6-be59-d6fd0d208bc8" providerId="ADAL" clId="{19A97A65-FB7E-DC4C-8433-B675572D5E70}" dt="2023-02-22T17:58:30.299" v="9801"/>
          <ac:spMkLst>
            <pc:docMk/>
            <pc:sldMk cId="0" sldId="268"/>
            <ac:spMk id="10" creationId="{00000000-0000-0000-0000-000000000000}"/>
          </ac:spMkLst>
        </pc:spChg>
        <pc:spChg chg="add mod">
          <ac:chgData name="Daniel Khashabi" userId="62390808-c838-45e6-be59-d6fd0d208bc8" providerId="ADAL" clId="{19A97A65-FB7E-DC4C-8433-B675572D5E70}" dt="2023-02-22T16:19:58.369" v="8845"/>
          <ac:spMkLst>
            <pc:docMk/>
            <pc:sldMk cId="0" sldId="268"/>
            <ac:spMk id="11" creationId="{2281745B-39E2-23A7-4875-1AD5116F87E8}"/>
          </ac:spMkLst>
        </pc:spChg>
      </pc:sldChg>
      <pc:sldChg chg="addSp modSp add mod">
        <pc:chgData name="Daniel Khashabi" userId="62390808-c838-45e6-be59-d6fd0d208bc8" providerId="ADAL" clId="{19A97A65-FB7E-DC4C-8433-B675572D5E70}" dt="2023-02-22T18:45:37.835" v="10482"/>
        <pc:sldMkLst>
          <pc:docMk/>
          <pc:sldMk cId="0" sldId="269"/>
        </pc:sldMkLst>
        <pc:spChg chg="mod">
          <ac:chgData name="Daniel Khashabi" userId="62390808-c838-45e6-be59-d6fd0d208bc8" providerId="ADAL" clId="{19A97A65-FB7E-DC4C-8433-B675572D5E70}" dt="2023-02-22T17:58:30.299" v="9801"/>
          <ac:spMkLst>
            <pc:docMk/>
            <pc:sldMk cId="0" sldId="269"/>
            <ac:spMk id="2" creationId="{00000000-0000-0000-0000-000000000000}"/>
          </ac:spMkLst>
        </pc:spChg>
        <pc:spChg chg="mod">
          <ac:chgData name="Daniel Khashabi" userId="62390808-c838-45e6-be59-d6fd0d208bc8" providerId="ADAL" clId="{19A97A65-FB7E-DC4C-8433-B675572D5E70}" dt="2023-02-22T17:58:30.299" v="9801"/>
          <ac:spMkLst>
            <pc:docMk/>
            <pc:sldMk cId="0" sldId="269"/>
            <ac:spMk id="3" creationId="{00000000-0000-0000-0000-000000000000}"/>
          </ac:spMkLst>
        </pc:spChg>
        <pc:spChg chg="mod">
          <ac:chgData name="Daniel Khashabi" userId="62390808-c838-45e6-be59-d6fd0d208bc8" providerId="ADAL" clId="{19A97A65-FB7E-DC4C-8433-B675572D5E70}" dt="2023-02-22T17:58:30.299" v="9801"/>
          <ac:spMkLst>
            <pc:docMk/>
            <pc:sldMk cId="0" sldId="269"/>
            <ac:spMk id="5" creationId="{00000000-0000-0000-0000-000000000000}"/>
          </ac:spMkLst>
        </pc:spChg>
        <pc:spChg chg="mod">
          <ac:chgData name="Daniel Khashabi" userId="62390808-c838-45e6-be59-d6fd0d208bc8" providerId="ADAL" clId="{19A97A65-FB7E-DC4C-8433-B675572D5E70}" dt="2023-02-22T18:45:37.835" v="10482"/>
          <ac:spMkLst>
            <pc:docMk/>
            <pc:sldMk cId="0" sldId="269"/>
            <ac:spMk id="6" creationId="{00000000-0000-0000-0000-000000000000}"/>
          </ac:spMkLst>
        </pc:spChg>
        <pc:spChg chg="mod">
          <ac:chgData name="Daniel Khashabi" userId="62390808-c838-45e6-be59-d6fd0d208bc8" providerId="ADAL" clId="{19A97A65-FB7E-DC4C-8433-B675572D5E70}" dt="2023-02-22T17:58:30.299" v="9801"/>
          <ac:spMkLst>
            <pc:docMk/>
            <pc:sldMk cId="0" sldId="269"/>
            <ac:spMk id="7" creationId="{00000000-0000-0000-0000-000000000000}"/>
          </ac:spMkLst>
        </pc:spChg>
        <pc:spChg chg="mod">
          <ac:chgData name="Daniel Khashabi" userId="62390808-c838-45e6-be59-d6fd0d208bc8" providerId="ADAL" clId="{19A97A65-FB7E-DC4C-8433-B675572D5E70}" dt="2023-02-22T17:58:30.299" v="9801"/>
          <ac:spMkLst>
            <pc:docMk/>
            <pc:sldMk cId="0" sldId="269"/>
            <ac:spMk id="8" creationId="{00000000-0000-0000-0000-000000000000}"/>
          </ac:spMkLst>
        </pc:spChg>
        <pc:spChg chg="mod">
          <ac:chgData name="Daniel Khashabi" userId="62390808-c838-45e6-be59-d6fd0d208bc8" providerId="ADAL" clId="{19A97A65-FB7E-DC4C-8433-B675572D5E70}" dt="2023-02-22T17:58:30.299" v="9801"/>
          <ac:spMkLst>
            <pc:docMk/>
            <pc:sldMk cId="0" sldId="269"/>
            <ac:spMk id="9" creationId="{00000000-0000-0000-0000-000000000000}"/>
          </ac:spMkLst>
        </pc:spChg>
        <pc:spChg chg="mod">
          <ac:chgData name="Daniel Khashabi" userId="62390808-c838-45e6-be59-d6fd0d208bc8" providerId="ADAL" clId="{19A97A65-FB7E-DC4C-8433-B675572D5E70}" dt="2023-02-22T17:58:30.299" v="9801"/>
          <ac:spMkLst>
            <pc:docMk/>
            <pc:sldMk cId="0" sldId="269"/>
            <ac:spMk id="10" creationId="{00000000-0000-0000-0000-000000000000}"/>
          </ac:spMkLst>
        </pc:spChg>
        <pc:spChg chg="mod">
          <ac:chgData name="Daniel Khashabi" userId="62390808-c838-45e6-be59-d6fd0d208bc8" providerId="ADAL" clId="{19A97A65-FB7E-DC4C-8433-B675572D5E70}" dt="2023-02-22T17:58:30.299" v="9801"/>
          <ac:spMkLst>
            <pc:docMk/>
            <pc:sldMk cId="0" sldId="269"/>
            <ac:spMk id="11" creationId="{00000000-0000-0000-0000-000000000000}"/>
          </ac:spMkLst>
        </pc:spChg>
        <pc:spChg chg="mod">
          <ac:chgData name="Daniel Khashabi" userId="62390808-c838-45e6-be59-d6fd0d208bc8" providerId="ADAL" clId="{19A97A65-FB7E-DC4C-8433-B675572D5E70}" dt="2023-02-22T17:58:30.299" v="9801"/>
          <ac:spMkLst>
            <pc:docMk/>
            <pc:sldMk cId="0" sldId="269"/>
            <ac:spMk id="12" creationId="{00000000-0000-0000-0000-000000000000}"/>
          </ac:spMkLst>
        </pc:spChg>
        <pc:spChg chg="mod">
          <ac:chgData name="Daniel Khashabi" userId="62390808-c838-45e6-be59-d6fd0d208bc8" providerId="ADAL" clId="{19A97A65-FB7E-DC4C-8433-B675572D5E70}" dt="2023-02-22T17:58:30.299" v="9801"/>
          <ac:spMkLst>
            <pc:docMk/>
            <pc:sldMk cId="0" sldId="269"/>
            <ac:spMk id="13" creationId="{00000000-0000-0000-0000-000000000000}"/>
          </ac:spMkLst>
        </pc:spChg>
        <pc:spChg chg="mod">
          <ac:chgData name="Daniel Khashabi" userId="62390808-c838-45e6-be59-d6fd0d208bc8" providerId="ADAL" clId="{19A97A65-FB7E-DC4C-8433-B675572D5E70}" dt="2023-02-22T17:58:30.299" v="9801"/>
          <ac:spMkLst>
            <pc:docMk/>
            <pc:sldMk cId="0" sldId="269"/>
            <ac:spMk id="14" creationId="{00000000-0000-0000-0000-000000000000}"/>
          </ac:spMkLst>
        </pc:spChg>
        <pc:spChg chg="mod">
          <ac:chgData name="Daniel Khashabi" userId="62390808-c838-45e6-be59-d6fd0d208bc8" providerId="ADAL" clId="{19A97A65-FB7E-DC4C-8433-B675572D5E70}" dt="2023-02-22T17:58:30.299" v="9801"/>
          <ac:spMkLst>
            <pc:docMk/>
            <pc:sldMk cId="0" sldId="269"/>
            <ac:spMk id="15" creationId="{00000000-0000-0000-0000-000000000000}"/>
          </ac:spMkLst>
        </pc:spChg>
        <pc:spChg chg="mod">
          <ac:chgData name="Daniel Khashabi" userId="62390808-c838-45e6-be59-d6fd0d208bc8" providerId="ADAL" clId="{19A97A65-FB7E-DC4C-8433-B675572D5E70}" dt="2023-02-22T17:58:30.299" v="9801"/>
          <ac:spMkLst>
            <pc:docMk/>
            <pc:sldMk cId="0" sldId="269"/>
            <ac:spMk id="16" creationId="{00000000-0000-0000-0000-000000000000}"/>
          </ac:spMkLst>
        </pc:spChg>
        <pc:spChg chg="mod">
          <ac:chgData name="Daniel Khashabi" userId="62390808-c838-45e6-be59-d6fd0d208bc8" providerId="ADAL" clId="{19A97A65-FB7E-DC4C-8433-B675572D5E70}" dt="2023-02-22T17:58:30.299" v="9801"/>
          <ac:spMkLst>
            <pc:docMk/>
            <pc:sldMk cId="0" sldId="269"/>
            <ac:spMk id="17" creationId="{00000000-0000-0000-0000-000000000000}"/>
          </ac:spMkLst>
        </pc:spChg>
        <pc:spChg chg="mod">
          <ac:chgData name="Daniel Khashabi" userId="62390808-c838-45e6-be59-d6fd0d208bc8" providerId="ADAL" clId="{19A97A65-FB7E-DC4C-8433-B675572D5E70}" dt="2023-02-22T17:58:30.299" v="9801"/>
          <ac:spMkLst>
            <pc:docMk/>
            <pc:sldMk cId="0" sldId="269"/>
            <ac:spMk id="18" creationId="{00000000-0000-0000-0000-000000000000}"/>
          </ac:spMkLst>
        </pc:spChg>
        <pc:spChg chg="mod">
          <ac:chgData name="Daniel Khashabi" userId="62390808-c838-45e6-be59-d6fd0d208bc8" providerId="ADAL" clId="{19A97A65-FB7E-DC4C-8433-B675572D5E70}" dt="2023-02-22T17:58:30.299" v="9801"/>
          <ac:spMkLst>
            <pc:docMk/>
            <pc:sldMk cId="0" sldId="269"/>
            <ac:spMk id="19" creationId="{00000000-0000-0000-0000-000000000000}"/>
          </ac:spMkLst>
        </pc:spChg>
        <pc:spChg chg="mod">
          <ac:chgData name="Daniel Khashabi" userId="62390808-c838-45e6-be59-d6fd0d208bc8" providerId="ADAL" clId="{19A97A65-FB7E-DC4C-8433-B675572D5E70}" dt="2023-02-22T18:45:37.835" v="10482"/>
          <ac:spMkLst>
            <pc:docMk/>
            <pc:sldMk cId="0" sldId="269"/>
            <ac:spMk id="20" creationId="{00000000-0000-0000-0000-000000000000}"/>
          </ac:spMkLst>
        </pc:spChg>
        <pc:spChg chg="mod">
          <ac:chgData name="Daniel Khashabi" userId="62390808-c838-45e6-be59-d6fd0d208bc8" providerId="ADAL" clId="{19A97A65-FB7E-DC4C-8433-B675572D5E70}" dt="2023-02-22T18:45:37.835" v="10482"/>
          <ac:spMkLst>
            <pc:docMk/>
            <pc:sldMk cId="0" sldId="269"/>
            <ac:spMk id="21" creationId="{00000000-0000-0000-0000-000000000000}"/>
          </ac:spMkLst>
        </pc:spChg>
        <pc:spChg chg="mod">
          <ac:chgData name="Daniel Khashabi" userId="62390808-c838-45e6-be59-d6fd0d208bc8" providerId="ADAL" clId="{19A97A65-FB7E-DC4C-8433-B675572D5E70}" dt="2023-02-22T17:58:30.299" v="9801"/>
          <ac:spMkLst>
            <pc:docMk/>
            <pc:sldMk cId="0" sldId="269"/>
            <ac:spMk id="22" creationId="{00000000-0000-0000-0000-000000000000}"/>
          </ac:spMkLst>
        </pc:spChg>
        <pc:spChg chg="mod">
          <ac:chgData name="Daniel Khashabi" userId="62390808-c838-45e6-be59-d6fd0d208bc8" providerId="ADAL" clId="{19A97A65-FB7E-DC4C-8433-B675572D5E70}" dt="2023-02-22T17:58:30.299" v="9801"/>
          <ac:spMkLst>
            <pc:docMk/>
            <pc:sldMk cId="0" sldId="269"/>
            <ac:spMk id="23" creationId="{00000000-0000-0000-0000-000000000000}"/>
          </ac:spMkLst>
        </pc:spChg>
        <pc:spChg chg="mod">
          <ac:chgData name="Daniel Khashabi" userId="62390808-c838-45e6-be59-d6fd0d208bc8" providerId="ADAL" clId="{19A97A65-FB7E-DC4C-8433-B675572D5E70}" dt="2023-02-22T17:58:30.299" v="9801"/>
          <ac:spMkLst>
            <pc:docMk/>
            <pc:sldMk cId="0" sldId="269"/>
            <ac:spMk id="24" creationId="{00000000-0000-0000-0000-000000000000}"/>
          </ac:spMkLst>
        </pc:spChg>
        <pc:spChg chg="mod">
          <ac:chgData name="Daniel Khashabi" userId="62390808-c838-45e6-be59-d6fd0d208bc8" providerId="ADAL" clId="{19A97A65-FB7E-DC4C-8433-B675572D5E70}" dt="2023-02-22T17:58:30.299" v="9801"/>
          <ac:spMkLst>
            <pc:docMk/>
            <pc:sldMk cId="0" sldId="269"/>
            <ac:spMk id="25" creationId="{00000000-0000-0000-0000-000000000000}"/>
          </ac:spMkLst>
        </pc:spChg>
        <pc:spChg chg="mod">
          <ac:chgData name="Daniel Khashabi" userId="62390808-c838-45e6-be59-d6fd0d208bc8" providerId="ADAL" clId="{19A97A65-FB7E-DC4C-8433-B675572D5E70}" dt="2023-02-22T17:58:30.299" v="9801"/>
          <ac:spMkLst>
            <pc:docMk/>
            <pc:sldMk cId="0" sldId="269"/>
            <ac:spMk id="26" creationId="{00000000-0000-0000-0000-000000000000}"/>
          </ac:spMkLst>
        </pc:spChg>
        <pc:spChg chg="mod">
          <ac:chgData name="Daniel Khashabi" userId="62390808-c838-45e6-be59-d6fd0d208bc8" providerId="ADAL" clId="{19A97A65-FB7E-DC4C-8433-B675572D5E70}" dt="2023-02-22T17:58:30.299" v="9801"/>
          <ac:spMkLst>
            <pc:docMk/>
            <pc:sldMk cId="0" sldId="269"/>
            <ac:spMk id="27" creationId="{00000000-0000-0000-0000-000000000000}"/>
          </ac:spMkLst>
        </pc:spChg>
        <pc:spChg chg="mod">
          <ac:chgData name="Daniel Khashabi" userId="62390808-c838-45e6-be59-d6fd0d208bc8" providerId="ADAL" clId="{19A97A65-FB7E-DC4C-8433-B675572D5E70}" dt="2023-02-22T17:58:30.299" v="9801"/>
          <ac:spMkLst>
            <pc:docMk/>
            <pc:sldMk cId="0" sldId="269"/>
            <ac:spMk id="28" creationId="{00000000-0000-0000-0000-000000000000}"/>
          </ac:spMkLst>
        </pc:spChg>
        <pc:spChg chg="mod">
          <ac:chgData name="Daniel Khashabi" userId="62390808-c838-45e6-be59-d6fd0d208bc8" providerId="ADAL" clId="{19A97A65-FB7E-DC4C-8433-B675572D5E70}" dt="2023-02-22T17:58:30.299" v="9801"/>
          <ac:spMkLst>
            <pc:docMk/>
            <pc:sldMk cId="0" sldId="269"/>
            <ac:spMk id="29" creationId="{00000000-0000-0000-0000-000000000000}"/>
          </ac:spMkLst>
        </pc:spChg>
        <pc:spChg chg="mod">
          <ac:chgData name="Daniel Khashabi" userId="62390808-c838-45e6-be59-d6fd0d208bc8" providerId="ADAL" clId="{19A97A65-FB7E-DC4C-8433-B675572D5E70}" dt="2023-02-22T17:58:30.299" v="9801"/>
          <ac:spMkLst>
            <pc:docMk/>
            <pc:sldMk cId="0" sldId="269"/>
            <ac:spMk id="30" creationId="{00000000-0000-0000-0000-000000000000}"/>
          </ac:spMkLst>
        </pc:spChg>
        <pc:spChg chg="mod">
          <ac:chgData name="Daniel Khashabi" userId="62390808-c838-45e6-be59-d6fd0d208bc8" providerId="ADAL" clId="{19A97A65-FB7E-DC4C-8433-B675572D5E70}" dt="2023-02-22T17:58:30.299" v="9801"/>
          <ac:spMkLst>
            <pc:docMk/>
            <pc:sldMk cId="0" sldId="269"/>
            <ac:spMk id="31" creationId="{00000000-0000-0000-0000-000000000000}"/>
          </ac:spMkLst>
        </pc:spChg>
        <pc:spChg chg="mod">
          <ac:chgData name="Daniel Khashabi" userId="62390808-c838-45e6-be59-d6fd0d208bc8" providerId="ADAL" clId="{19A97A65-FB7E-DC4C-8433-B675572D5E70}" dt="2023-02-22T17:58:30.299" v="9801"/>
          <ac:spMkLst>
            <pc:docMk/>
            <pc:sldMk cId="0" sldId="269"/>
            <ac:spMk id="32" creationId="{00000000-0000-0000-0000-000000000000}"/>
          </ac:spMkLst>
        </pc:spChg>
        <pc:spChg chg="mod">
          <ac:chgData name="Daniel Khashabi" userId="62390808-c838-45e6-be59-d6fd0d208bc8" providerId="ADAL" clId="{19A97A65-FB7E-DC4C-8433-B675572D5E70}" dt="2023-02-22T17:58:30.299" v="9801"/>
          <ac:spMkLst>
            <pc:docMk/>
            <pc:sldMk cId="0" sldId="269"/>
            <ac:spMk id="33" creationId="{00000000-0000-0000-0000-000000000000}"/>
          </ac:spMkLst>
        </pc:spChg>
        <pc:spChg chg="mod">
          <ac:chgData name="Daniel Khashabi" userId="62390808-c838-45e6-be59-d6fd0d208bc8" providerId="ADAL" clId="{19A97A65-FB7E-DC4C-8433-B675572D5E70}" dt="2023-02-22T18:45:37.835" v="10482"/>
          <ac:spMkLst>
            <pc:docMk/>
            <pc:sldMk cId="0" sldId="269"/>
            <ac:spMk id="34" creationId="{00000000-0000-0000-0000-000000000000}"/>
          </ac:spMkLst>
        </pc:spChg>
        <pc:spChg chg="mod">
          <ac:chgData name="Daniel Khashabi" userId="62390808-c838-45e6-be59-d6fd0d208bc8" providerId="ADAL" clId="{19A97A65-FB7E-DC4C-8433-B675572D5E70}" dt="2023-02-22T17:58:30.299" v="9801"/>
          <ac:spMkLst>
            <pc:docMk/>
            <pc:sldMk cId="0" sldId="269"/>
            <ac:spMk id="35" creationId="{00000000-0000-0000-0000-000000000000}"/>
          </ac:spMkLst>
        </pc:spChg>
        <pc:spChg chg="add mod">
          <ac:chgData name="Daniel Khashabi" userId="62390808-c838-45e6-be59-d6fd0d208bc8" providerId="ADAL" clId="{19A97A65-FB7E-DC4C-8433-B675572D5E70}" dt="2023-02-22T16:20:07.345" v="8851"/>
          <ac:spMkLst>
            <pc:docMk/>
            <pc:sldMk cId="0" sldId="269"/>
            <ac:spMk id="36" creationId="{4AA4FA34-AAB9-C6EF-B070-75976A96F9FE}"/>
          </ac:spMkLst>
        </pc:spChg>
      </pc:sldChg>
      <pc:sldChg chg="modSp add del mod">
        <pc:chgData name="Daniel Khashabi" userId="62390808-c838-45e6-be59-d6fd0d208bc8" providerId="ADAL" clId="{19A97A65-FB7E-DC4C-8433-B675572D5E70}" dt="2023-02-21T15:29:20.368" v="4612" actId="2696"/>
        <pc:sldMkLst>
          <pc:docMk/>
          <pc:sldMk cId="1705869780" sldId="269"/>
        </pc:sldMkLst>
        <pc:spChg chg="mod">
          <ac:chgData name="Daniel Khashabi" userId="62390808-c838-45e6-be59-d6fd0d208bc8" providerId="ADAL" clId="{19A97A65-FB7E-DC4C-8433-B675572D5E70}" dt="2023-02-13T18:52:58.491" v="987"/>
          <ac:spMkLst>
            <pc:docMk/>
            <pc:sldMk cId="1705869780" sldId="269"/>
            <ac:spMk id="142" creationId="{00000000-0000-0000-0000-000000000000}"/>
          </ac:spMkLst>
        </pc:spChg>
        <pc:spChg chg="mod">
          <ac:chgData name="Daniel Khashabi" userId="62390808-c838-45e6-be59-d6fd0d208bc8" providerId="ADAL" clId="{19A97A65-FB7E-DC4C-8433-B675572D5E70}" dt="2023-02-13T18:52:58.491" v="987"/>
          <ac:spMkLst>
            <pc:docMk/>
            <pc:sldMk cId="1705869780" sldId="269"/>
            <ac:spMk id="143" creationId="{00000000-0000-0000-0000-000000000000}"/>
          </ac:spMkLst>
        </pc:spChg>
        <pc:spChg chg="mod">
          <ac:chgData name="Daniel Khashabi" userId="62390808-c838-45e6-be59-d6fd0d208bc8" providerId="ADAL" clId="{19A97A65-FB7E-DC4C-8433-B675572D5E70}" dt="2023-02-13T18:52:58.491" v="987"/>
          <ac:spMkLst>
            <pc:docMk/>
            <pc:sldMk cId="1705869780" sldId="269"/>
            <ac:spMk id="144" creationId="{00000000-0000-0000-0000-000000000000}"/>
          </ac:spMkLst>
        </pc:spChg>
        <pc:spChg chg="mod">
          <ac:chgData name="Daniel Khashabi" userId="62390808-c838-45e6-be59-d6fd0d208bc8" providerId="ADAL" clId="{19A97A65-FB7E-DC4C-8433-B675572D5E70}" dt="2023-02-13T18:52:58.491" v="987"/>
          <ac:spMkLst>
            <pc:docMk/>
            <pc:sldMk cId="1705869780" sldId="269"/>
            <ac:spMk id="145" creationId="{00000000-0000-0000-0000-000000000000}"/>
          </ac:spMkLst>
        </pc:spChg>
        <pc:spChg chg="mod">
          <ac:chgData name="Daniel Khashabi" userId="62390808-c838-45e6-be59-d6fd0d208bc8" providerId="ADAL" clId="{19A97A65-FB7E-DC4C-8433-B675572D5E70}" dt="2023-02-13T18:52:58.491" v="987"/>
          <ac:spMkLst>
            <pc:docMk/>
            <pc:sldMk cId="1705869780" sldId="269"/>
            <ac:spMk id="146" creationId="{00000000-0000-0000-0000-000000000000}"/>
          </ac:spMkLst>
        </pc:spChg>
      </pc:sldChg>
      <pc:sldChg chg="modSp add mod modNotes">
        <pc:chgData name="Daniel Khashabi" userId="62390808-c838-45e6-be59-d6fd0d208bc8" providerId="ADAL" clId="{19A97A65-FB7E-DC4C-8433-B675572D5E70}" dt="2023-02-22T17:58:30.299" v="9801"/>
        <pc:sldMkLst>
          <pc:docMk/>
          <pc:sldMk cId="1941674593" sldId="270"/>
        </pc:sldMkLst>
        <pc:spChg chg="mod">
          <ac:chgData name="Daniel Khashabi" userId="62390808-c838-45e6-be59-d6fd0d208bc8" providerId="ADAL" clId="{19A97A65-FB7E-DC4C-8433-B675572D5E70}" dt="2023-02-13T18:54:26.105" v="1051" actId="14100"/>
          <ac:spMkLst>
            <pc:docMk/>
            <pc:sldMk cId="1941674593" sldId="270"/>
            <ac:spMk id="152" creationId="{00000000-0000-0000-0000-000000000000}"/>
          </ac:spMkLst>
        </pc:spChg>
        <pc:picChg chg="mod">
          <ac:chgData name="Daniel Khashabi" userId="62390808-c838-45e6-be59-d6fd0d208bc8" providerId="ADAL" clId="{19A97A65-FB7E-DC4C-8433-B675572D5E70}" dt="2023-02-21T15:29:45.520" v="4677" actId="1076"/>
          <ac:picMkLst>
            <pc:docMk/>
            <pc:sldMk cId="1941674593" sldId="270"/>
            <ac:picMk id="153" creationId="{00000000-0000-0000-0000-000000000000}"/>
          </ac:picMkLst>
        </pc:picChg>
      </pc:sldChg>
      <pc:sldChg chg="addSp modSp add del mod">
        <pc:chgData name="Daniel Khashabi" userId="62390808-c838-45e6-be59-d6fd0d208bc8" providerId="ADAL" clId="{19A97A65-FB7E-DC4C-8433-B675572D5E70}" dt="2023-02-22T18:45:37.835" v="10482"/>
        <pc:sldMkLst>
          <pc:docMk/>
          <pc:sldMk cId="0" sldId="271"/>
        </pc:sldMkLst>
        <pc:spChg chg="mod">
          <ac:chgData name="Daniel Khashabi" userId="62390808-c838-45e6-be59-d6fd0d208bc8" providerId="ADAL" clId="{19A97A65-FB7E-DC4C-8433-B675572D5E70}" dt="2023-02-22T17:58:30.299" v="9801"/>
          <ac:spMkLst>
            <pc:docMk/>
            <pc:sldMk cId="0" sldId="271"/>
            <ac:spMk id="3" creationId="{00000000-0000-0000-0000-000000000000}"/>
          </ac:spMkLst>
        </pc:spChg>
        <pc:spChg chg="mod">
          <ac:chgData name="Daniel Khashabi" userId="62390808-c838-45e6-be59-d6fd0d208bc8" providerId="ADAL" clId="{19A97A65-FB7E-DC4C-8433-B675572D5E70}" dt="2023-02-22T18:45:37.835" v="10482"/>
          <ac:spMkLst>
            <pc:docMk/>
            <pc:sldMk cId="0" sldId="271"/>
            <ac:spMk id="4" creationId="{00000000-0000-0000-0000-000000000000}"/>
          </ac:spMkLst>
        </pc:spChg>
        <pc:spChg chg="mod">
          <ac:chgData name="Daniel Khashabi" userId="62390808-c838-45e6-be59-d6fd0d208bc8" providerId="ADAL" clId="{19A97A65-FB7E-DC4C-8433-B675572D5E70}" dt="2023-02-22T17:58:30.299" v="9801"/>
          <ac:spMkLst>
            <pc:docMk/>
            <pc:sldMk cId="0" sldId="271"/>
            <ac:spMk id="5" creationId="{00000000-0000-0000-0000-000000000000}"/>
          </ac:spMkLst>
        </pc:spChg>
        <pc:spChg chg="mod">
          <ac:chgData name="Daniel Khashabi" userId="62390808-c838-45e6-be59-d6fd0d208bc8" providerId="ADAL" clId="{19A97A65-FB7E-DC4C-8433-B675572D5E70}" dt="2023-02-22T17:58:30.299" v="9801"/>
          <ac:spMkLst>
            <pc:docMk/>
            <pc:sldMk cId="0" sldId="271"/>
            <ac:spMk id="6" creationId="{00000000-0000-0000-0000-000000000000}"/>
          </ac:spMkLst>
        </pc:spChg>
        <pc:spChg chg="mod">
          <ac:chgData name="Daniel Khashabi" userId="62390808-c838-45e6-be59-d6fd0d208bc8" providerId="ADAL" clId="{19A97A65-FB7E-DC4C-8433-B675572D5E70}" dt="2023-02-22T17:58:30.299" v="9801"/>
          <ac:spMkLst>
            <pc:docMk/>
            <pc:sldMk cId="0" sldId="271"/>
            <ac:spMk id="7" creationId="{00000000-0000-0000-0000-000000000000}"/>
          </ac:spMkLst>
        </pc:spChg>
        <pc:spChg chg="mod">
          <ac:chgData name="Daniel Khashabi" userId="62390808-c838-45e6-be59-d6fd0d208bc8" providerId="ADAL" clId="{19A97A65-FB7E-DC4C-8433-B675572D5E70}" dt="2023-02-22T17:58:30.299" v="9801"/>
          <ac:spMkLst>
            <pc:docMk/>
            <pc:sldMk cId="0" sldId="271"/>
            <ac:spMk id="8" creationId="{00000000-0000-0000-0000-000000000000}"/>
          </ac:spMkLst>
        </pc:spChg>
        <pc:spChg chg="mod">
          <ac:chgData name="Daniel Khashabi" userId="62390808-c838-45e6-be59-d6fd0d208bc8" providerId="ADAL" clId="{19A97A65-FB7E-DC4C-8433-B675572D5E70}" dt="2023-02-22T17:58:30.299" v="9801"/>
          <ac:spMkLst>
            <pc:docMk/>
            <pc:sldMk cId="0" sldId="271"/>
            <ac:spMk id="9" creationId="{00000000-0000-0000-0000-000000000000}"/>
          </ac:spMkLst>
        </pc:spChg>
        <pc:spChg chg="mod">
          <ac:chgData name="Daniel Khashabi" userId="62390808-c838-45e6-be59-d6fd0d208bc8" providerId="ADAL" clId="{19A97A65-FB7E-DC4C-8433-B675572D5E70}" dt="2023-02-22T17:58:30.299" v="9801"/>
          <ac:spMkLst>
            <pc:docMk/>
            <pc:sldMk cId="0" sldId="271"/>
            <ac:spMk id="10" creationId="{00000000-0000-0000-0000-000000000000}"/>
          </ac:spMkLst>
        </pc:spChg>
        <pc:spChg chg="mod">
          <ac:chgData name="Daniel Khashabi" userId="62390808-c838-45e6-be59-d6fd0d208bc8" providerId="ADAL" clId="{19A97A65-FB7E-DC4C-8433-B675572D5E70}" dt="2023-02-22T17:58:30.299" v="9801"/>
          <ac:spMkLst>
            <pc:docMk/>
            <pc:sldMk cId="0" sldId="271"/>
            <ac:spMk id="11" creationId="{00000000-0000-0000-0000-000000000000}"/>
          </ac:spMkLst>
        </pc:spChg>
        <pc:spChg chg="mod">
          <ac:chgData name="Daniel Khashabi" userId="62390808-c838-45e6-be59-d6fd0d208bc8" providerId="ADAL" clId="{19A97A65-FB7E-DC4C-8433-B675572D5E70}" dt="2023-02-22T17:58:30.299" v="9801"/>
          <ac:spMkLst>
            <pc:docMk/>
            <pc:sldMk cId="0" sldId="271"/>
            <ac:spMk id="12" creationId="{00000000-0000-0000-0000-000000000000}"/>
          </ac:spMkLst>
        </pc:spChg>
        <pc:spChg chg="mod">
          <ac:chgData name="Daniel Khashabi" userId="62390808-c838-45e6-be59-d6fd0d208bc8" providerId="ADAL" clId="{19A97A65-FB7E-DC4C-8433-B675572D5E70}" dt="2023-02-22T17:58:30.299" v="9801"/>
          <ac:spMkLst>
            <pc:docMk/>
            <pc:sldMk cId="0" sldId="271"/>
            <ac:spMk id="13" creationId="{00000000-0000-0000-0000-000000000000}"/>
          </ac:spMkLst>
        </pc:spChg>
        <pc:spChg chg="mod">
          <ac:chgData name="Daniel Khashabi" userId="62390808-c838-45e6-be59-d6fd0d208bc8" providerId="ADAL" clId="{19A97A65-FB7E-DC4C-8433-B675572D5E70}" dt="2023-02-22T17:58:30.299" v="9801"/>
          <ac:spMkLst>
            <pc:docMk/>
            <pc:sldMk cId="0" sldId="271"/>
            <ac:spMk id="14" creationId="{00000000-0000-0000-0000-000000000000}"/>
          </ac:spMkLst>
        </pc:spChg>
        <pc:spChg chg="mod">
          <ac:chgData name="Daniel Khashabi" userId="62390808-c838-45e6-be59-d6fd0d208bc8" providerId="ADAL" clId="{19A97A65-FB7E-DC4C-8433-B675572D5E70}" dt="2023-02-22T17:58:30.299" v="9801"/>
          <ac:spMkLst>
            <pc:docMk/>
            <pc:sldMk cId="0" sldId="271"/>
            <ac:spMk id="15" creationId="{00000000-0000-0000-0000-000000000000}"/>
          </ac:spMkLst>
        </pc:spChg>
        <pc:spChg chg="mod">
          <ac:chgData name="Daniel Khashabi" userId="62390808-c838-45e6-be59-d6fd0d208bc8" providerId="ADAL" clId="{19A97A65-FB7E-DC4C-8433-B675572D5E70}" dt="2023-02-22T17:58:30.299" v="9801"/>
          <ac:spMkLst>
            <pc:docMk/>
            <pc:sldMk cId="0" sldId="271"/>
            <ac:spMk id="16" creationId="{00000000-0000-0000-0000-000000000000}"/>
          </ac:spMkLst>
        </pc:spChg>
        <pc:spChg chg="mod">
          <ac:chgData name="Daniel Khashabi" userId="62390808-c838-45e6-be59-d6fd0d208bc8" providerId="ADAL" clId="{19A97A65-FB7E-DC4C-8433-B675572D5E70}" dt="2023-02-22T17:58:30.299" v="9801"/>
          <ac:spMkLst>
            <pc:docMk/>
            <pc:sldMk cId="0" sldId="271"/>
            <ac:spMk id="17" creationId="{00000000-0000-0000-0000-000000000000}"/>
          </ac:spMkLst>
        </pc:spChg>
        <pc:spChg chg="mod">
          <ac:chgData name="Daniel Khashabi" userId="62390808-c838-45e6-be59-d6fd0d208bc8" providerId="ADAL" clId="{19A97A65-FB7E-DC4C-8433-B675572D5E70}" dt="2023-02-22T17:58:30.299" v="9801"/>
          <ac:spMkLst>
            <pc:docMk/>
            <pc:sldMk cId="0" sldId="271"/>
            <ac:spMk id="18" creationId="{00000000-0000-0000-0000-000000000000}"/>
          </ac:spMkLst>
        </pc:spChg>
        <pc:spChg chg="mod">
          <ac:chgData name="Daniel Khashabi" userId="62390808-c838-45e6-be59-d6fd0d208bc8" providerId="ADAL" clId="{19A97A65-FB7E-DC4C-8433-B675572D5E70}" dt="2023-02-22T17:58:30.299" v="9801"/>
          <ac:spMkLst>
            <pc:docMk/>
            <pc:sldMk cId="0" sldId="271"/>
            <ac:spMk id="19" creationId="{00000000-0000-0000-0000-000000000000}"/>
          </ac:spMkLst>
        </pc:spChg>
        <pc:spChg chg="mod">
          <ac:chgData name="Daniel Khashabi" userId="62390808-c838-45e6-be59-d6fd0d208bc8" providerId="ADAL" clId="{19A97A65-FB7E-DC4C-8433-B675572D5E70}" dt="2023-02-22T17:58:30.299" v="9801"/>
          <ac:spMkLst>
            <pc:docMk/>
            <pc:sldMk cId="0" sldId="271"/>
            <ac:spMk id="20" creationId="{00000000-0000-0000-0000-000000000000}"/>
          </ac:spMkLst>
        </pc:spChg>
        <pc:spChg chg="mod">
          <ac:chgData name="Daniel Khashabi" userId="62390808-c838-45e6-be59-d6fd0d208bc8" providerId="ADAL" clId="{19A97A65-FB7E-DC4C-8433-B675572D5E70}" dt="2023-02-22T17:58:30.299" v="9801"/>
          <ac:spMkLst>
            <pc:docMk/>
            <pc:sldMk cId="0" sldId="271"/>
            <ac:spMk id="21" creationId="{00000000-0000-0000-0000-000000000000}"/>
          </ac:spMkLst>
        </pc:spChg>
        <pc:spChg chg="mod">
          <ac:chgData name="Daniel Khashabi" userId="62390808-c838-45e6-be59-d6fd0d208bc8" providerId="ADAL" clId="{19A97A65-FB7E-DC4C-8433-B675572D5E70}" dt="2023-02-22T17:58:30.299" v="9801"/>
          <ac:spMkLst>
            <pc:docMk/>
            <pc:sldMk cId="0" sldId="271"/>
            <ac:spMk id="22" creationId="{00000000-0000-0000-0000-000000000000}"/>
          </ac:spMkLst>
        </pc:spChg>
        <pc:spChg chg="mod">
          <ac:chgData name="Daniel Khashabi" userId="62390808-c838-45e6-be59-d6fd0d208bc8" providerId="ADAL" clId="{19A97A65-FB7E-DC4C-8433-B675572D5E70}" dt="2023-02-22T17:58:30.299" v="9801"/>
          <ac:spMkLst>
            <pc:docMk/>
            <pc:sldMk cId="0" sldId="271"/>
            <ac:spMk id="23" creationId="{00000000-0000-0000-0000-000000000000}"/>
          </ac:spMkLst>
        </pc:spChg>
        <pc:spChg chg="mod">
          <ac:chgData name="Daniel Khashabi" userId="62390808-c838-45e6-be59-d6fd0d208bc8" providerId="ADAL" clId="{19A97A65-FB7E-DC4C-8433-B675572D5E70}" dt="2023-02-22T17:58:30.299" v="9801"/>
          <ac:spMkLst>
            <pc:docMk/>
            <pc:sldMk cId="0" sldId="271"/>
            <ac:spMk id="24" creationId="{00000000-0000-0000-0000-000000000000}"/>
          </ac:spMkLst>
        </pc:spChg>
        <pc:spChg chg="mod">
          <ac:chgData name="Daniel Khashabi" userId="62390808-c838-45e6-be59-d6fd0d208bc8" providerId="ADAL" clId="{19A97A65-FB7E-DC4C-8433-B675572D5E70}" dt="2023-02-22T17:58:30.299" v="9801"/>
          <ac:spMkLst>
            <pc:docMk/>
            <pc:sldMk cId="0" sldId="271"/>
            <ac:spMk id="26" creationId="{00000000-0000-0000-0000-000000000000}"/>
          </ac:spMkLst>
        </pc:spChg>
        <pc:spChg chg="mod">
          <ac:chgData name="Daniel Khashabi" userId="62390808-c838-45e6-be59-d6fd0d208bc8" providerId="ADAL" clId="{19A97A65-FB7E-DC4C-8433-B675572D5E70}" dt="2023-02-22T17:58:30.299" v="9801"/>
          <ac:spMkLst>
            <pc:docMk/>
            <pc:sldMk cId="0" sldId="271"/>
            <ac:spMk id="27" creationId="{00000000-0000-0000-0000-000000000000}"/>
          </ac:spMkLst>
        </pc:spChg>
        <pc:spChg chg="mod">
          <ac:chgData name="Daniel Khashabi" userId="62390808-c838-45e6-be59-d6fd0d208bc8" providerId="ADAL" clId="{19A97A65-FB7E-DC4C-8433-B675572D5E70}" dt="2023-02-22T17:58:30.299" v="9801"/>
          <ac:spMkLst>
            <pc:docMk/>
            <pc:sldMk cId="0" sldId="271"/>
            <ac:spMk id="28" creationId="{00000000-0000-0000-0000-000000000000}"/>
          </ac:spMkLst>
        </pc:spChg>
        <pc:spChg chg="mod">
          <ac:chgData name="Daniel Khashabi" userId="62390808-c838-45e6-be59-d6fd0d208bc8" providerId="ADAL" clId="{19A97A65-FB7E-DC4C-8433-B675572D5E70}" dt="2023-02-22T17:58:30.299" v="9801"/>
          <ac:spMkLst>
            <pc:docMk/>
            <pc:sldMk cId="0" sldId="271"/>
            <ac:spMk id="29" creationId="{00000000-0000-0000-0000-000000000000}"/>
          </ac:spMkLst>
        </pc:spChg>
        <pc:spChg chg="mod">
          <ac:chgData name="Daniel Khashabi" userId="62390808-c838-45e6-be59-d6fd0d208bc8" providerId="ADAL" clId="{19A97A65-FB7E-DC4C-8433-B675572D5E70}" dt="2023-02-22T17:58:30.299" v="9801"/>
          <ac:spMkLst>
            <pc:docMk/>
            <pc:sldMk cId="0" sldId="271"/>
            <ac:spMk id="30" creationId="{00000000-0000-0000-0000-000000000000}"/>
          </ac:spMkLst>
        </pc:spChg>
        <pc:spChg chg="mod">
          <ac:chgData name="Daniel Khashabi" userId="62390808-c838-45e6-be59-d6fd0d208bc8" providerId="ADAL" clId="{19A97A65-FB7E-DC4C-8433-B675572D5E70}" dt="2023-02-22T17:58:30.299" v="9801"/>
          <ac:spMkLst>
            <pc:docMk/>
            <pc:sldMk cId="0" sldId="271"/>
            <ac:spMk id="31" creationId="{00000000-0000-0000-0000-000000000000}"/>
          </ac:spMkLst>
        </pc:spChg>
        <pc:spChg chg="mod">
          <ac:chgData name="Daniel Khashabi" userId="62390808-c838-45e6-be59-d6fd0d208bc8" providerId="ADAL" clId="{19A97A65-FB7E-DC4C-8433-B675572D5E70}" dt="2023-02-22T17:58:30.299" v="9801"/>
          <ac:spMkLst>
            <pc:docMk/>
            <pc:sldMk cId="0" sldId="271"/>
            <ac:spMk id="32" creationId="{00000000-0000-0000-0000-000000000000}"/>
          </ac:spMkLst>
        </pc:spChg>
        <pc:spChg chg="mod">
          <ac:chgData name="Daniel Khashabi" userId="62390808-c838-45e6-be59-d6fd0d208bc8" providerId="ADAL" clId="{19A97A65-FB7E-DC4C-8433-B675572D5E70}" dt="2023-02-22T17:58:30.299" v="9801"/>
          <ac:spMkLst>
            <pc:docMk/>
            <pc:sldMk cId="0" sldId="271"/>
            <ac:spMk id="33" creationId="{00000000-0000-0000-0000-000000000000}"/>
          </ac:spMkLst>
        </pc:spChg>
        <pc:spChg chg="mod">
          <ac:chgData name="Daniel Khashabi" userId="62390808-c838-45e6-be59-d6fd0d208bc8" providerId="ADAL" clId="{19A97A65-FB7E-DC4C-8433-B675572D5E70}" dt="2023-02-22T17:58:30.299" v="9801"/>
          <ac:spMkLst>
            <pc:docMk/>
            <pc:sldMk cId="0" sldId="271"/>
            <ac:spMk id="34" creationId="{00000000-0000-0000-0000-000000000000}"/>
          </ac:spMkLst>
        </pc:spChg>
        <pc:spChg chg="mod">
          <ac:chgData name="Daniel Khashabi" userId="62390808-c838-45e6-be59-d6fd0d208bc8" providerId="ADAL" clId="{19A97A65-FB7E-DC4C-8433-B675572D5E70}" dt="2023-02-22T17:58:30.299" v="9801"/>
          <ac:spMkLst>
            <pc:docMk/>
            <pc:sldMk cId="0" sldId="271"/>
            <ac:spMk id="35" creationId="{00000000-0000-0000-0000-000000000000}"/>
          </ac:spMkLst>
        </pc:spChg>
        <pc:spChg chg="mod">
          <ac:chgData name="Daniel Khashabi" userId="62390808-c838-45e6-be59-d6fd0d208bc8" providerId="ADAL" clId="{19A97A65-FB7E-DC4C-8433-B675572D5E70}" dt="2023-02-22T17:58:30.299" v="9801"/>
          <ac:spMkLst>
            <pc:docMk/>
            <pc:sldMk cId="0" sldId="271"/>
            <ac:spMk id="37" creationId="{00000000-0000-0000-0000-000000000000}"/>
          </ac:spMkLst>
        </pc:spChg>
        <pc:spChg chg="mod">
          <ac:chgData name="Daniel Khashabi" userId="62390808-c838-45e6-be59-d6fd0d208bc8" providerId="ADAL" clId="{19A97A65-FB7E-DC4C-8433-B675572D5E70}" dt="2023-02-22T17:58:30.299" v="9801"/>
          <ac:spMkLst>
            <pc:docMk/>
            <pc:sldMk cId="0" sldId="271"/>
            <ac:spMk id="38" creationId="{00000000-0000-0000-0000-000000000000}"/>
          </ac:spMkLst>
        </pc:spChg>
        <pc:spChg chg="mod">
          <ac:chgData name="Daniel Khashabi" userId="62390808-c838-45e6-be59-d6fd0d208bc8" providerId="ADAL" clId="{19A97A65-FB7E-DC4C-8433-B675572D5E70}" dt="2023-02-22T17:58:30.299" v="9801"/>
          <ac:spMkLst>
            <pc:docMk/>
            <pc:sldMk cId="0" sldId="271"/>
            <ac:spMk id="39" creationId="{00000000-0000-0000-0000-000000000000}"/>
          </ac:spMkLst>
        </pc:spChg>
        <pc:spChg chg="mod">
          <ac:chgData name="Daniel Khashabi" userId="62390808-c838-45e6-be59-d6fd0d208bc8" providerId="ADAL" clId="{19A97A65-FB7E-DC4C-8433-B675572D5E70}" dt="2023-02-22T17:58:30.299" v="9801"/>
          <ac:spMkLst>
            <pc:docMk/>
            <pc:sldMk cId="0" sldId="271"/>
            <ac:spMk id="40" creationId="{00000000-0000-0000-0000-000000000000}"/>
          </ac:spMkLst>
        </pc:spChg>
        <pc:spChg chg="mod">
          <ac:chgData name="Daniel Khashabi" userId="62390808-c838-45e6-be59-d6fd0d208bc8" providerId="ADAL" clId="{19A97A65-FB7E-DC4C-8433-B675572D5E70}" dt="2023-02-22T17:58:30.299" v="9801"/>
          <ac:spMkLst>
            <pc:docMk/>
            <pc:sldMk cId="0" sldId="271"/>
            <ac:spMk id="41" creationId="{00000000-0000-0000-0000-000000000000}"/>
          </ac:spMkLst>
        </pc:spChg>
        <pc:spChg chg="mod">
          <ac:chgData name="Daniel Khashabi" userId="62390808-c838-45e6-be59-d6fd0d208bc8" providerId="ADAL" clId="{19A97A65-FB7E-DC4C-8433-B675572D5E70}" dt="2023-02-22T17:58:30.299" v="9801"/>
          <ac:spMkLst>
            <pc:docMk/>
            <pc:sldMk cId="0" sldId="271"/>
            <ac:spMk id="42" creationId="{00000000-0000-0000-0000-000000000000}"/>
          </ac:spMkLst>
        </pc:spChg>
        <pc:spChg chg="mod">
          <ac:chgData name="Daniel Khashabi" userId="62390808-c838-45e6-be59-d6fd0d208bc8" providerId="ADAL" clId="{19A97A65-FB7E-DC4C-8433-B675572D5E70}" dt="2023-02-22T17:58:30.299" v="9801"/>
          <ac:spMkLst>
            <pc:docMk/>
            <pc:sldMk cId="0" sldId="271"/>
            <ac:spMk id="43" creationId="{00000000-0000-0000-0000-000000000000}"/>
          </ac:spMkLst>
        </pc:spChg>
        <pc:spChg chg="mod">
          <ac:chgData name="Daniel Khashabi" userId="62390808-c838-45e6-be59-d6fd0d208bc8" providerId="ADAL" clId="{19A97A65-FB7E-DC4C-8433-B675572D5E70}" dt="2023-02-22T17:58:30.299" v="9801"/>
          <ac:spMkLst>
            <pc:docMk/>
            <pc:sldMk cId="0" sldId="271"/>
            <ac:spMk id="44" creationId="{00000000-0000-0000-0000-000000000000}"/>
          </ac:spMkLst>
        </pc:spChg>
        <pc:spChg chg="mod">
          <ac:chgData name="Daniel Khashabi" userId="62390808-c838-45e6-be59-d6fd0d208bc8" providerId="ADAL" clId="{19A97A65-FB7E-DC4C-8433-B675572D5E70}" dt="2023-02-22T18:45:37.835" v="10482"/>
          <ac:spMkLst>
            <pc:docMk/>
            <pc:sldMk cId="0" sldId="271"/>
            <ac:spMk id="45" creationId="{00000000-0000-0000-0000-000000000000}"/>
          </ac:spMkLst>
        </pc:spChg>
        <pc:spChg chg="mod">
          <ac:chgData name="Daniel Khashabi" userId="62390808-c838-45e6-be59-d6fd0d208bc8" providerId="ADAL" clId="{19A97A65-FB7E-DC4C-8433-B675572D5E70}" dt="2023-02-22T17:58:30.299" v="9801"/>
          <ac:spMkLst>
            <pc:docMk/>
            <pc:sldMk cId="0" sldId="271"/>
            <ac:spMk id="46" creationId="{00000000-0000-0000-0000-000000000000}"/>
          </ac:spMkLst>
        </pc:spChg>
        <pc:spChg chg="add mod">
          <ac:chgData name="Daniel Khashabi" userId="62390808-c838-45e6-be59-d6fd0d208bc8" providerId="ADAL" clId="{19A97A65-FB7E-DC4C-8433-B675572D5E70}" dt="2023-02-22T16:20:14.383" v="8864"/>
          <ac:spMkLst>
            <pc:docMk/>
            <pc:sldMk cId="0" sldId="271"/>
            <ac:spMk id="47" creationId="{7C0CD63F-09C1-C1A6-0AB8-3A2A7B4500D5}"/>
          </ac:spMkLst>
        </pc:spChg>
      </pc:sldChg>
      <pc:sldChg chg="delSp add del mod">
        <pc:chgData name="Daniel Khashabi" userId="62390808-c838-45e6-be59-d6fd0d208bc8" providerId="ADAL" clId="{19A97A65-FB7E-DC4C-8433-B675572D5E70}" dt="2023-02-13T20:25:21.302" v="2765" actId="2696"/>
        <pc:sldMkLst>
          <pc:docMk/>
          <pc:sldMk cId="3000777681" sldId="271"/>
        </pc:sldMkLst>
        <pc:spChg chg="del">
          <ac:chgData name="Daniel Khashabi" userId="62390808-c838-45e6-be59-d6fd0d208bc8" providerId="ADAL" clId="{19A97A65-FB7E-DC4C-8433-B675572D5E70}" dt="2023-02-13T20:24:35.271" v="2758" actId="478"/>
          <ac:spMkLst>
            <pc:docMk/>
            <pc:sldMk cId="3000777681" sldId="271"/>
            <ac:spMk id="3" creationId="{45BA71B7-D8DC-3762-45FB-0E72B9F26790}"/>
          </ac:spMkLst>
        </pc:spChg>
      </pc:sldChg>
      <pc:sldChg chg="addSp modSp add">
        <pc:chgData name="Daniel Khashabi" userId="62390808-c838-45e6-be59-d6fd0d208bc8" providerId="ADAL" clId="{19A97A65-FB7E-DC4C-8433-B675572D5E70}" dt="2023-02-22T18:45:37.835" v="10482"/>
        <pc:sldMkLst>
          <pc:docMk/>
          <pc:sldMk cId="0" sldId="272"/>
        </pc:sldMkLst>
        <pc:spChg chg="mod">
          <ac:chgData name="Daniel Khashabi" userId="62390808-c838-45e6-be59-d6fd0d208bc8" providerId="ADAL" clId="{19A97A65-FB7E-DC4C-8433-B675572D5E70}" dt="2023-02-22T18:45:37.835" v="10482"/>
          <ac:spMkLst>
            <pc:docMk/>
            <pc:sldMk cId="0" sldId="272"/>
            <ac:spMk id="3" creationId="{00000000-0000-0000-0000-000000000000}"/>
          </ac:spMkLst>
        </pc:spChg>
        <pc:spChg chg="mod">
          <ac:chgData name="Daniel Khashabi" userId="62390808-c838-45e6-be59-d6fd0d208bc8" providerId="ADAL" clId="{19A97A65-FB7E-DC4C-8433-B675572D5E70}" dt="2023-02-22T18:45:37.835" v="10482"/>
          <ac:spMkLst>
            <pc:docMk/>
            <pc:sldMk cId="0" sldId="272"/>
            <ac:spMk id="4" creationId="{00000000-0000-0000-0000-000000000000}"/>
          </ac:spMkLst>
        </pc:spChg>
        <pc:spChg chg="add mod">
          <ac:chgData name="Daniel Khashabi" userId="62390808-c838-45e6-be59-d6fd0d208bc8" providerId="ADAL" clId="{19A97A65-FB7E-DC4C-8433-B675572D5E70}" dt="2023-02-22T16:20:17.474" v="8865"/>
          <ac:spMkLst>
            <pc:docMk/>
            <pc:sldMk cId="0" sldId="272"/>
            <ac:spMk id="5" creationId="{490667F4-685D-A530-56A6-2293B08AA8A4}"/>
          </ac:spMkLst>
        </pc:spChg>
      </pc:sldChg>
      <pc:sldChg chg="addSp modSp add mod">
        <pc:chgData name="Daniel Khashabi" userId="62390808-c838-45e6-be59-d6fd0d208bc8" providerId="ADAL" clId="{19A97A65-FB7E-DC4C-8433-B675572D5E70}" dt="2023-02-22T18:45:37.835" v="10482"/>
        <pc:sldMkLst>
          <pc:docMk/>
          <pc:sldMk cId="937392597" sldId="273"/>
        </pc:sldMkLst>
        <pc:spChg chg="mod">
          <ac:chgData name="Daniel Khashabi" userId="62390808-c838-45e6-be59-d6fd0d208bc8" providerId="ADAL" clId="{19A97A65-FB7E-DC4C-8433-B675572D5E70}" dt="2023-02-22T18:45:37.835" v="10482"/>
          <ac:spMkLst>
            <pc:docMk/>
            <pc:sldMk cId="937392597" sldId="273"/>
            <ac:spMk id="3" creationId="{00000000-0000-0000-0000-000000000000}"/>
          </ac:spMkLst>
        </pc:spChg>
        <pc:spChg chg="mod">
          <ac:chgData name="Daniel Khashabi" userId="62390808-c838-45e6-be59-d6fd0d208bc8" providerId="ADAL" clId="{19A97A65-FB7E-DC4C-8433-B675572D5E70}" dt="2023-02-22T17:58:30.299" v="9801"/>
          <ac:spMkLst>
            <pc:docMk/>
            <pc:sldMk cId="937392597" sldId="273"/>
            <ac:spMk id="4" creationId="{00000000-0000-0000-0000-000000000000}"/>
          </ac:spMkLst>
        </pc:spChg>
        <pc:spChg chg="mod">
          <ac:chgData name="Daniel Khashabi" userId="62390808-c838-45e6-be59-d6fd0d208bc8" providerId="ADAL" clId="{19A97A65-FB7E-DC4C-8433-B675572D5E70}" dt="2023-02-22T18:45:37.835" v="10482"/>
          <ac:spMkLst>
            <pc:docMk/>
            <pc:sldMk cId="937392597" sldId="273"/>
            <ac:spMk id="5" creationId="{00000000-0000-0000-0000-000000000000}"/>
          </ac:spMkLst>
        </pc:spChg>
        <pc:spChg chg="mod">
          <ac:chgData name="Daniel Khashabi" userId="62390808-c838-45e6-be59-d6fd0d208bc8" providerId="ADAL" clId="{19A97A65-FB7E-DC4C-8433-B675572D5E70}" dt="2023-02-22T17:58:30.299" v="9801"/>
          <ac:spMkLst>
            <pc:docMk/>
            <pc:sldMk cId="937392597" sldId="273"/>
            <ac:spMk id="6" creationId="{00000000-0000-0000-0000-000000000000}"/>
          </ac:spMkLst>
        </pc:spChg>
        <pc:spChg chg="mod">
          <ac:chgData name="Daniel Khashabi" userId="62390808-c838-45e6-be59-d6fd0d208bc8" providerId="ADAL" clId="{19A97A65-FB7E-DC4C-8433-B675572D5E70}" dt="2023-02-22T18:45:37.835" v="10482"/>
          <ac:spMkLst>
            <pc:docMk/>
            <pc:sldMk cId="937392597" sldId="273"/>
            <ac:spMk id="7" creationId="{00000000-0000-0000-0000-000000000000}"/>
          </ac:spMkLst>
        </pc:spChg>
        <pc:spChg chg="add mod">
          <ac:chgData name="Daniel Khashabi" userId="62390808-c838-45e6-be59-d6fd0d208bc8" providerId="ADAL" clId="{19A97A65-FB7E-DC4C-8433-B675572D5E70}" dt="2023-02-22T16:20:21.183" v="8871"/>
          <ac:spMkLst>
            <pc:docMk/>
            <pc:sldMk cId="937392597" sldId="273"/>
            <ac:spMk id="8" creationId="{7FFFB3A0-AB15-8FAF-BE7F-5C58B56EA319}"/>
          </ac:spMkLst>
        </pc:spChg>
      </pc:sldChg>
      <pc:sldChg chg="addSp modSp add">
        <pc:chgData name="Daniel Khashabi" userId="62390808-c838-45e6-be59-d6fd0d208bc8" providerId="ADAL" clId="{19A97A65-FB7E-DC4C-8433-B675572D5E70}" dt="2023-02-22T18:45:37.835" v="10482"/>
        <pc:sldMkLst>
          <pc:docMk/>
          <pc:sldMk cId="1500695498" sldId="274"/>
        </pc:sldMkLst>
        <pc:spChg chg="mod">
          <ac:chgData name="Daniel Khashabi" userId="62390808-c838-45e6-be59-d6fd0d208bc8" providerId="ADAL" clId="{19A97A65-FB7E-DC4C-8433-B675572D5E70}" dt="2023-02-22T17:58:30.299" v="9801"/>
          <ac:spMkLst>
            <pc:docMk/>
            <pc:sldMk cId="1500695498" sldId="274"/>
            <ac:spMk id="3"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4"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5"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6"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7"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8" creationId="{00000000-0000-0000-0000-000000000000}"/>
          </ac:spMkLst>
        </pc:spChg>
        <pc:spChg chg="mod">
          <ac:chgData name="Daniel Khashabi" userId="62390808-c838-45e6-be59-d6fd0d208bc8" providerId="ADAL" clId="{19A97A65-FB7E-DC4C-8433-B675572D5E70}" dt="2023-02-22T17:58:30.299" v="9801"/>
          <ac:spMkLst>
            <pc:docMk/>
            <pc:sldMk cId="1500695498" sldId="274"/>
            <ac:spMk id="9" creationId="{00000000-0000-0000-0000-000000000000}"/>
          </ac:spMkLst>
        </pc:spChg>
        <pc:spChg chg="mod">
          <ac:chgData name="Daniel Khashabi" userId="62390808-c838-45e6-be59-d6fd0d208bc8" providerId="ADAL" clId="{19A97A65-FB7E-DC4C-8433-B675572D5E70}" dt="2023-02-22T18:45:37.835" v="10482"/>
          <ac:spMkLst>
            <pc:docMk/>
            <pc:sldMk cId="1500695498" sldId="274"/>
            <ac:spMk id="10" creationId="{00000000-0000-0000-0000-000000000000}"/>
          </ac:spMkLst>
        </pc:spChg>
        <pc:spChg chg="add mod">
          <ac:chgData name="Daniel Khashabi" userId="62390808-c838-45e6-be59-d6fd0d208bc8" providerId="ADAL" clId="{19A97A65-FB7E-DC4C-8433-B675572D5E70}" dt="2023-02-22T16:20:22.773" v="8872"/>
          <ac:spMkLst>
            <pc:docMk/>
            <pc:sldMk cId="1500695498" sldId="274"/>
            <ac:spMk id="11" creationId="{69354F22-FAD4-5A53-A31A-C2A3A03BA5DF}"/>
          </ac:spMkLst>
        </pc:spChg>
      </pc:sldChg>
      <pc:sldChg chg="add del">
        <pc:chgData name="Daniel Khashabi" userId="62390808-c838-45e6-be59-d6fd0d208bc8" providerId="ADAL" clId="{19A97A65-FB7E-DC4C-8433-B675572D5E70}" dt="2023-02-13T19:54:12.339" v="2423" actId="2696"/>
        <pc:sldMkLst>
          <pc:docMk/>
          <pc:sldMk cId="824605625" sldId="275"/>
        </pc:sldMkLst>
      </pc:sldChg>
      <pc:sldChg chg="addSp delSp modSp add del mod">
        <pc:chgData name="Daniel Khashabi" userId="62390808-c838-45e6-be59-d6fd0d208bc8" providerId="ADAL" clId="{19A97A65-FB7E-DC4C-8433-B675572D5E70}" dt="2023-02-22T18:45:37.835" v="10482"/>
        <pc:sldMkLst>
          <pc:docMk/>
          <pc:sldMk cId="1917036192" sldId="275"/>
        </pc:sldMkLst>
        <pc:spChg chg="mod">
          <ac:chgData name="Daniel Khashabi" userId="62390808-c838-45e6-be59-d6fd0d208bc8" providerId="ADAL" clId="{19A97A65-FB7E-DC4C-8433-B675572D5E70}" dt="2023-02-22T17:58:30.299" v="9801"/>
          <ac:spMkLst>
            <pc:docMk/>
            <pc:sldMk cId="1917036192" sldId="275"/>
            <ac:spMk id="3"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4"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5"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6"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7"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8" creationId="{00000000-0000-0000-0000-000000000000}"/>
          </ac:spMkLst>
        </pc:spChg>
        <pc:spChg chg="mod">
          <ac:chgData name="Daniel Khashabi" userId="62390808-c838-45e6-be59-d6fd0d208bc8" providerId="ADAL" clId="{19A97A65-FB7E-DC4C-8433-B675572D5E70}" dt="2023-02-22T17:58:30.299" v="9801"/>
          <ac:spMkLst>
            <pc:docMk/>
            <pc:sldMk cId="1917036192" sldId="275"/>
            <ac:spMk id="9" creationId="{00000000-0000-0000-0000-000000000000}"/>
          </ac:spMkLst>
        </pc:spChg>
        <pc:spChg chg="mod">
          <ac:chgData name="Daniel Khashabi" userId="62390808-c838-45e6-be59-d6fd0d208bc8" providerId="ADAL" clId="{19A97A65-FB7E-DC4C-8433-B675572D5E70}" dt="2023-02-22T18:45:37.835" v="10482"/>
          <ac:spMkLst>
            <pc:docMk/>
            <pc:sldMk cId="1917036192" sldId="275"/>
            <ac:spMk id="10" creationId="{00000000-0000-0000-0000-000000000000}"/>
          </ac:spMkLst>
        </pc:spChg>
        <pc:spChg chg="add mod">
          <ac:chgData name="Daniel Khashabi" userId="62390808-c838-45e6-be59-d6fd0d208bc8" providerId="ADAL" clId="{19A97A65-FB7E-DC4C-8433-B675572D5E70}" dt="2023-02-22T16:20:23.761" v="8873"/>
          <ac:spMkLst>
            <pc:docMk/>
            <pc:sldMk cId="1917036192" sldId="275"/>
            <ac:spMk id="11" creationId="{09E92D85-9716-07D9-CD0B-06C67BEC69E5}"/>
          </ac:spMkLst>
        </pc:spChg>
        <pc:picChg chg="del">
          <ac:chgData name="Daniel Khashabi" userId="62390808-c838-45e6-be59-d6fd0d208bc8" providerId="ADAL" clId="{19A97A65-FB7E-DC4C-8433-B675572D5E70}" dt="2023-02-13T20:55:16.914" v="3232" actId="21"/>
          <ac:picMkLst>
            <pc:docMk/>
            <pc:sldMk cId="1917036192" sldId="275"/>
            <ac:picMk id="55" creationId="{00000000-0000-0000-0000-000000000000}"/>
          </ac:picMkLst>
        </pc:picChg>
      </pc:sldChg>
      <pc:sldChg chg="modSp add modNotes">
        <pc:chgData name="Daniel Khashabi" userId="62390808-c838-45e6-be59-d6fd0d208bc8" providerId="ADAL" clId="{19A97A65-FB7E-DC4C-8433-B675572D5E70}" dt="2023-02-22T17:58:30.299" v="9801"/>
        <pc:sldMkLst>
          <pc:docMk/>
          <pc:sldMk cId="0" sldId="276"/>
        </pc:sldMkLst>
        <pc:spChg chg="mod">
          <ac:chgData name="Daniel Khashabi" userId="62390808-c838-45e6-be59-d6fd0d208bc8" providerId="ADAL" clId="{19A97A65-FB7E-DC4C-8433-B675572D5E70}" dt="2023-02-22T17:58:30.299" v="9801"/>
          <ac:spMkLst>
            <pc:docMk/>
            <pc:sldMk cId="0" sldId="276"/>
            <ac:spMk id="2" creationId="{28CE12A6-F51F-B18D-FF66-437A6ED11CCA}"/>
          </ac:spMkLst>
        </pc:spChg>
        <pc:spChg chg="mod">
          <ac:chgData name="Daniel Khashabi" userId="62390808-c838-45e6-be59-d6fd0d208bc8" providerId="ADAL" clId="{19A97A65-FB7E-DC4C-8433-B675572D5E70}" dt="2023-02-22T17:58:30.299" v="9801"/>
          <ac:spMkLst>
            <pc:docMk/>
            <pc:sldMk cId="0" sldId="276"/>
            <ac:spMk id="69" creationId="{00000000-0000-0000-0000-000000000000}"/>
          </ac:spMkLst>
        </pc:spChg>
      </pc:sldChg>
      <pc:sldChg chg="add del">
        <pc:chgData name="Daniel Khashabi" userId="62390808-c838-45e6-be59-d6fd0d208bc8" providerId="ADAL" clId="{19A97A65-FB7E-DC4C-8433-B675572D5E70}" dt="2023-02-13T19:53:02.666" v="2309" actId="2696"/>
        <pc:sldMkLst>
          <pc:docMk/>
          <pc:sldMk cId="1339844861" sldId="276"/>
        </pc:sldMkLst>
      </pc:sldChg>
      <pc:sldChg chg="modSp add modNotes">
        <pc:chgData name="Daniel Khashabi" userId="62390808-c838-45e6-be59-d6fd0d208bc8" providerId="ADAL" clId="{19A97A65-FB7E-DC4C-8433-B675572D5E70}" dt="2023-02-22T17:58:30.299" v="9801"/>
        <pc:sldMkLst>
          <pc:docMk/>
          <pc:sldMk cId="0" sldId="277"/>
        </pc:sldMkLst>
        <pc:spChg chg="mod">
          <ac:chgData name="Daniel Khashabi" userId="62390808-c838-45e6-be59-d6fd0d208bc8" providerId="ADAL" clId="{19A97A65-FB7E-DC4C-8433-B675572D5E70}" dt="2023-02-22T17:58:30.299" v="9801"/>
          <ac:spMkLst>
            <pc:docMk/>
            <pc:sldMk cId="0" sldId="277"/>
            <ac:spMk id="2" creationId="{A48CFFDD-FBFB-0A14-9892-6EA7673BA9AF}"/>
          </ac:spMkLst>
        </pc:spChg>
        <pc:spChg chg="mod">
          <ac:chgData name="Daniel Khashabi" userId="62390808-c838-45e6-be59-d6fd0d208bc8" providerId="ADAL" clId="{19A97A65-FB7E-DC4C-8433-B675572D5E70}" dt="2023-02-22T17:58:30.299" v="9801"/>
          <ac:spMkLst>
            <pc:docMk/>
            <pc:sldMk cId="0" sldId="277"/>
            <ac:spMk id="76" creationId="{00000000-0000-0000-0000-000000000000}"/>
          </ac:spMkLst>
        </pc:spChg>
      </pc:sldChg>
      <pc:sldChg chg="add del">
        <pc:chgData name="Daniel Khashabi" userId="62390808-c838-45e6-be59-d6fd0d208bc8" providerId="ADAL" clId="{19A97A65-FB7E-DC4C-8433-B675572D5E70}" dt="2023-02-13T19:52:53.289" v="2308" actId="2696"/>
        <pc:sldMkLst>
          <pc:docMk/>
          <pc:sldMk cId="1459597614" sldId="277"/>
        </pc:sldMkLst>
      </pc:sldChg>
      <pc:sldChg chg="modSp add modNotes">
        <pc:chgData name="Daniel Khashabi" userId="62390808-c838-45e6-be59-d6fd0d208bc8" providerId="ADAL" clId="{19A97A65-FB7E-DC4C-8433-B675572D5E70}" dt="2023-02-22T17:58:30.299" v="9801"/>
        <pc:sldMkLst>
          <pc:docMk/>
          <pc:sldMk cId="0" sldId="278"/>
        </pc:sldMkLst>
        <pc:spChg chg="mod">
          <ac:chgData name="Daniel Khashabi" userId="62390808-c838-45e6-be59-d6fd0d208bc8" providerId="ADAL" clId="{19A97A65-FB7E-DC4C-8433-B675572D5E70}" dt="2023-02-22T17:58:30.299" v="9801"/>
          <ac:spMkLst>
            <pc:docMk/>
            <pc:sldMk cId="0" sldId="278"/>
            <ac:spMk id="2" creationId="{BBD02892-7CC9-CF38-6539-AE509E186A2B}"/>
          </ac:spMkLst>
        </pc:spChg>
      </pc:sldChg>
      <pc:sldChg chg="modSp add del mod">
        <pc:chgData name="Daniel Khashabi" userId="62390808-c838-45e6-be59-d6fd0d208bc8" providerId="ADAL" clId="{19A97A65-FB7E-DC4C-8433-B675572D5E70}" dt="2023-02-13T19:52:51.128" v="2307" actId="2696"/>
        <pc:sldMkLst>
          <pc:docMk/>
          <pc:sldMk cId="2996952011" sldId="278"/>
        </pc:sldMkLst>
        <pc:spChg chg="mod">
          <ac:chgData name="Daniel Khashabi" userId="62390808-c838-45e6-be59-d6fd0d208bc8" providerId="ADAL" clId="{19A97A65-FB7E-DC4C-8433-B675572D5E70}" dt="2023-02-13T19:52:43.379" v="2306" actId="1076"/>
          <ac:spMkLst>
            <pc:docMk/>
            <pc:sldMk cId="2996952011" sldId="278"/>
            <ac:spMk id="138" creationId="{00000000-0000-0000-0000-000000000000}"/>
          </ac:spMkLst>
        </pc:spChg>
      </pc:sldChg>
      <pc:sldChg chg="modSp add modNotes">
        <pc:chgData name="Daniel Khashabi" userId="62390808-c838-45e6-be59-d6fd0d208bc8" providerId="ADAL" clId="{19A97A65-FB7E-DC4C-8433-B675572D5E70}" dt="2023-02-22T17:58:30.299" v="9801"/>
        <pc:sldMkLst>
          <pc:docMk/>
          <pc:sldMk cId="0" sldId="279"/>
        </pc:sldMkLst>
        <pc:spChg chg="mod">
          <ac:chgData name="Daniel Khashabi" userId="62390808-c838-45e6-be59-d6fd0d208bc8" providerId="ADAL" clId="{19A97A65-FB7E-DC4C-8433-B675572D5E70}" dt="2023-02-22T17:58:30.299" v="9801"/>
          <ac:spMkLst>
            <pc:docMk/>
            <pc:sldMk cId="0" sldId="279"/>
            <ac:spMk id="2" creationId="{22B4FD0A-FABF-7203-D054-C3E00F096403}"/>
          </ac:spMkLst>
        </pc:spChg>
      </pc:sldChg>
      <pc:sldChg chg="add del">
        <pc:chgData name="Daniel Khashabi" userId="62390808-c838-45e6-be59-d6fd0d208bc8" providerId="ADAL" clId="{19A97A65-FB7E-DC4C-8433-B675572D5E70}" dt="2023-02-13T19:51:46.222" v="2258" actId="2696"/>
        <pc:sldMkLst>
          <pc:docMk/>
          <pc:sldMk cId="2431695386" sldId="279"/>
        </pc:sldMkLst>
      </pc:sldChg>
      <pc:sldChg chg="modSp add modNotes">
        <pc:chgData name="Daniel Khashabi" userId="62390808-c838-45e6-be59-d6fd0d208bc8" providerId="ADAL" clId="{19A97A65-FB7E-DC4C-8433-B675572D5E70}" dt="2023-02-22T17:58:30.299" v="9801"/>
        <pc:sldMkLst>
          <pc:docMk/>
          <pc:sldMk cId="1255542860" sldId="280"/>
        </pc:sldMkLst>
        <pc:spChg chg="mod">
          <ac:chgData name="Daniel Khashabi" userId="62390808-c838-45e6-be59-d6fd0d208bc8" providerId="ADAL" clId="{19A97A65-FB7E-DC4C-8433-B675572D5E70}" dt="2023-02-22T17:58:30.299" v="9801"/>
          <ac:spMkLst>
            <pc:docMk/>
            <pc:sldMk cId="1255542860" sldId="280"/>
            <ac:spMk id="5" creationId="{13160C0F-F4C9-4FCE-0672-80F2F8E19E61}"/>
          </ac:spMkLst>
        </pc:spChg>
      </pc:sldChg>
      <pc:sldChg chg="modSp add del modNotes">
        <pc:chgData name="Daniel Khashabi" userId="62390808-c838-45e6-be59-d6fd0d208bc8" providerId="ADAL" clId="{19A97A65-FB7E-DC4C-8433-B675572D5E70}" dt="2023-02-22T14:52:09.481" v="8215" actId="2696"/>
        <pc:sldMkLst>
          <pc:docMk/>
          <pc:sldMk cId="3080377119" sldId="280"/>
        </pc:sldMkLst>
        <pc:spChg chg="mod">
          <ac:chgData name="Daniel Khashabi" userId="62390808-c838-45e6-be59-d6fd0d208bc8" providerId="ADAL" clId="{19A97A65-FB7E-DC4C-8433-B675572D5E70}" dt="2023-02-22T01:44:26.233" v="5908"/>
          <ac:spMkLst>
            <pc:docMk/>
            <pc:sldMk cId="3080377119" sldId="280"/>
            <ac:spMk id="5" creationId="{13160C0F-F4C9-4FCE-0672-80F2F8E19E61}"/>
          </ac:spMkLst>
        </pc:spChg>
      </pc:sldChg>
      <pc:sldChg chg="add del">
        <pc:chgData name="Daniel Khashabi" userId="62390808-c838-45e6-be59-d6fd0d208bc8" providerId="ADAL" clId="{19A97A65-FB7E-DC4C-8433-B675572D5E70}" dt="2023-02-13T19:51:39.936" v="2257" actId="2696"/>
        <pc:sldMkLst>
          <pc:docMk/>
          <pc:sldMk cId="3343478566" sldId="280"/>
        </pc:sldMkLst>
      </pc:sldChg>
      <pc:sldChg chg="add modNotes">
        <pc:chgData name="Daniel Khashabi" userId="62390808-c838-45e6-be59-d6fd0d208bc8" providerId="ADAL" clId="{19A97A65-FB7E-DC4C-8433-B675572D5E70}" dt="2023-02-22T17:58:30.299" v="9801"/>
        <pc:sldMkLst>
          <pc:docMk/>
          <pc:sldMk cId="0" sldId="281"/>
        </pc:sldMkLst>
      </pc:sldChg>
      <pc:sldChg chg="add del">
        <pc:chgData name="Daniel Khashabi" userId="62390808-c838-45e6-be59-d6fd0d208bc8" providerId="ADAL" clId="{19A97A65-FB7E-DC4C-8433-B675572D5E70}" dt="2023-02-13T19:56:57.436" v="2516" actId="2696"/>
        <pc:sldMkLst>
          <pc:docMk/>
          <pc:sldMk cId="3540701409" sldId="281"/>
        </pc:sldMkLst>
      </pc:sldChg>
      <pc:sldChg chg="modSp add modNotes">
        <pc:chgData name="Daniel Khashabi" userId="62390808-c838-45e6-be59-d6fd0d208bc8" providerId="ADAL" clId="{19A97A65-FB7E-DC4C-8433-B675572D5E70}" dt="2023-02-22T17:58:30.299" v="9801"/>
        <pc:sldMkLst>
          <pc:docMk/>
          <pc:sldMk cId="0" sldId="282"/>
        </pc:sldMkLst>
        <pc:spChg chg="mod">
          <ac:chgData name="Daniel Khashabi" userId="62390808-c838-45e6-be59-d6fd0d208bc8" providerId="ADAL" clId="{19A97A65-FB7E-DC4C-8433-B675572D5E70}" dt="2023-02-22T17:58:30.299" v="9801"/>
          <ac:spMkLst>
            <pc:docMk/>
            <pc:sldMk cId="0" sldId="282"/>
            <ac:spMk id="2" creationId="{C6EAAD50-21E8-1FB7-47F3-C4779A4588A1}"/>
          </ac:spMkLst>
        </pc:spChg>
      </pc:sldChg>
      <pc:sldChg chg="add del">
        <pc:chgData name="Daniel Khashabi" userId="62390808-c838-45e6-be59-d6fd0d208bc8" providerId="ADAL" clId="{19A97A65-FB7E-DC4C-8433-B675572D5E70}" dt="2023-02-13T19:57:03.798" v="2517" actId="2696"/>
        <pc:sldMkLst>
          <pc:docMk/>
          <pc:sldMk cId="788618731" sldId="282"/>
        </pc:sldMkLst>
      </pc:sldChg>
      <pc:sldChg chg="modSp add del modNotes">
        <pc:chgData name="Daniel Khashabi" userId="62390808-c838-45e6-be59-d6fd0d208bc8" providerId="ADAL" clId="{19A97A65-FB7E-DC4C-8433-B675572D5E70}" dt="2023-02-22T17:58:30.299" v="9801"/>
        <pc:sldMkLst>
          <pc:docMk/>
          <pc:sldMk cId="0" sldId="283"/>
        </pc:sldMkLst>
        <pc:spChg chg="mod">
          <ac:chgData name="Daniel Khashabi" userId="62390808-c838-45e6-be59-d6fd0d208bc8" providerId="ADAL" clId="{19A97A65-FB7E-DC4C-8433-B675572D5E70}" dt="2023-02-22T17:58:30.299" v="9801"/>
          <ac:spMkLst>
            <pc:docMk/>
            <pc:sldMk cId="0" sldId="283"/>
            <ac:spMk id="2" creationId="{AAEB052D-4C96-3193-66E0-3678E2B787A9}"/>
          </ac:spMkLst>
        </pc:spChg>
      </pc:sldChg>
      <pc:sldChg chg="add del">
        <pc:chgData name="Daniel Khashabi" userId="62390808-c838-45e6-be59-d6fd0d208bc8" providerId="ADAL" clId="{19A97A65-FB7E-DC4C-8433-B675572D5E70}" dt="2023-02-13T19:58:18.224" v="2547" actId="2696"/>
        <pc:sldMkLst>
          <pc:docMk/>
          <pc:sldMk cId="3491273675" sldId="283"/>
        </pc:sldMkLst>
      </pc:sldChg>
      <pc:sldChg chg="addSp delSp modSp add mod modClrScheme chgLayout modNotes">
        <pc:chgData name="Daniel Khashabi" userId="62390808-c838-45e6-be59-d6fd0d208bc8" providerId="ADAL" clId="{19A97A65-FB7E-DC4C-8433-B675572D5E70}" dt="2023-02-22T17:58:30.299" v="9801"/>
        <pc:sldMkLst>
          <pc:docMk/>
          <pc:sldMk cId="0" sldId="284"/>
        </pc:sldMkLst>
        <pc:spChg chg="add del mod ord">
          <ac:chgData name="Daniel Khashabi" userId="62390808-c838-45e6-be59-d6fd0d208bc8" providerId="ADAL" clId="{19A97A65-FB7E-DC4C-8433-B675572D5E70}" dt="2023-02-13T20:49:09.181" v="3070"/>
          <ac:spMkLst>
            <pc:docMk/>
            <pc:sldMk cId="0" sldId="284"/>
            <ac:spMk id="2" creationId="{1A8523AE-8B87-739C-338D-E8BBDD2F9B7A}"/>
          </ac:spMkLst>
        </pc:spChg>
        <pc:spChg chg="del mod ord">
          <ac:chgData name="Daniel Khashabi" userId="62390808-c838-45e6-be59-d6fd0d208bc8" providerId="ADAL" clId="{19A97A65-FB7E-DC4C-8433-B675572D5E70}" dt="2023-02-13T20:49:13.524" v="3073" actId="478"/>
          <ac:spMkLst>
            <pc:docMk/>
            <pc:sldMk cId="0" sldId="284"/>
            <ac:spMk id="165" creationId="{00000000-0000-0000-0000-000000000000}"/>
          </ac:spMkLst>
        </pc:spChg>
        <pc:spChg chg="add del mod ord">
          <ac:chgData name="Daniel Khashabi" userId="62390808-c838-45e6-be59-d6fd0d208bc8" providerId="ADAL" clId="{19A97A65-FB7E-DC4C-8433-B675572D5E70}" dt="2023-02-13T20:49:07.026" v="3067" actId="700"/>
          <ac:spMkLst>
            <pc:docMk/>
            <pc:sldMk cId="0" sldId="284"/>
            <ac:spMk id="166" creationId="{00000000-0000-0000-0000-000000000000}"/>
          </ac:spMkLst>
        </pc:spChg>
        <pc:spChg chg="add del">
          <ac:chgData name="Daniel Khashabi" userId="62390808-c838-45e6-be59-d6fd0d208bc8" providerId="ADAL" clId="{19A97A65-FB7E-DC4C-8433-B675572D5E70}" dt="2023-02-13T20:49:12.066" v="3072" actId="478"/>
          <ac:spMkLst>
            <pc:docMk/>
            <pc:sldMk cId="0" sldId="284"/>
            <ac:spMk id="167" creationId="{00000000-0000-0000-0000-000000000000}"/>
          </ac:spMkLst>
        </pc:spChg>
        <pc:spChg chg="mod">
          <ac:chgData name="Daniel Khashabi" userId="62390808-c838-45e6-be59-d6fd0d208bc8" providerId="ADAL" clId="{19A97A65-FB7E-DC4C-8433-B675572D5E70}" dt="2023-02-22T17:58:30.299" v="9801"/>
          <ac:spMkLst>
            <pc:docMk/>
            <pc:sldMk cId="0" sldId="284"/>
            <ac:spMk id="168" creationId="{00000000-0000-0000-0000-000000000000}"/>
          </ac:spMkLst>
        </pc:spChg>
        <pc:picChg chg="del">
          <ac:chgData name="Daniel Khashabi" userId="62390808-c838-45e6-be59-d6fd0d208bc8" providerId="ADAL" clId="{19A97A65-FB7E-DC4C-8433-B675572D5E70}" dt="2023-02-13T20:48:46.061" v="3049" actId="478"/>
          <ac:picMkLst>
            <pc:docMk/>
            <pc:sldMk cId="0" sldId="284"/>
            <ac:picMk id="169" creationId="{00000000-0000-0000-0000-000000000000}"/>
          </ac:picMkLst>
        </pc:picChg>
      </pc:sldChg>
      <pc:sldChg chg="add del">
        <pc:chgData name="Daniel Khashabi" userId="62390808-c838-45e6-be59-d6fd0d208bc8" providerId="ADAL" clId="{19A97A65-FB7E-DC4C-8433-B675572D5E70}" dt="2023-02-13T19:59:19.675" v="2568" actId="2696"/>
        <pc:sldMkLst>
          <pc:docMk/>
          <pc:sldMk cId="2758497083" sldId="284"/>
        </pc:sldMkLst>
      </pc:sldChg>
      <pc:sldChg chg="add del">
        <pc:chgData name="Daniel Khashabi" userId="62390808-c838-45e6-be59-d6fd0d208bc8" providerId="ADAL" clId="{19A97A65-FB7E-DC4C-8433-B675572D5E70}" dt="2023-02-13T19:58:52.563" v="2564" actId="2696"/>
        <pc:sldMkLst>
          <pc:docMk/>
          <pc:sldMk cId="4145193171" sldId="284"/>
        </pc:sldMkLst>
      </pc:sldChg>
      <pc:sldChg chg="addSp modSp add del mod">
        <pc:chgData name="Daniel Khashabi" userId="62390808-c838-45e6-be59-d6fd0d208bc8" providerId="ADAL" clId="{19A97A65-FB7E-DC4C-8433-B675572D5E70}" dt="2023-02-22T18:45:37.835" v="10482"/>
        <pc:sldMkLst>
          <pc:docMk/>
          <pc:sldMk cId="0" sldId="285"/>
        </pc:sldMkLst>
        <pc:spChg chg="mod">
          <ac:chgData name="Daniel Khashabi" userId="62390808-c838-45e6-be59-d6fd0d208bc8" providerId="ADAL" clId="{19A97A65-FB7E-DC4C-8433-B675572D5E70}" dt="2023-02-22T17:58:30.299" v="9801"/>
          <ac:spMkLst>
            <pc:docMk/>
            <pc:sldMk cId="0" sldId="285"/>
            <ac:spMk id="2" creationId="{00000000-0000-0000-0000-000000000000}"/>
          </ac:spMkLst>
        </pc:spChg>
        <pc:spChg chg="mod">
          <ac:chgData name="Daniel Khashabi" userId="62390808-c838-45e6-be59-d6fd0d208bc8" providerId="ADAL" clId="{19A97A65-FB7E-DC4C-8433-B675572D5E70}" dt="2023-02-22T17:58:30.299" v="9801"/>
          <ac:spMkLst>
            <pc:docMk/>
            <pc:sldMk cId="0" sldId="285"/>
            <ac:spMk id="4" creationId="{00000000-0000-0000-0000-000000000000}"/>
          </ac:spMkLst>
        </pc:spChg>
        <pc:spChg chg="mod">
          <ac:chgData name="Daniel Khashabi" userId="62390808-c838-45e6-be59-d6fd0d208bc8" providerId="ADAL" clId="{19A97A65-FB7E-DC4C-8433-B675572D5E70}" dt="2023-02-22T18:45:37.835" v="10482"/>
          <ac:spMkLst>
            <pc:docMk/>
            <pc:sldMk cId="0" sldId="285"/>
            <ac:spMk id="5" creationId="{00000000-0000-0000-0000-000000000000}"/>
          </ac:spMkLst>
        </pc:spChg>
        <pc:spChg chg="mod">
          <ac:chgData name="Daniel Khashabi" userId="62390808-c838-45e6-be59-d6fd0d208bc8" providerId="ADAL" clId="{19A97A65-FB7E-DC4C-8433-B675572D5E70}" dt="2023-02-22T17:58:30.299" v="9801"/>
          <ac:spMkLst>
            <pc:docMk/>
            <pc:sldMk cId="0" sldId="285"/>
            <ac:spMk id="6" creationId="{00000000-0000-0000-0000-000000000000}"/>
          </ac:spMkLst>
        </pc:spChg>
        <pc:spChg chg="mod">
          <ac:chgData name="Daniel Khashabi" userId="62390808-c838-45e6-be59-d6fd0d208bc8" providerId="ADAL" clId="{19A97A65-FB7E-DC4C-8433-B675572D5E70}" dt="2023-02-22T17:58:30.299" v="9801"/>
          <ac:spMkLst>
            <pc:docMk/>
            <pc:sldMk cId="0" sldId="285"/>
            <ac:spMk id="7" creationId="{00000000-0000-0000-0000-000000000000}"/>
          </ac:spMkLst>
        </pc:spChg>
        <pc:spChg chg="mod">
          <ac:chgData name="Daniel Khashabi" userId="62390808-c838-45e6-be59-d6fd0d208bc8" providerId="ADAL" clId="{19A97A65-FB7E-DC4C-8433-B675572D5E70}" dt="2023-02-22T17:58:30.299" v="9801"/>
          <ac:spMkLst>
            <pc:docMk/>
            <pc:sldMk cId="0" sldId="285"/>
            <ac:spMk id="8" creationId="{00000000-0000-0000-0000-000000000000}"/>
          </ac:spMkLst>
        </pc:spChg>
        <pc:spChg chg="mod">
          <ac:chgData name="Daniel Khashabi" userId="62390808-c838-45e6-be59-d6fd0d208bc8" providerId="ADAL" clId="{19A97A65-FB7E-DC4C-8433-B675572D5E70}" dt="2023-02-22T17:58:30.299" v="9801"/>
          <ac:spMkLst>
            <pc:docMk/>
            <pc:sldMk cId="0" sldId="285"/>
            <ac:spMk id="9" creationId="{00000000-0000-0000-0000-000000000000}"/>
          </ac:spMkLst>
        </pc:spChg>
        <pc:spChg chg="mod">
          <ac:chgData name="Daniel Khashabi" userId="62390808-c838-45e6-be59-d6fd0d208bc8" providerId="ADAL" clId="{19A97A65-FB7E-DC4C-8433-B675572D5E70}" dt="2023-02-22T17:58:30.299" v="9801"/>
          <ac:spMkLst>
            <pc:docMk/>
            <pc:sldMk cId="0" sldId="285"/>
            <ac:spMk id="10" creationId="{00000000-0000-0000-0000-000000000000}"/>
          </ac:spMkLst>
        </pc:spChg>
        <pc:spChg chg="mod">
          <ac:chgData name="Daniel Khashabi" userId="62390808-c838-45e6-be59-d6fd0d208bc8" providerId="ADAL" clId="{19A97A65-FB7E-DC4C-8433-B675572D5E70}" dt="2023-02-22T17:58:30.299" v="9801"/>
          <ac:spMkLst>
            <pc:docMk/>
            <pc:sldMk cId="0" sldId="285"/>
            <ac:spMk id="11" creationId="{00000000-0000-0000-0000-000000000000}"/>
          </ac:spMkLst>
        </pc:spChg>
        <pc:spChg chg="mod">
          <ac:chgData name="Daniel Khashabi" userId="62390808-c838-45e6-be59-d6fd0d208bc8" providerId="ADAL" clId="{19A97A65-FB7E-DC4C-8433-B675572D5E70}" dt="2023-02-22T17:58:30.299" v="9801"/>
          <ac:spMkLst>
            <pc:docMk/>
            <pc:sldMk cId="0" sldId="285"/>
            <ac:spMk id="12" creationId="{00000000-0000-0000-0000-000000000000}"/>
          </ac:spMkLst>
        </pc:spChg>
        <pc:spChg chg="mod">
          <ac:chgData name="Daniel Khashabi" userId="62390808-c838-45e6-be59-d6fd0d208bc8" providerId="ADAL" clId="{19A97A65-FB7E-DC4C-8433-B675572D5E70}" dt="2023-02-22T17:58:30.299" v="9801"/>
          <ac:spMkLst>
            <pc:docMk/>
            <pc:sldMk cId="0" sldId="285"/>
            <ac:spMk id="13" creationId="{00000000-0000-0000-0000-000000000000}"/>
          </ac:spMkLst>
        </pc:spChg>
        <pc:spChg chg="mod">
          <ac:chgData name="Daniel Khashabi" userId="62390808-c838-45e6-be59-d6fd0d208bc8" providerId="ADAL" clId="{19A97A65-FB7E-DC4C-8433-B675572D5E70}" dt="2023-02-22T18:45:37.835" v="10482"/>
          <ac:spMkLst>
            <pc:docMk/>
            <pc:sldMk cId="0" sldId="285"/>
            <ac:spMk id="14" creationId="{00000000-0000-0000-0000-000000000000}"/>
          </ac:spMkLst>
        </pc:spChg>
        <pc:spChg chg="mod">
          <ac:chgData name="Daniel Khashabi" userId="62390808-c838-45e6-be59-d6fd0d208bc8" providerId="ADAL" clId="{19A97A65-FB7E-DC4C-8433-B675572D5E70}" dt="2023-02-22T18:45:37.835" v="10482"/>
          <ac:spMkLst>
            <pc:docMk/>
            <pc:sldMk cId="0" sldId="285"/>
            <ac:spMk id="15" creationId="{00000000-0000-0000-0000-000000000000}"/>
          </ac:spMkLst>
        </pc:spChg>
        <pc:spChg chg="mod">
          <ac:chgData name="Daniel Khashabi" userId="62390808-c838-45e6-be59-d6fd0d208bc8" providerId="ADAL" clId="{19A97A65-FB7E-DC4C-8433-B675572D5E70}" dt="2023-02-22T17:58:30.299" v="9801"/>
          <ac:spMkLst>
            <pc:docMk/>
            <pc:sldMk cId="0" sldId="285"/>
            <ac:spMk id="16" creationId="{00000000-0000-0000-0000-000000000000}"/>
          </ac:spMkLst>
        </pc:spChg>
        <pc:spChg chg="add mod">
          <ac:chgData name="Daniel Khashabi" userId="62390808-c838-45e6-be59-d6fd0d208bc8" providerId="ADAL" clId="{19A97A65-FB7E-DC4C-8433-B675572D5E70}" dt="2023-02-22T16:21:20.993" v="8931"/>
          <ac:spMkLst>
            <pc:docMk/>
            <pc:sldMk cId="0" sldId="285"/>
            <ac:spMk id="17" creationId="{31FBCA28-A7EE-E68C-B0C4-7AF82C4001E5}"/>
          </ac:spMkLst>
        </pc:spChg>
      </pc:sldChg>
      <pc:sldChg chg="add del">
        <pc:chgData name="Daniel Khashabi" userId="62390808-c838-45e6-be59-d6fd0d208bc8" providerId="ADAL" clId="{19A97A65-FB7E-DC4C-8433-B675572D5E70}" dt="2023-02-13T19:51:19.650" v="2256" actId="2696"/>
        <pc:sldMkLst>
          <pc:docMk/>
          <pc:sldMk cId="3822667155" sldId="285"/>
        </pc:sldMkLst>
      </pc:sldChg>
      <pc:sldChg chg="add modNotes">
        <pc:chgData name="Daniel Khashabi" userId="62390808-c838-45e6-be59-d6fd0d208bc8" providerId="ADAL" clId="{19A97A65-FB7E-DC4C-8433-B675572D5E70}" dt="2023-02-22T17:58:30.299" v="9801"/>
        <pc:sldMkLst>
          <pc:docMk/>
          <pc:sldMk cId="888029008" sldId="286"/>
        </pc:sldMkLst>
      </pc:sldChg>
      <pc:sldChg chg="addSp modSp add">
        <pc:chgData name="Daniel Khashabi" userId="62390808-c838-45e6-be59-d6fd0d208bc8" providerId="ADAL" clId="{19A97A65-FB7E-DC4C-8433-B675572D5E70}" dt="2023-02-22T18:45:37.835" v="10482"/>
        <pc:sldMkLst>
          <pc:docMk/>
          <pc:sldMk cId="0" sldId="287"/>
        </pc:sldMkLst>
        <pc:spChg chg="mod">
          <ac:chgData name="Daniel Khashabi" userId="62390808-c838-45e6-be59-d6fd0d208bc8" providerId="ADAL" clId="{19A97A65-FB7E-DC4C-8433-B675572D5E70}" dt="2023-02-22T18:45:37.835" v="10482"/>
          <ac:spMkLst>
            <pc:docMk/>
            <pc:sldMk cId="0" sldId="287"/>
            <ac:spMk id="3" creationId="{00000000-0000-0000-0000-000000000000}"/>
          </ac:spMkLst>
        </pc:spChg>
        <pc:spChg chg="mod">
          <ac:chgData name="Daniel Khashabi" userId="62390808-c838-45e6-be59-d6fd0d208bc8" providerId="ADAL" clId="{19A97A65-FB7E-DC4C-8433-B675572D5E70}" dt="2023-02-22T18:45:37.835" v="10482"/>
          <ac:spMkLst>
            <pc:docMk/>
            <pc:sldMk cId="0" sldId="287"/>
            <ac:spMk id="4" creationId="{00000000-0000-0000-0000-000000000000}"/>
          </ac:spMkLst>
        </pc:spChg>
        <pc:spChg chg="add mod">
          <ac:chgData name="Daniel Khashabi" userId="62390808-c838-45e6-be59-d6fd0d208bc8" providerId="ADAL" clId="{19A97A65-FB7E-DC4C-8433-B675572D5E70}" dt="2023-02-22T16:21:31.735" v="8937"/>
          <ac:spMkLst>
            <pc:docMk/>
            <pc:sldMk cId="0" sldId="287"/>
            <ac:spMk id="5" creationId="{3D6B31A3-8B2C-D5F1-0176-02F896440770}"/>
          </ac:spMkLst>
        </pc:spChg>
      </pc:sldChg>
      <pc:sldChg chg="addSp delSp modSp add mod modClrScheme chgLayout">
        <pc:chgData name="Daniel Khashabi" userId="62390808-c838-45e6-be59-d6fd0d208bc8" providerId="ADAL" clId="{19A97A65-FB7E-DC4C-8433-B675572D5E70}" dt="2023-02-22T17:58:30.299" v="9801"/>
        <pc:sldMkLst>
          <pc:docMk/>
          <pc:sldMk cId="0" sldId="288"/>
        </pc:sldMkLst>
        <pc:spChg chg="mod">
          <ac:chgData name="Daniel Khashabi" userId="62390808-c838-45e6-be59-d6fd0d208bc8" providerId="ADAL" clId="{19A97A65-FB7E-DC4C-8433-B675572D5E70}" dt="2023-02-22T17:58:30.299" v="9801"/>
          <ac:spMkLst>
            <pc:docMk/>
            <pc:sldMk cId="0" sldId="288"/>
            <ac:spMk id="2" creationId="{00000000-0000-0000-0000-000000000000}"/>
          </ac:spMkLst>
        </pc:spChg>
        <pc:spChg chg="del">
          <ac:chgData name="Daniel Khashabi" userId="62390808-c838-45e6-be59-d6fd0d208bc8" providerId="ADAL" clId="{19A97A65-FB7E-DC4C-8433-B675572D5E70}" dt="2023-02-21T15:27:48.771" v="4586" actId="478"/>
          <ac:spMkLst>
            <pc:docMk/>
            <pc:sldMk cId="0" sldId="288"/>
            <ac:spMk id="3" creationId="{00000000-0000-0000-0000-000000000000}"/>
          </ac:spMkLst>
        </pc:spChg>
        <pc:spChg chg="del">
          <ac:chgData name="Daniel Khashabi" userId="62390808-c838-45e6-be59-d6fd0d208bc8" providerId="ADAL" clId="{19A97A65-FB7E-DC4C-8433-B675572D5E70}" dt="2023-02-21T15:27:48.771" v="4586" actId="478"/>
          <ac:spMkLst>
            <pc:docMk/>
            <pc:sldMk cId="0" sldId="288"/>
            <ac:spMk id="4" creationId="{00000000-0000-0000-0000-000000000000}"/>
          </ac:spMkLst>
        </pc:spChg>
        <pc:spChg chg="mod ord">
          <ac:chgData name="Daniel Khashabi" userId="62390808-c838-45e6-be59-d6fd0d208bc8" providerId="ADAL" clId="{19A97A65-FB7E-DC4C-8433-B675572D5E70}" dt="2023-02-22T17:58:30.299" v="9801"/>
          <ac:spMkLst>
            <pc:docMk/>
            <pc:sldMk cId="0" sldId="288"/>
            <ac:spMk id="6" creationId="{00000000-0000-0000-0000-000000000000}"/>
          </ac:spMkLst>
        </pc:spChg>
        <pc:spChg chg="add del mod ord">
          <ac:chgData name="Daniel Khashabi" userId="62390808-c838-45e6-be59-d6fd0d208bc8" providerId="ADAL" clId="{19A97A65-FB7E-DC4C-8433-B675572D5E70}" dt="2023-02-21T15:28:15.361" v="4592" actId="478"/>
          <ac:spMkLst>
            <pc:docMk/>
            <pc:sldMk cId="0" sldId="288"/>
            <ac:spMk id="7" creationId="{1F8117D1-D553-3084-109E-649F0CEC7519}"/>
          </ac:spMkLst>
        </pc:spChg>
        <pc:spChg chg="add del mod ord">
          <ac:chgData name="Daniel Khashabi" userId="62390808-c838-45e6-be59-d6fd0d208bc8" providerId="ADAL" clId="{19A97A65-FB7E-DC4C-8433-B675572D5E70}" dt="2023-02-21T15:27:58.893" v="4589" actId="478"/>
          <ac:spMkLst>
            <pc:docMk/>
            <pc:sldMk cId="0" sldId="288"/>
            <ac:spMk id="8" creationId="{3EA9B5C3-DCBC-8618-DB21-2B6FAA5956EA}"/>
          </ac:spMkLst>
        </pc:spChg>
        <pc:spChg chg="add mod ord">
          <ac:chgData name="Daniel Khashabi" userId="62390808-c838-45e6-be59-d6fd0d208bc8" providerId="ADAL" clId="{19A97A65-FB7E-DC4C-8433-B675572D5E70}" dt="2023-02-21T15:27:38.565" v="4580" actId="700"/>
          <ac:spMkLst>
            <pc:docMk/>
            <pc:sldMk cId="0" sldId="288"/>
            <ac:spMk id="9" creationId="{24DC90E8-DBFF-AFE1-AA34-2036497E5E85}"/>
          </ac:spMkLst>
        </pc:spChg>
        <pc:spChg chg="add del mod">
          <ac:chgData name="Daniel Khashabi" userId="62390808-c838-45e6-be59-d6fd0d208bc8" providerId="ADAL" clId="{19A97A65-FB7E-DC4C-8433-B675572D5E70}" dt="2023-02-21T15:28:17.358" v="4595" actId="478"/>
          <ac:spMkLst>
            <pc:docMk/>
            <pc:sldMk cId="0" sldId="288"/>
            <ac:spMk id="11" creationId="{4CB6CF69-89F3-D467-EE00-41A411C33666}"/>
          </ac:spMkLst>
        </pc:spChg>
        <pc:spChg chg="add del mod">
          <ac:chgData name="Daniel Khashabi" userId="62390808-c838-45e6-be59-d6fd0d208bc8" providerId="ADAL" clId="{19A97A65-FB7E-DC4C-8433-B675572D5E70}" dt="2023-02-21T15:28:21.469" v="4596" actId="478"/>
          <ac:spMkLst>
            <pc:docMk/>
            <pc:sldMk cId="0" sldId="288"/>
            <ac:spMk id="12" creationId="{FB7B27D3-575A-830E-9F11-0A6D361A7FBD}"/>
          </ac:spMkLst>
        </pc:spChg>
        <pc:spChg chg="add mod">
          <ac:chgData name="Daniel Khashabi" userId="62390808-c838-45e6-be59-d6fd0d208bc8" providerId="ADAL" clId="{19A97A65-FB7E-DC4C-8433-B675572D5E70}" dt="2023-02-21T15:28:21.889" v="4597"/>
          <ac:spMkLst>
            <pc:docMk/>
            <pc:sldMk cId="0" sldId="288"/>
            <ac:spMk id="13" creationId="{BBCA88D0-E8DA-718C-F175-FA37C421284B}"/>
          </ac:spMkLst>
        </pc:spChg>
      </pc:sldChg>
      <pc:sldChg chg="addSp delSp modSp add mod modClrScheme chgLayout">
        <pc:chgData name="Daniel Khashabi" userId="62390808-c838-45e6-be59-d6fd0d208bc8" providerId="ADAL" clId="{19A97A65-FB7E-DC4C-8433-B675572D5E70}" dt="2023-02-22T17:58:30.299" v="9801"/>
        <pc:sldMkLst>
          <pc:docMk/>
          <pc:sldMk cId="0" sldId="289"/>
        </pc:sldMkLst>
        <pc:spChg chg="mod">
          <ac:chgData name="Daniel Khashabi" userId="62390808-c838-45e6-be59-d6fd0d208bc8" providerId="ADAL" clId="{19A97A65-FB7E-DC4C-8433-B675572D5E70}" dt="2023-02-22T17:58:30.299" v="9801"/>
          <ac:spMkLst>
            <pc:docMk/>
            <pc:sldMk cId="0" sldId="289"/>
            <ac:spMk id="3" creationId="{00000000-0000-0000-0000-000000000000}"/>
          </ac:spMkLst>
        </pc:spChg>
        <pc:spChg chg="mod">
          <ac:chgData name="Daniel Khashabi" userId="62390808-c838-45e6-be59-d6fd0d208bc8" providerId="ADAL" clId="{19A97A65-FB7E-DC4C-8433-B675572D5E70}" dt="2023-02-22T17:58:30.299" v="9801"/>
          <ac:spMkLst>
            <pc:docMk/>
            <pc:sldMk cId="0" sldId="289"/>
            <ac:spMk id="4" creationId="{00000000-0000-0000-0000-000000000000}"/>
          </ac:spMkLst>
        </pc:spChg>
        <pc:spChg chg="del">
          <ac:chgData name="Daniel Khashabi" userId="62390808-c838-45e6-be59-d6fd0d208bc8" providerId="ADAL" clId="{19A97A65-FB7E-DC4C-8433-B675572D5E70}" dt="2023-02-21T15:27:52.814" v="4587" actId="478"/>
          <ac:spMkLst>
            <pc:docMk/>
            <pc:sldMk cId="0" sldId="289"/>
            <ac:spMk id="5" creationId="{00000000-0000-0000-0000-000000000000}"/>
          </ac:spMkLst>
        </pc:spChg>
        <pc:spChg chg="mod ord">
          <ac:chgData name="Daniel Khashabi" userId="62390808-c838-45e6-be59-d6fd0d208bc8" providerId="ADAL" clId="{19A97A65-FB7E-DC4C-8433-B675572D5E70}" dt="2023-02-21T15:27:38.565" v="4580" actId="700"/>
          <ac:spMkLst>
            <pc:docMk/>
            <pc:sldMk cId="0" sldId="289"/>
            <ac:spMk id="6" creationId="{00000000-0000-0000-0000-000000000000}"/>
          </ac:spMkLst>
        </pc:spChg>
        <pc:spChg chg="mod">
          <ac:chgData name="Daniel Khashabi" userId="62390808-c838-45e6-be59-d6fd0d208bc8" providerId="ADAL" clId="{19A97A65-FB7E-DC4C-8433-B675572D5E70}" dt="2023-02-22T17:58:30.299" v="9801"/>
          <ac:spMkLst>
            <pc:docMk/>
            <pc:sldMk cId="0" sldId="289"/>
            <ac:spMk id="7" creationId="{00000000-0000-0000-0000-000000000000}"/>
          </ac:spMkLst>
        </pc:spChg>
        <pc:spChg chg="mod ord">
          <ac:chgData name="Daniel Khashabi" userId="62390808-c838-45e6-be59-d6fd0d208bc8" providerId="ADAL" clId="{19A97A65-FB7E-DC4C-8433-B675572D5E70}" dt="2023-02-21T15:27:38.565" v="4580" actId="700"/>
          <ac:spMkLst>
            <pc:docMk/>
            <pc:sldMk cId="0" sldId="289"/>
            <ac:spMk id="8" creationId="{00000000-0000-0000-0000-000000000000}"/>
          </ac:spMkLst>
        </pc:spChg>
        <pc:spChg chg="add del mod ord">
          <ac:chgData name="Daniel Khashabi" userId="62390808-c838-45e6-be59-d6fd0d208bc8" providerId="ADAL" clId="{19A97A65-FB7E-DC4C-8433-B675572D5E70}" dt="2023-02-21T15:27:56.501" v="4588" actId="478"/>
          <ac:spMkLst>
            <pc:docMk/>
            <pc:sldMk cId="0" sldId="289"/>
            <ac:spMk id="9" creationId="{D67A79EF-3ABC-8F75-90AC-A2059905B8D3}"/>
          </ac:spMkLst>
        </pc:spChg>
        <pc:spChg chg="add mod ord">
          <ac:chgData name="Daniel Khashabi" userId="62390808-c838-45e6-be59-d6fd0d208bc8" providerId="ADAL" clId="{19A97A65-FB7E-DC4C-8433-B675572D5E70}" dt="2023-02-21T15:27:38.565" v="4580" actId="700"/>
          <ac:spMkLst>
            <pc:docMk/>
            <pc:sldMk cId="0" sldId="289"/>
            <ac:spMk id="10" creationId="{A0C2EFC7-F6EB-773C-D257-62B9C5CDEFC5}"/>
          </ac:spMkLst>
        </pc:spChg>
      </pc:sldChg>
      <pc:sldChg chg="addSp delSp modSp add mod modClrScheme chgLayout">
        <pc:chgData name="Daniel Khashabi" userId="62390808-c838-45e6-be59-d6fd0d208bc8" providerId="ADAL" clId="{19A97A65-FB7E-DC4C-8433-B675572D5E70}" dt="2023-02-22T17:58:30.299" v="9801"/>
        <pc:sldMkLst>
          <pc:docMk/>
          <pc:sldMk cId="0" sldId="290"/>
        </pc:sldMkLst>
        <pc:spChg chg="mod">
          <ac:chgData name="Daniel Khashabi" userId="62390808-c838-45e6-be59-d6fd0d208bc8" providerId="ADAL" clId="{19A97A65-FB7E-DC4C-8433-B675572D5E70}" dt="2023-02-22T17:58:30.299" v="9801"/>
          <ac:spMkLst>
            <pc:docMk/>
            <pc:sldMk cId="0" sldId="290"/>
            <ac:spMk id="3" creationId="{00000000-0000-0000-0000-000000000000}"/>
          </ac:spMkLst>
        </pc:spChg>
        <pc:spChg chg="mod">
          <ac:chgData name="Daniel Khashabi" userId="62390808-c838-45e6-be59-d6fd0d208bc8" providerId="ADAL" clId="{19A97A65-FB7E-DC4C-8433-B675572D5E70}" dt="2023-02-22T17:58:30.299" v="9801"/>
          <ac:spMkLst>
            <pc:docMk/>
            <pc:sldMk cId="0" sldId="290"/>
            <ac:spMk id="4" creationId="{00000000-0000-0000-0000-000000000000}"/>
          </ac:spMkLst>
        </pc:spChg>
        <pc:spChg chg="mod">
          <ac:chgData name="Daniel Khashabi" userId="62390808-c838-45e6-be59-d6fd0d208bc8" providerId="ADAL" clId="{19A97A65-FB7E-DC4C-8433-B675572D5E70}" dt="2023-02-22T17:58:30.299" v="9801"/>
          <ac:spMkLst>
            <pc:docMk/>
            <pc:sldMk cId="0" sldId="290"/>
            <ac:spMk id="5" creationId="{00000000-0000-0000-0000-000000000000}"/>
          </ac:spMkLst>
        </pc:spChg>
        <pc:spChg chg="mod">
          <ac:chgData name="Daniel Khashabi" userId="62390808-c838-45e6-be59-d6fd0d208bc8" providerId="ADAL" clId="{19A97A65-FB7E-DC4C-8433-B675572D5E70}" dt="2023-02-22T17:58:30.299" v="9801"/>
          <ac:spMkLst>
            <pc:docMk/>
            <pc:sldMk cId="0" sldId="290"/>
            <ac:spMk id="6" creationId="{00000000-0000-0000-0000-000000000000}"/>
          </ac:spMkLst>
        </pc:spChg>
        <pc:spChg chg="del">
          <ac:chgData name="Daniel Khashabi" userId="62390808-c838-45e6-be59-d6fd0d208bc8" providerId="ADAL" clId="{19A97A65-FB7E-DC4C-8433-B675572D5E70}" dt="2023-02-22T01:37:35.496" v="5869" actId="478"/>
          <ac:spMkLst>
            <pc:docMk/>
            <pc:sldMk cId="0" sldId="290"/>
            <ac:spMk id="7" creationId="{00000000-0000-0000-0000-000000000000}"/>
          </ac:spMkLst>
        </pc:spChg>
        <pc:spChg chg="mod ord">
          <ac:chgData name="Daniel Khashabi" userId="62390808-c838-45e6-be59-d6fd0d208bc8" providerId="ADAL" clId="{19A97A65-FB7E-DC4C-8433-B675572D5E70}" dt="2023-02-21T15:27:38.565" v="4580" actId="700"/>
          <ac:spMkLst>
            <pc:docMk/>
            <pc:sldMk cId="0" sldId="290"/>
            <ac:spMk id="8" creationId="{00000000-0000-0000-0000-000000000000}"/>
          </ac:spMkLst>
        </pc:spChg>
        <pc:spChg chg="mod">
          <ac:chgData name="Daniel Khashabi" userId="62390808-c838-45e6-be59-d6fd0d208bc8" providerId="ADAL" clId="{19A97A65-FB7E-DC4C-8433-B675572D5E70}" dt="2023-02-22T17:58:30.299" v="9801"/>
          <ac:spMkLst>
            <pc:docMk/>
            <pc:sldMk cId="0" sldId="290"/>
            <ac:spMk id="9" creationId="{00000000-0000-0000-0000-000000000000}"/>
          </ac:spMkLst>
        </pc:spChg>
        <pc:spChg chg="mod ord">
          <ac:chgData name="Daniel Khashabi" userId="62390808-c838-45e6-be59-d6fd0d208bc8" providerId="ADAL" clId="{19A97A65-FB7E-DC4C-8433-B675572D5E70}" dt="2023-02-21T15:27:38.565" v="4580" actId="700"/>
          <ac:spMkLst>
            <pc:docMk/>
            <pc:sldMk cId="0" sldId="290"/>
            <ac:spMk id="10" creationId="{00000000-0000-0000-0000-000000000000}"/>
          </ac:spMkLst>
        </pc:spChg>
        <pc:spChg chg="add del mod ord">
          <ac:chgData name="Daniel Khashabi" userId="62390808-c838-45e6-be59-d6fd0d208bc8" providerId="ADAL" clId="{19A97A65-FB7E-DC4C-8433-B675572D5E70}" dt="2023-02-21T15:28:00.981" v="4590" actId="478"/>
          <ac:spMkLst>
            <pc:docMk/>
            <pc:sldMk cId="0" sldId="290"/>
            <ac:spMk id="11" creationId="{FFB6A892-D288-558D-3E38-87575A4A2C8D}"/>
          </ac:spMkLst>
        </pc:spChg>
        <pc:spChg chg="add mod ord">
          <ac:chgData name="Daniel Khashabi" userId="62390808-c838-45e6-be59-d6fd0d208bc8" providerId="ADAL" clId="{19A97A65-FB7E-DC4C-8433-B675572D5E70}" dt="2023-02-21T15:27:38.565" v="4580" actId="700"/>
          <ac:spMkLst>
            <pc:docMk/>
            <pc:sldMk cId="0" sldId="290"/>
            <ac:spMk id="12" creationId="{346B690F-D6E3-25BC-22B5-E86E131E1875}"/>
          </ac:spMkLst>
        </pc:spChg>
      </pc:sldChg>
      <pc:sldChg chg="addSp delSp modSp add mod modClrScheme chgLayout">
        <pc:chgData name="Daniel Khashabi" userId="62390808-c838-45e6-be59-d6fd0d208bc8" providerId="ADAL" clId="{19A97A65-FB7E-DC4C-8433-B675572D5E70}" dt="2023-02-22T17:58:30.299" v="9801"/>
        <pc:sldMkLst>
          <pc:docMk/>
          <pc:sldMk cId="0" sldId="291"/>
        </pc:sldMkLst>
        <pc:spChg chg="mod">
          <ac:chgData name="Daniel Khashabi" userId="62390808-c838-45e6-be59-d6fd0d208bc8" providerId="ADAL" clId="{19A97A65-FB7E-DC4C-8433-B675572D5E70}" dt="2023-02-22T17:58:30.299" v="9801"/>
          <ac:spMkLst>
            <pc:docMk/>
            <pc:sldMk cId="0" sldId="291"/>
            <ac:spMk id="3" creationId="{00000000-0000-0000-0000-000000000000}"/>
          </ac:spMkLst>
        </pc:spChg>
        <pc:spChg chg="mod">
          <ac:chgData name="Daniel Khashabi" userId="62390808-c838-45e6-be59-d6fd0d208bc8" providerId="ADAL" clId="{19A97A65-FB7E-DC4C-8433-B675572D5E70}" dt="2023-02-22T17:58:30.299" v="9801"/>
          <ac:spMkLst>
            <pc:docMk/>
            <pc:sldMk cId="0" sldId="291"/>
            <ac:spMk id="4" creationId="{00000000-0000-0000-0000-000000000000}"/>
          </ac:spMkLst>
        </pc:spChg>
        <pc:spChg chg="mod">
          <ac:chgData name="Daniel Khashabi" userId="62390808-c838-45e6-be59-d6fd0d208bc8" providerId="ADAL" clId="{19A97A65-FB7E-DC4C-8433-B675572D5E70}" dt="2023-02-22T17:58:30.299" v="9801"/>
          <ac:spMkLst>
            <pc:docMk/>
            <pc:sldMk cId="0" sldId="291"/>
            <ac:spMk id="5" creationId="{00000000-0000-0000-0000-000000000000}"/>
          </ac:spMkLst>
        </pc:spChg>
        <pc:spChg chg="del">
          <ac:chgData name="Daniel Khashabi" userId="62390808-c838-45e6-be59-d6fd0d208bc8" providerId="ADAL" clId="{19A97A65-FB7E-DC4C-8433-B675572D5E70}" dt="2023-02-22T01:37:38.958" v="5870" actId="478"/>
          <ac:spMkLst>
            <pc:docMk/>
            <pc:sldMk cId="0" sldId="291"/>
            <ac:spMk id="6" creationId="{00000000-0000-0000-0000-000000000000}"/>
          </ac:spMkLst>
        </pc:spChg>
        <pc:spChg chg="mod ord">
          <ac:chgData name="Daniel Khashabi" userId="62390808-c838-45e6-be59-d6fd0d208bc8" providerId="ADAL" clId="{19A97A65-FB7E-DC4C-8433-B675572D5E70}" dt="2023-02-21T15:27:38.565" v="4580" actId="700"/>
          <ac:spMkLst>
            <pc:docMk/>
            <pc:sldMk cId="0" sldId="291"/>
            <ac:spMk id="7" creationId="{00000000-0000-0000-0000-000000000000}"/>
          </ac:spMkLst>
        </pc:spChg>
        <pc:spChg chg="mod">
          <ac:chgData name="Daniel Khashabi" userId="62390808-c838-45e6-be59-d6fd0d208bc8" providerId="ADAL" clId="{19A97A65-FB7E-DC4C-8433-B675572D5E70}" dt="2023-02-22T17:58:30.299" v="9801"/>
          <ac:spMkLst>
            <pc:docMk/>
            <pc:sldMk cId="0" sldId="291"/>
            <ac:spMk id="8" creationId="{00000000-0000-0000-0000-000000000000}"/>
          </ac:spMkLst>
        </pc:spChg>
        <pc:spChg chg="mod ord">
          <ac:chgData name="Daniel Khashabi" userId="62390808-c838-45e6-be59-d6fd0d208bc8" providerId="ADAL" clId="{19A97A65-FB7E-DC4C-8433-B675572D5E70}" dt="2023-02-21T15:27:38.565" v="4580" actId="700"/>
          <ac:spMkLst>
            <pc:docMk/>
            <pc:sldMk cId="0" sldId="291"/>
            <ac:spMk id="9" creationId="{00000000-0000-0000-0000-000000000000}"/>
          </ac:spMkLst>
        </pc:spChg>
        <pc:spChg chg="add del mod ord">
          <ac:chgData name="Daniel Khashabi" userId="62390808-c838-45e6-be59-d6fd0d208bc8" providerId="ADAL" clId="{19A97A65-FB7E-DC4C-8433-B675572D5E70}" dt="2023-02-21T15:28:03.317" v="4591" actId="478"/>
          <ac:spMkLst>
            <pc:docMk/>
            <pc:sldMk cId="0" sldId="291"/>
            <ac:spMk id="10" creationId="{0C00B661-9D19-7576-1E06-824D07894902}"/>
          </ac:spMkLst>
        </pc:spChg>
        <pc:spChg chg="add mod ord">
          <ac:chgData name="Daniel Khashabi" userId="62390808-c838-45e6-be59-d6fd0d208bc8" providerId="ADAL" clId="{19A97A65-FB7E-DC4C-8433-B675572D5E70}" dt="2023-02-21T15:27:38.565" v="4580" actId="700"/>
          <ac:spMkLst>
            <pc:docMk/>
            <pc:sldMk cId="0" sldId="291"/>
            <ac:spMk id="11" creationId="{2E3FB184-CB56-01DB-F739-859DFDD61D1B}"/>
          </ac:spMkLst>
        </pc:spChg>
      </pc:sldChg>
      <pc:sldChg chg="addSp modSp add mod">
        <pc:chgData name="Daniel Khashabi" userId="62390808-c838-45e6-be59-d6fd0d208bc8" providerId="ADAL" clId="{19A97A65-FB7E-DC4C-8433-B675572D5E70}" dt="2023-02-22T18:45:37.835" v="10482"/>
        <pc:sldMkLst>
          <pc:docMk/>
          <pc:sldMk cId="0" sldId="292"/>
        </pc:sldMkLst>
        <pc:spChg chg="mod">
          <ac:chgData name="Daniel Khashabi" userId="62390808-c838-45e6-be59-d6fd0d208bc8" providerId="ADAL" clId="{19A97A65-FB7E-DC4C-8433-B675572D5E70}" dt="2023-02-22T17:58:30.299" v="9801"/>
          <ac:spMkLst>
            <pc:docMk/>
            <pc:sldMk cId="0" sldId="292"/>
            <ac:spMk id="3" creationId="{00000000-0000-0000-0000-000000000000}"/>
          </ac:spMkLst>
        </pc:spChg>
        <pc:spChg chg="mod">
          <ac:chgData name="Daniel Khashabi" userId="62390808-c838-45e6-be59-d6fd0d208bc8" providerId="ADAL" clId="{19A97A65-FB7E-DC4C-8433-B675572D5E70}" dt="2023-02-22T17:58:30.299" v="9801"/>
          <ac:spMkLst>
            <pc:docMk/>
            <pc:sldMk cId="0" sldId="292"/>
            <ac:spMk id="4" creationId="{00000000-0000-0000-0000-000000000000}"/>
          </ac:spMkLst>
        </pc:spChg>
        <pc:spChg chg="mod">
          <ac:chgData name="Daniel Khashabi" userId="62390808-c838-45e6-be59-d6fd0d208bc8" providerId="ADAL" clId="{19A97A65-FB7E-DC4C-8433-B675572D5E70}" dt="2023-02-22T17:58:30.299" v="9801"/>
          <ac:spMkLst>
            <pc:docMk/>
            <pc:sldMk cId="0" sldId="292"/>
            <ac:spMk id="6" creationId="{00000000-0000-0000-0000-000000000000}"/>
          </ac:spMkLst>
        </pc:spChg>
        <pc:spChg chg="mod">
          <ac:chgData name="Daniel Khashabi" userId="62390808-c838-45e6-be59-d6fd0d208bc8" providerId="ADAL" clId="{19A97A65-FB7E-DC4C-8433-B675572D5E70}" dt="2023-02-22T17:58:30.299" v="9801"/>
          <ac:spMkLst>
            <pc:docMk/>
            <pc:sldMk cId="0" sldId="292"/>
            <ac:spMk id="7" creationId="{00000000-0000-0000-0000-000000000000}"/>
          </ac:spMkLst>
        </pc:spChg>
        <pc:spChg chg="mod">
          <ac:chgData name="Daniel Khashabi" userId="62390808-c838-45e6-be59-d6fd0d208bc8" providerId="ADAL" clId="{19A97A65-FB7E-DC4C-8433-B675572D5E70}" dt="2023-02-22T17:58:30.299" v="9801"/>
          <ac:spMkLst>
            <pc:docMk/>
            <pc:sldMk cId="0" sldId="292"/>
            <ac:spMk id="8" creationId="{00000000-0000-0000-0000-000000000000}"/>
          </ac:spMkLst>
        </pc:spChg>
        <pc:spChg chg="mod">
          <ac:chgData name="Daniel Khashabi" userId="62390808-c838-45e6-be59-d6fd0d208bc8" providerId="ADAL" clId="{19A97A65-FB7E-DC4C-8433-B675572D5E70}" dt="2023-02-22T17:58:30.299" v="9801"/>
          <ac:spMkLst>
            <pc:docMk/>
            <pc:sldMk cId="0" sldId="292"/>
            <ac:spMk id="9" creationId="{00000000-0000-0000-0000-000000000000}"/>
          </ac:spMkLst>
        </pc:spChg>
        <pc:spChg chg="mod">
          <ac:chgData name="Daniel Khashabi" userId="62390808-c838-45e6-be59-d6fd0d208bc8" providerId="ADAL" clId="{19A97A65-FB7E-DC4C-8433-B675572D5E70}" dt="2023-02-22T17:58:30.299" v="9801"/>
          <ac:spMkLst>
            <pc:docMk/>
            <pc:sldMk cId="0" sldId="292"/>
            <ac:spMk id="11" creationId="{00000000-0000-0000-0000-000000000000}"/>
          </ac:spMkLst>
        </pc:spChg>
        <pc:spChg chg="mod">
          <ac:chgData name="Daniel Khashabi" userId="62390808-c838-45e6-be59-d6fd0d208bc8" providerId="ADAL" clId="{19A97A65-FB7E-DC4C-8433-B675572D5E70}" dt="2023-02-22T17:58:30.299" v="9801"/>
          <ac:spMkLst>
            <pc:docMk/>
            <pc:sldMk cId="0" sldId="292"/>
            <ac:spMk id="12" creationId="{00000000-0000-0000-0000-000000000000}"/>
          </ac:spMkLst>
        </pc:spChg>
        <pc:spChg chg="mod">
          <ac:chgData name="Daniel Khashabi" userId="62390808-c838-45e6-be59-d6fd0d208bc8" providerId="ADAL" clId="{19A97A65-FB7E-DC4C-8433-B675572D5E70}" dt="2023-02-22T17:58:30.299" v="9801"/>
          <ac:spMkLst>
            <pc:docMk/>
            <pc:sldMk cId="0" sldId="292"/>
            <ac:spMk id="13" creationId="{00000000-0000-0000-0000-000000000000}"/>
          </ac:spMkLst>
        </pc:spChg>
        <pc:spChg chg="mod">
          <ac:chgData name="Daniel Khashabi" userId="62390808-c838-45e6-be59-d6fd0d208bc8" providerId="ADAL" clId="{19A97A65-FB7E-DC4C-8433-B675572D5E70}" dt="2023-02-22T17:58:30.299" v="9801"/>
          <ac:spMkLst>
            <pc:docMk/>
            <pc:sldMk cId="0" sldId="292"/>
            <ac:spMk id="14" creationId="{00000000-0000-0000-0000-000000000000}"/>
          </ac:spMkLst>
        </pc:spChg>
        <pc:spChg chg="mod">
          <ac:chgData name="Daniel Khashabi" userId="62390808-c838-45e6-be59-d6fd0d208bc8" providerId="ADAL" clId="{19A97A65-FB7E-DC4C-8433-B675572D5E70}" dt="2023-02-22T18:45:37.835" v="10482"/>
          <ac:spMkLst>
            <pc:docMk/>
            <pc:sldMk cId="0" sldId="292"/>
            <ac:spMk id="19" creationId="{00000000-0000-0000-0000-000000000000}"/>
          </ac:spMkLst>
        </pc:spChg>
        <pc:spChg chg="mod">
          <ac:chgData name="Daniel Khashabi" userId="62390808-c838-45e6-be59-d6fd0d208bc8" providerId="ADAL" clId="{19A97A65-FB7E-DC4C-8433-B675572D5E70}" dt="2023-02-22T18:45:37.835" v="10482"/>
          <ac:spMkLst>
            <pc:docMk/>
            <pc:sldMk cId="0" sldId="292"/>
            <ac:spMk id="20" creationId="{00000000-0000-0000-0000-000000000000}"/>
          </ac:spMkLst>
        </pc:spChg>
        <pc:spChg chg="add mod">
          <ac:chgData name="Daniel Khashabi" userId="62390808-c838-45e6-be59-d6fd0d208bc8" providerId="ADAL" clId="{19A97A65-FB7E-DC4C-8433-B675572D5E70}" dt="2023-02-22T16:23:53.264" v="9039" actId="1035"/>
          <ac:spMkLst>
            <pc:docMk/>
            <pc:sldMk cId="0" sldId="292"/>
            <ac:spMk id="21" creationId="{F28049AA-CFF5-82F4-A6E1-CF9AF1966833}"/>
          </ac:spMkLst>
        </pc:spChg>
      </pc:sldChg>
      <pc:sldChg chg="addSp delSp modSp add del mod modClrScheme chgLayout">
        <pc:chgData name="Daniel Khashabi" userId="62390808-c838-45e6-be59-d6fd0d208bc8" providerId="ADAL" clId="{19A97A65-FB7E-DC4C-8433-B675572D5E70}" dt="2023-02-22T17:58:30.299" v="9801"/>
        <pc:sldMkLst>
          <pc:docMk/>
          <pc:sldMk cId="0" sldId="293"/>
        </pc:sldMkLst>
        <pc:spChg chg="mod">
          <ac:chgData name="Daniel Khashabi" userId="62390808-c838-45e6-be59-d6fd0d208bc8" providerId="ADAL" clId="{19A97A65-FB7E-DC4C-8433-B675572D5E70}" dt="2023-02-22T17:58:30.299" v="9801"/>
          <ac:spMkLst>
            <pc:docMk/>
            <pc:sldMk cId="0" sldId="293"/>
            <ac:spMk id="3" creationId="{00000000-0000-0000-0000-000000000000}"/>
          </ac:spMkLst>
        </pc:spChg>
        <pc:spChg chg="mod">
          <ac:chgData name="Daniel Khashabi" userId="62390808-c838-45e6-be59-d6fd0d208bc8" providerId="ADAL" clId="{19A97A65-FB7E-DC4C-8433-B675572D5E70}" dt="2023-02-22T17:58:30.299" v="9801"/>
          <ac:spMkLst>
            <pc:docMk/>
            <pc:sldMk cId="0" sldId="293"/>
            <ac:spMk id="4" creationId="{00000000-0000-0000-0000-000000000000}"/>
          </ac:spMkLst>
        </pc:spChg>
        <pc:spChg chg="mod">
          <ac:chgData name="Daniel Khashabi" userId="62390808-c838-45e6-be59-d6fd0d208bc8" providerId="ADAL" clId="{19A97A65-FB7E-DC4C-8433-B675572D5E70}" dt="2023-02-22T17:58:30.299" v="9801"/>
          <ac:spMkLst>
            <pc:docMk/>
            <pc:sldMk cId="0" sldId="293"/>
            <ac:spMk id="5" creationId="{00000000-0000-0000-0000-000000000000}"/>
          </ac:spMkLst>
        </pc:spChg>
        <pc:spChg chg="mod">
          <ac:chgData name="Daniel Khashabi" userId="62390808-c838-45e6-be59-d6fd0d208bc8" providerId="ADAL" clId="{19A97A65-FB7E-DC4C-8433-B675572D5E70}" dt="2023-02-22T17:58:30.299" v="9801"/>
          <ac:spMkLst>
            <pc:docMk/>
            <pc:sldMk cId="0" sldId="293"/>
            <ac:spMk id="6" creationId="{00000000-0000-0000-0000-000000000000}"/>
          </ac:spMkLst>
        </pc:spChg>
        <pc:spChg chg="mod">
          <ac:chgData name="Daniel Khashabi" userId="62390808-c838-45e6-be59-d6fd0d208bc8" providerId="ADAL" clId="{19A97A65-FB7E-DC4C-8433-B675572D5E70}" dt="2023-02-22T17:58:30.299" v="9801"/>
          <ac:spMkLst>
            <pc:docMk/>
            <pc:sldMk cId="0" sldId="293"/>
            <ac:spMk id="7" creationId="{00000000-0000-0000-0000-000000000000}"/>
          </ac:spMkLst>
        </pc:spChg>
        <pc:spChg chg="mod">
          <ac:chgData name="Daniel Khashabi" userId="62390808-c838-45e6-be59-d6fd0d208bc8" providerId="ADAL" clId="{19A97A65-FB7E-DC4C-8433-B675572D5E70}" dt="2023-02-22T17:58:30.299" v="9801"/>
          <ac:spMkLst>
            <pc:docMk/>
            <pc:sldMk cId="0" sldId="293"/>
            <ac:spMk id="8" creationId="{00000000-0000-0000-0000-000000000000}"/>
          </ac:spMkLst>
        </pc:spChg>
        <pc:spChg chg="mod">
          <ac:chgData name="Daniel Khashabi" userId="62390808-c838-45e6-be59-d6fd0d208bc8" providerId="ADAL" clId="{19A97A65-FB7E-DC4C-8433-B675572D5E70}" dt="2023-02-22T17:58:30.299" v="9801"/>
          <ac:spMkLst>
            <pc:docMk/>
            <pc:sldMk cId="0" sldId="293"/>
            <ac:spMk id="9" creationId="{00000000-0000-0000-0000-000000000000}"/>
          </ac:spMkLst>
        </pc:spChg>
        <pc:spChg chg="mod">
          <ac:chgData name="Daniel Khashabi" userId="62390808-c838-45e6-be59-d6fd0d208bc8" providerId="ADAL" clId="{19A97A65-FB7E-DC4C-8433-B675572D5E70}" dt="2023-02-22T17:58:30.299" v="9801"/>
          <ac:spMkLst>
            <pc:docMk/>
            <pc:sldMk cId="0" sldId="293"/>
            <ac:spMk id="11" creationId="{00000000-0000-0000-0000-000000000000}"/>
          </ac:spMkLst>
        </pc:spChg>
        <pc:spChg chg="mod">
          <ac:chgData name="Daniel Khashabi" userId="62390808-c838-45e6-be59-d6fd0d208bc8" providerId="ADAL" clId="{19A97A65-FB7E-DC4C-8433-B675572D5E70}" dt="2023-02-22T17:58:30.299" v="9801"/>
          <ac:spMkLst>
            <pc:docMk/>
            <pc:sldMk cId="0" sldId="293"/>
            <ac:spMk id="12" creationId="{00000000-0000-0000-0000-000000000000}"/>
          </ac:spMkLst>
        </pc:spChg>
        <pc:spChg chg="mod">
          <ac:chgData name="Daniel Khashabi" userId="62390808-c838-45e6-be59-d6fd0d208bc8" providerId="ADAL" clId="{19A97A65-FB7E-DC4C-8433-B675572D5E70}" dt="2023-02-22T17:58:30.299" v="9801"/>
          <ac:spMkLst>
            <pc:docMk/>
            <pc:sldMk cId="0" sldId="293"/>
            <ac:spMk id="13" creationId="{00000000-0000-0000-0000-000000000000}"/>
          </ac:spMkLst>
        </pc:spChg>
        <pc:spChg chg="mod">
          <ac:chgData name="Daniel Khashabi" userId="62390808-c838-45e6-be59-d6fd0d208bc8" providerId="ADAL" clId="{19A97A65-FB7E-DC4C-8433-B675572D5E70}" dt="2023-02-22T17:58:30.299" v="9801"/>
          <ac:spMkLst>
            <pc:docMk/>
            <pc:sldMk cId="0" sldId="293"/>
            <ac:spMk id="14" creationId="{00000000-0000-0000-0000-000000000000}"/>
          </ac:spMkLst>
        </pc:spChg>
        <pc:spChg chg="del mod">
          <ac:chgData name="Daniel Khashabi" userId="62390808-c838-45e6-be59-d6fd0d208bc8" providerId="ADAL" clId="{19A97A65-FB7E-DC4C-8433-B675572D5E70}" dt="2023-02-22T01:47:45.624" v="5969" actId="478"/>
          <ac:spMkLst>
            <pc:docMk/>
            <pc:sldMk cId="0" sldId="293"/>
            <ac:spMk id="15" creationId="{00000000-0000-0000-0000-000000000000}"/>
          </ac:spMkLst>
        </pc:spChg>
        <pc:spChg chg="mod">
          <ac:chgData name="Daniel Khashabi" userId="62390808-c838-45e6-be59-d6fd0d208bc8" providerId="ADAL" clId="{19A97A65-FB7E-DC4C-8433-B675572D5E70}" dt="2023-02-22T17:58:30.299" v="9801"/>
          <ac:spMkLst>
            <pc:docMk/>
            <pc:sldMk cId="0" sldId="293"/>
            <ac:spMk id="16" creationId="{00000000-0000-0000-0000-000000000000}"/>
          </ac:spMkLst>
        </pc:spChg>
        <pc:spChg chg="mod">
          <ac:chgData name="Daniel Khashabi" userId="62390808-c838-45e6-be59-d6fd0d208bc8" providerId="ADAL" clId="{19A97A65-FB7E-DC4C-8433-B675572D5E70}" dt="2023-02-22T17:58:30.299" v="9801"/>
          <ac:spMkLst>
            <pc:docMk/>
            <pc:sldMk cId="0" sldId="293"/>
            <ac:spMk id="17" creationId="{00000000-0000-0000-0000-000000000000}"/>
          </ac:spMkLst>
        </pc:spChg>
        <pc:spChg chg="mod">
          <ac:chgData name="Daniel Khashabi" userId="62390808-c838-45e6-be59-d6fd0d208bc8" providerId="ADAL" clId="{19A97A65-FB7E-DC4C-8433-B675572D5E70}" dt="2023-02-22T17:58:30.299" v="9801"/>
          <ac:spMkLst>
            <pc:docMk/>
            <pc:sldMk cId="0" sldId="293"/>
            <ac:spMk id="19" creationId="{00000000-0000-0000-0000-000000000000}"/>
          </ac:spMkLst>
        </pc:spChg>
        <pc:spChg chg="mod">
          <ac:chgData name="Daniel Khashabi" userId="62390808-c838-45e6-be59-d6fd0d208bc8" providerId="ADAL" clId="{19A97A65-FB7E-DC4C-8433-B675572D5E70}" dt="2023-02-22T17:58:30.299" v="9801"/>
          <ac:spMkLst>
            <pc:docMk/>
            <pc:sldMk cId="0" sldId="293"/>
            <ac:spMk id="20" creationId="{00000000-0000-0000-0000-000000000000}"/>
          </ac:spMkLst>
        </pc:spChg>
        <pc:spChg chg="mod">
          <ac:chgData name="Daniel Khashabi" userId="62390808-c838-45e6-be59-d6fd0d208bc8" providerId="ADAL" clId="{19A97A65-FB7E-DC4C-8433-B675572D5E70}" dt="2023-02-22T17:58:30.299" v="9801"/>
          <ac:spMkLst>
            <pc:docMk/>
            <pc:sldMk cId="0" sldId="293"/>
            <ac:spMk id="21" creationId="{00000000-0000-0000-0000-000000000000}"/>
          </ac:spMkLst>
        </pc:spChg>
        <pc:spChg chg="mod">
          <ac:chgData name="Daniel Khashabi" userId="62390808-c838-45e6-be59-d6fd0d208bc8" providerId="ADAL" clId="{19A97A65-FB7E-DC4C-8433-B675572D5E70}" dt="2023-02-22T17:58:30.299" v="9801"/>
          <ac:spMkLst>
            <pc:docMk/>
            <pc:sldMk cId="0" sldId="293"/>
            <ac:spMk id="22" creationId="{00000000-0000-0000-0000-000000000000}"/>
          </ac:spMkLst>
        </pc:spChg>
        <pc:spChg chg="mod">
          <ac:chgData name="Daniel Khashabi" userId="62390808-c838-45e6-be59-d6fd0d208bc8" providerId="ADAL" clId="{19A97A65-FB7E-DC4C-8433-B675572D5E70}" dt="2023-02-22T17:58:30.299" v="9801"/>
          <ac:spMkLst>
            <pc:docMk/>
            <pc:sldMk cId="0" sldId="293"/>
            <ac:spMk id="27" creationId="{00000000-0000-0000-0000-000000000000}"/>
          </ac:spMkLst>
        </pc:spChg>
        <pc:spChg chg="mod">
          <ac:chgData name="Daniel Khashabi" userId="62390808-c838-45e6-be59-d6fd0d208bc8" providerId="ADAL" clId="{19A97A65-FB7E-DC4C-8433-B675572D5E70}" dt="2023-02-22T17:58:30.299" v="9801"/>
          <ac:spMkLst>
            <pc:docMk/>
            <pc:sldMk cId="0" sldId="293"/>
            <ac:spMk id="28" creationId="{00000000-0000-0000-0000-000000000000}"/>
          </ac:spMkLst>
        </pc:spChg>
        <pc:spChg chg="mod">
          <ac:chgData name="Daniel Khashabi" userId="62390808-c838-45e6-be59-d6fd0d208bc8" providerId="ADAL" clId="{19A97A65-FB7E-DC4C-8433-B675572D5E70}" dt="2023-02-22T17:58:30.299" v="9801"/>
          <ac:spMkLst>
            <pc:docMk/>
            <pc:sldMk cId="0" sldId="293"/>
            <ac:spMk id="29" creationId="{00000000-0000-0000-0000-000000000000}"/>
          </ac:spMkLst>
        </pc:spChg>
        <pc:spChg chg="del mod">
          <ac:chgData name="Daniel Khashabi" userId="62390808-c838-45e6-be59-d6fd0d208bc8" providerId="ADAL" clId="{19A97A65-FB7E-DC4C-8433-B675572D5E70}" dt="2023-02-22T01:47:49.188" v="5970" actId="478"/>
          <ac:spMkLst>
            <pc:docMk/>
            <pc:sldMk cId="0" sldId="293"/>
            <ac:spMk id="30" creationId="{00000000-0000-0000-0000-000000000000}"/>
          </ac:spMkLst>
        </pc:spChg>
        <pc:spChg chg="add del mod ord">
          <ac:chgData name="Daniel Khashabi" userId="62390808-c838-45e6-be59-d6fd0d208bc8" providerId="ADAL" clId="{19A97A65-FB7E-DC4C-8433-B675572D5E70}" dt="2023-02-22T01:50:51.613" v="5994" actId="478"/>
          <ac:spMkLst>
            <pc:docMk/>
            <pc:sldMk cId="0" sldId="293"/>
            <ac:spMk id="31" creationId="{00000000-0000-0000-0000-000000000000}"/>
          </ac:spMkLst>
        </pc:spChg>
        <pc:spChg chg="mod">
          <ac:chgData name="Daniel Khashabi" userId="62390808-c838-45e6-be59-d6fd0d208bc8" providerId="ADAL" clId="{19A97A65-FB7E-DC4C-8433-B675572D5E70}" dt="2023-02-22T17:58:30.299" v="9801"/>
          <ac:spMkLst>
            <pc:docMk/>
            <pc:sldMk cId="0" sldId="293"/>
            <ac:spMk id="32" creationId="{00000000-0000-0000-0000-000000000000}"/>
          </ac:spMkLst>
        </pc:spChg>
        <pc:spChg chg="mod">
          <ac:chgData name="Daniel Khashabi" userId="62390808-c838-45e6-be59-d6fd0d208bc8" providerId="ADAL" clId="{19A97A65-FB7E-DC4C-8433-B675572D5E70}" dt="2023-02-22T17:58:30.299" v="9801"/>
          <ac:spMkLst>
            <pc:docMk/>
            <pc:sldMk cId="0" sldId="293"/>
            <ac:spMk id="33" creationId="{00000000-0000-0000-0000-000000000000}"/>
          </ac:spMkLst>
        </pc:spChg>
        <pc:spChg chg="mod">
          <ac:chgData name="Daniel Khashabi" userId="62390808-c838-45e6-be59-d6fd0d208bc8" providerId="ADAL" clId="{19A97A65-FB7E-DC4C-8433-B675572D5E70}" dt="2023-02-22T17:58:30.299" v="9801"/>
          <ac:spMkLst>
            <pc:docMk/>
            <pc:sldMk cId="0" sldId="293"/>
            <ac:spMk id="34" creationId="{00000000-0000-0000-0000-000000000000}"/>
          </ac:spMkLst>
        </pc:spChg>
        <pc:spChg chg="mod">
          <ac:chgData name="Daniel Khashabi" userId="62390808-c838-45e6-be59-d6fd0d208bc8" providerId="ADAL" clId="{19A97A65-FB7E-DC4C-8433-B675572D5E70}" dt="2023-02-22T17:58:30.299" v="9801"/>
          <ac:spMkLst>
            <pc:docMk/>
            <pc:sldMk cId="0" sldId="293"/>
            <ac:spMk id="35" creationId="{00000000-0000-0000-0000-000000000000}"/>
          </ac:spMkLst>
        </pc:spChg>
        <pc:spChg chg="add del mod ord">
          <ac:chgData name="Daniel Khashabi" userId="62390808-c838-45e6-be59-d6fd0d208bc8" providerId="ADAL" clId="{19A97A65-FB7E-DC4C-8433-B675572D5E70}" dt="2023-02-22T01:45:44.664" v="5912" actId="478"/>
          <ac:spMkLst>
            <pc:docMk/>
            <pc:sldMk cId="0" sldId="293"/>
            <ac:spMk id="36" creationId="{D1118816-949B-8160-3C6B-55524D7C1C8B}"/>
          </ac:spMkLst>
        </pc:spChg>
        <pc:spChg chg="add del mod ord">
          <ac:chgData name="Daniel Khashabi" userId="62390808-c838-45e6-be59-d6fd0d208bc8" providerId="ADAL" clId="{19A97A65-FB7E-DC4C-8433-B675572D5E70}" dt="2023-02-22T01:45:42.979" v="5911" actId="478"/>
          <ac:spMkLst>
            <pc:docMk/>
            <pc:sldMk cId="0" sldId="293"/>
            <ac:spMk id="37" creationId="{365C3C92-0D58-EB46-EF14-A832816712F1}"/>
          </ac:spMkLst>
        </pc:spChg>
        <pc:spChg chg="add del mod">
          <ac:chgData name="Daniel Khashabi" userId="62390808-c838-45e6-be59-d6fd0d208bc8" providerId="ADAL" clId="{19A97A65-FB7E-DC4C-8433-B675572D5E70}" dt="2023-02-22T01:47:43.227" v="5967" actId="478"/>
          <ac:spMkLst>
            <pc:docMk/>
            <pc:sldMk cId="0" sldId="293"/>
            <ac:spMk id="39" creationId="{8F6BAA11-C640-F085-8F2E-E0072D7F331B}"/>
          </ac:spMkLst>
        </pc:spChg>
        <pc:spChg chg="add del mod">
          <ac:chgData name="Daniel Khashabi" userId="62390808-c838-45e6-be59-d6fd0d208bc8" providerId="ADAL" clId="{19A97A65-FB7E-DC4C-8433-B675572D5E70}" dt="2023-02-22T01:51:32.195" v="6078" actId="478"/>
          <ac:spMkLst>
            <pc:docMk/>
            <pc:sldMk cId="0" sldId="293"/>
            <ac:spMk id="42" creationId="{92DB1EFD-5B9E-6F8A-B16B-DCDBBB78CB24}"/>
          </ac:spMkLst>
        </pc:spChg>
        <pc:spChg chg="add del mod">
          <ac:chgData name="Daniel Khashabi" userId="62390808-c838-45e6-be59-d6fd0d208bc8" providerId="ADAL" clId="{19A97A65-FB7E-DC4C-8433-B675572D5E70}" dt="2023-02-22T01:51:34.108" v="6080" actId="478"/>
          <ac:spMkLst>
            <pc:docMk/>
            <pc:sldMk cId="0" sldId="293"/>
            <ac:spMk id="44" creationId="{B895DBA5-649A-8FE1-D9DB-102A01C405F9}"/>
          </ac:spMkLst>
        </pc:spChg>
        <pc:picChg chg="add del mod">
          <ac:chgData name="Daniel Khashabi" userId="62390808-c838-45e6-be59-d6fd0d208bc8" providerId="ADAL" clId="{19A97A65-FB7E-DC4C-8433-B675572D5E70}" dt="2023-02-22T01:48:57.961" v="5980"/>
          <ac:picMkLst>
            <pc:docMk/>
            <pc:sldMk cId="0" sldId="293"/>
            <ac:picMk id="40" creationId="{35B7167A-0841-5CE2-F2F8-E9BBFCD78272}"/>
          </ac:picMkLst>
        </pc:picChg>
      </pc:sldChg>
      <pc:sldChg chg="addSp modSp add del mod modClrScheme modShow chgLayout">
        <pc:chgData name="Daniel Khashabi" userId="62390808-c838-45e6-be59-d6fd0d208bc8" providerId="ADAL" clId="{19A97A65-FB7E-DC4C-8433-B675572D5E70}" dt="2023-02-22T17:58:30.299" v="9801"/>
        <pc:sldMkLst>
          <pc:docMk/>
          <pc:sldMk cId="0" sldId="294"/>
        </pc:sldMkLst>
        <pc:spChg chg="mod">
          <ac:chgData name="Daniel Khashabi" userId="62390808-c838-45e6-be59-d6fd0d208bc8" providerId="ADAL" clId="{19A97A65-FB7E-DC4C-8433-B675572D5E70}" dt="2023-02-22T17:58:30.299" v="9801"/>
          <ac:spMkLst>
            <pc:docMk/>
            <pc:sldMk cId="0" sldId="294"/>
            <ac:spMk id="3" creationId="{00000000-0000-0000-0000-000000000000}"/>
          </ac:spMkLst>
        </pc:spChg>
        <pc:spChg chg="mod">
          <ac:chgData name="Daniel Khashabi" userId="62390808-c838-45e6-be59-d6fd0d208bc8" providerId="ADAL" clId="{19A97A65-FB7E-DC4C-8433-B675572D5E70}" dt="2023-02-22T17:58:30.299" v="9801"/>
          <ac:spMkLst>
            <pc:docMk/>
            <pc:sldMk cId="0" sldId="294"/>
            <ac:spMk id="4" creationId="{00000000-0000-0000-0000-000000000000}"/>
          </ac:spMkLst>
        </pc:spChg>
        <pc:spChg chg="mod">
          <ac:chgData name="Daniel Khashabi" userId="62390808-c838-45e6-be59-d6fd0d208bc8" providerId="ADAL" clId="{19A97A65-FB7E-DC4C-8433-B675572D5E70}" dt="2023-02-22T17:58:30.299" v="9801"/>
          <ac:spMkLst>
            <pc:docMk/>
            <pc:sldMk cId="0" sldId="294"/>
            <ac:spMk id="5" creationId="{00000000-0000-0000-0000-000000000000}"/>
          </ac:spMkLst>
        </pc:spChg>
        <pc:spChg chg="mod">
          <ac:chgData name="Daniel Khashabi" userId="62390808-c838-45e6-be59-d6fd0d208bc8" providerId="ADAL" clId="{19A97A65-FB7E-DC4C-8433-B675572D5E70}" dt="2023-02-22T17:58:30.299" v="9801"/>
          <ac:spMkLst>
            <pc:docMk/>
            <pc:sldMk cId="0" sldId="294"/>
            <ac:spMk id="6" creationId="{00000000-0000-0000-0000-000000000000}"/>
          </ac:spMkLst>
        </pc:spChg>
        <pc:spChg chg="mod">
          <ac:chgData name="Daniel Khashabi" userId="62390808-c838-45e6-be59-d6fd0d208bc8" providerId="ADAL" clId="{19A97A65-FB7E-DC4C-8433-B675572D5E70}" dt="2023-02-22T17:58:30.299" v="9801"/>
          <ac:spMkLst>
            <pc:docMk/>
            <pc:sldMk cId="0" sldId="294"/>
            <ac:spMk id="7" creationId="{00000000-0000-0000-0000-000000000000}"/>
          </ac:spMkLst>
        </pc:spChg>
        <pc:spChg chg="mod">
          <ac:chgData name="Daniel Khashabi" userId="62390808-c838-45e6-be59-d6fd0d208bc8" providerId="ADAL" clId="{19A97A65-FB7E-DC4C-8433-B675572D5E70}" dt="2023-02-22T17:58:30.299" v="9801"/>
          <ac:spMkLst>
            <pc:docMk/>
            <pc:sldMk cId="0" sldId="294"/>
            <ac:spMk id="8" creationId="{00000000-0000-0000-0000-000000000000}"/>
          </ac:spMkLst>
        </pc:spChg>
        <pc:spChg chg="mod">
          <ac:chgData name="Daniel Khashabi" userId="62390808-c838-45e6-be59-d6fd0d208bc8" providerId="ADAL" clId="{19A97A65-FB7E-DC4C-8433-B675572D5E70}" dt="2023-02-22T17:58:30.299" v="9801"/>
          <ac:spMkLst>
            <pc:docMk/>
            <pc:sldMk cId="0" sldId="294"/>
            <ac:spMk id="9" creationId="{00000000-0000-0000-0000-000000000000}"/>
          </ac:spMkLst>
        </pc:spChg>
        <pc:spChg chg="mod">
          <ac:chgData name="Daniel Khashabi" userId="62390808-c838-45e6-be59-d6fd0d208bc8" providerId="ADAL" clId="{19A97A65-FB7E-DC4C-8433-B675572D5E70}" dt="2023-02-22T17:58:30.299" v="9801"/>
          <ac:spMkLst>
            <pc:docMk/>
            <pc:sldMk cId="0" sldId="294"/>
            <ac:spMk id="11" creationId="{00000000-0000-0000-0000-000000000000}"/>
          </ac:spMkLst>
        </pc:spChg>
        <pc:spChg chg="mod">
          <ac:chgData name="Daniel Khashabi" userId="62390808-c838-45e6-be59-d6fd0d208bc8" providerId="ADAL" clId="{19A97A65-FB7E-DC4C-8433-B675572D5E70}" dt="2023-02-22T17:58:30.299" v="9801"/>
          <ac:spMkLst>
            <pc:docMk/>
            <pc:sldMk cId="0" sldId="294"/>
            <ac:spMk id="12" creationId="{00000000-0000-0000-0000-000000000000}"/>
          </ac:spMkLst>
        </pc:spChg>
        <pc:spChg chg="mod">
          <ac:chgData name="Daniel Khashabi" userId="62390808-c838-45e6-be59-d6fd0d208bc8" providerId="ADAL" clId="{19A97A65-FB7E-DC4C-8433-B675572D5E70}" dt="2023-02-22T17:58:30.299" v="9801"/>
          <ac:spMkLst>
            <pc:docMk/>
            <pc:sldMk cId="0" sldId="294"/>
            <ac:spMk id="13" creationId="{00000000-0000-0000-0000-000000000000}"/>
          </ac:spMkLst>
        </pc:spChg>
        <pc:spChg chg="mod">
          <ac:chgData name="Daniel Khashabi" userId="62390808-c838-45e6-be59-d6fd0d208bc8" providerId="ADAL" clId="{19A97A65-FB7E-DC4C-8433-B675572D5E70}" dt="2023-02-22T17:58:30.299" v="9801"/>
          <ac:spMkLst>
            <pc:docMk/>
            <pc:sldMk cId="0" sldId="294"/>
            <ac:spMk id="14" creationId="{00000000-0000-0000-0000-000000000000}"/>
          </ac:spMkLst>
        </pc:spChg>
        <pc:spChg chg="mod">
          <ac:chgData name="Daniel Khashabi" userId="62390808-c838-45e6-be59-d6fd0d208bc8" providerId="ADAL" clId="{19A97A65-FB7E-DC4C-8433-B675572D5E70}" dt="2023-02-22T17:58:30.299" v="9801"/>
          <ac:spMkLst>
            <pc:docMk/>
            <pc:sldMk cId="0" sldId="294"/>
            <ac:spMk id="15" creationId="{00000000-0000-0000-0000-000000000000}"/>
          </ac:spMkLst>
        </pc:spChg>
        <pc:spChg chg="mod">
          <ac:chgData name="Daniel Khashabi" userId="62390808-c838-45e6-be59-d6fd0d208bc8" providerId="ADAL" clId="{19A97A65-FB7E-DC4C-8433-B675572D5E70}" dt="2023-02-22T17:58:30.299" v="9801"/>
          <ac:spMkLst>
            <pc:docMk/>
            <pc:sldMk cId="0" sldId="294"/>
            <ac:spMk id="16" creationId="{00000000-0000-0000-0000-000000000000}"/>
          </ac:spMkLst>
        </pc:spChg>
        <pc:spChg chg="mod">
          <ac:chgData name="Daniel Khashabi" userId="62390808-c838-45e6-be59-d6fd0d208bc8" providerId="ADAL" clId="{19A97A65-FB7E-DC4C-8433-B675572D5E70}" dt="2023-02-22T17:58:30.299" v="9801"/>
          <ac:spMkLst>
            <pc:docMk/>
            <pc:sldMk cId="0" sldId="294"/>
            <ac:spMk id="17" creationId="{00000000-0000-0000-0000-000000000000}"/>
          </ac:spMkLst>
        </pc:spChg>
        <pc:spChg chg="mod">
          <ac:chgData name="Daniel Khashabi" userId="62390808-c838-45e6-be59-d6fd0d208bc8" providerId="ADAL" clId="{19A97A65-FB7E-DC4C-8433-B675572D5E70}" dt="2023-02-22T17:58:30.299" v="9801"/>
          <ac:spMkLst>
            <pc:docMk/>
            <pc:sldMk cId="0" sldId="294"/>
            <ac:spMk id="19" creationId="{00000000-0000-0000-0000-000000000000}"/>
          </ac:spMkLst>
        </pc:spChg>
        <pc:spChg chg="mod">
          <ac:chgData name="Daniel Khashabi" userId="62390808-c838-45e6-be59-d6fd0d208bc8" providerId="ADAL" clId="{19A97A65-FB7E-DC4C-8433-B675572D5E70}" dt="2023-02-22T17:58:30.299" v="9801"/>
          <ac:spMkLst>
            <pc:docMk/>
            <pc:sldMk cId="0" sldId="294"/>
            <ac:spMk id="20" creationId="{00000000-0000-0000-0000-000000000000}"/>
          </ac:spMkLst>
        </pc:spChg>
        <pc:spChg chg="mod">
          <ac:chgData name="Daniel Khashabi" userId="62390808-c838-45e6-be59-d6fd0d208bc8" providerId="ADAL" clId="{19A97A65-FB7E-DC4C-8433-B675572D5E70}" dt="2023-02-22T17:58:30.299" v="9801"/>
          <ac:spMkLst>
            <pc:docMk/>
            <pc:sldMk cId="0" sldId="294"/>
            <ac:spMk id="21" creationId="{00000000-0000-0000-0000-000000000000}"/>
          </ac:spMkLst>
        </pc:spChg>
        <pc:spChg chg="mod">
          <ac:chgData name="Daniel Khashabi" userId="62390808-c838-45e6-be59-d6fd0d208bc8" providerId="ADAL" clId="{19A97A65-FB7E-DC4C-8433-B675572D5E70}" dt="2023-02-22T17:58:30.299" v="9801"/>
          <ac:spMkLst>
            <pc:docMk/>
            <pc:sldMk cId="0" sldId="294"/>
            <ac:spMk id="22" creationId="{00000000-0000-0000-0000-000000000000}"/>
          </ac:spMkLst>
        </pc:spChg>
        <pc:spChg chg="mod">
          <ac:chgData name="Daniel Khashabi" userId="62390808-c838-45e6-be59-d6fd0d208bc8" providerId="ADAL" clId="{19A97A65-FB7E-DC4C-8433-B675572D5E70}" dt="2023-02-22T17:58:30.299" v="9801"/>
          <ac:spMkLst>
            <pc:docMk/>
            <pc:sldMk cId="0" sldId="294"/>
            <ac:spMk id="27" creationId="{00000000-0000-0000-0000-000000000000}"/>
          </ac:spMkLst>
        </pc:spChg>
        <pc:spChg chg="mod">
          <ac:chgData name="Daniel Khashabi" userId="62390808-c838-45e6-be59-d6fd0d208bc8" providerId="ADAL" clId="{19A97A65-FB7E-DC4C-8433-B675572D5E70}" dt="2023-02-22T17:58:30.299" v="9801"/>
          <ac:spMkLst>
            <pc:docMk/>
            <pc:sldMk cId="0" sldId="294"/>
            <ac:spMk id="28" creationId="{00000000-0000-0000-0000-000000000000}"/>
          </ac:spMkLst>
        </pc:spChg>
        <pc:spChg chg="mod">
          <ac:chgData name="Daniel Khashabi" userId="62390808-c838-45e6-be59-d6fd0d208bc8" providerId="ADAL" clId="{19A97A65-FB7E-DC4C-8433-B675572D5E70}" dt="2023-02-22T17:58:30.299" v="9801"/>
          <ac:spMkLst>
            <pc:docMk/>
            <pc:sldMk cId="0" sldId="294"/>
            <ac:spMk id="29" creationId="{00000000-0000-0000-0000-000000000000}"/>
          </ac:spMkLst>
        </pc:spChg>
        <pc:spChg chg="mod">
          <ac:chgData name="Daniel Khashabi" userId="62390808-c838-45e6-be59-d6fd0d208bc8" providerId="ADAL" clId="{19A97A65-FB7E-DC4C-8433-B675572D5E70}" dt="2023-02-22T17:58:30.299" v="9801"/>
          <ac:spMkLst>
            <pc:docMk/>
            <pc:sldMk cId="0" sldId="294"/>
            <ac:spMk id="30" creationId="{00000000-0000-0000-0000-000000000000}"/>
          </ac:spMkLst>
        </pc:spChg>
        <pc:spChg chg="mod">
          <ac:chgData name="Daniel Khashabi" userId="62390808-c838-45e6-be59-d6fd0d208bc8" providerId="ADAL" clId="{19A97A65-FB7E-DC4C-8433-B675572D5E70}" dt="2023-02-22T17:58:30.299" v="9801"/>
          <ac:spMkLst>
            <pc:docMk/>
            <pc:sldMk cId="0" sldId="294"/>
            <ac:spMk id="31" creationId="{00000000-0000-0000-0000-000000000000}"/>
          </ac:spMkLst>
        </pc:spChg>
        <pc:spChg chg="mod">
          <ac:chgData name="Daniel Khashabi" userId="62390808-c838-45e6-be59-d6fd0d208bc8" providerId="ADAL" clId="{19A97A65-FB7E-DC4C-8433-B675572D5E70}" dt="2023-02-22T17:58:30.299" v="9801"/>
          <ac:spMkLst>
            <pc:docMk/>
            <pc:sldMk cId="0" sldId="294"/>
            <ac:spMk id="32" creationId="{00000000-0000-0000-0000-000000000000}"/>
          </ac:spMkLst>
        </pc:spChg>
        <pc:spChg chg="mod">
          <ac:chgData name="Daniel Khashabi" userId="62390808-c838-45e6-be59-d6fd0d208bc8" providerId="ADAL" clId="{19A97A65-FB7E-DC4C-8433-B675572D5E70}" dt="2023-02-22T17:58:30.299" v="9801"/>
          <ac:spMkLst>
            <pc:docMk/>
            <pc:sldMk cId="0" sldId="294"/>
            <ac:spMk id="33" creationId="{00000000-0000-0000-0000-000000000000}"/>
          </ac:spMkLst>
        </pc:spChg>
        <pc:spChg chg="mod ord">
          <ac:chgData name="Daniel Khashabi" userId="62390808-c838-45e6-be59-d6fd0d208bc8" providerId="ADAL" clId="{19A97A65-FB7E-DC4C-8433-B675572D5E70}" dt="2023-02-22T01:43:04.013" v="5905" actId="700"/>
          <ac:spMkLst>
            <pc:docMk/>
            <pc:sldMk cId="0" sldId="294"/>
            <ac:spMk id="34" creationId="{00000000-0000-0000-0000-000000000000}"/>
          </ac:spMkLst>
        </pc:spChg>
        <pc:spChg chg="mod">
          <ac:chgData name="Daniel Khashabi" userId="62390808-c838-45e6-be59-d6fd0d208bc8" providerId="ADAL" clId="{19A97A65-FB7E-DC4C-8433-B675572D5E70}" dt="2023-02-22T17:58:30.299" v="9801"/>
          <ac:spMkLst>
            <pc:docMk/>
            <pc:sldMk cId="0" sldId="294"/>
            <ac:spMk id="35" creationId="{00000000-0000-0000-0000-000000000000}"/>
          </ac:spMkLst>
        </pc:spChg>
        <pc:spChg chg="mod">
          <ac:chgData name="Daniel Khashabi" userId="62390808-c838-45e6-be59-d6fd0d208bc8" providerId="ADAL" clId="{19A97A65-FB7E-DC4C-8433-B675572D5E70}" dt="2023-02-22T17:58:30.299" v="9801"/>
          <ac:spMkLst>
            <pc:docMk/>
            <pc:sldMk cId="0" sldId="294"/>
            <ac:spMk id="36" creationId="{00000000-0000-0000-0000-000000000000}"/>
          </ac:spMkLst>
        </pc:spChg>
        <pc:spChg chg="mod">
          <ac:chgData name="Daniel Khashabi" userId="62390808-c838-45e6-be59-d6fd0d208bc8" providerId="ADAL" clId="{19A97A65-FB7E-DC4C-8433-B675572D5E70}" dt="2023-02-22T17:58:30.299" v="9801"/>
          <ac:spMkLst>
            <pc:docMk/>
            <pc:sldMk cId="0" sldId="294"/>
            <ac:spMk id="37" creationId="{00000000-0000-0000-0000-000000000000}"/>
          </ac:spMkLst>
        </pc:spChg>
        <pc:spChg chg="mod">
          <ac:chgData name="Daniel Khashabi" userId="62390808-c838-45e6-be59-d6fd0d208bc8" providerId="ADAL" clId="{19A97A65-FB7E-DC4C-8433-B675572D5E70}" dt="2023-02-22T17:58:30.299" v="9801"/>
          <ac:spMkLst>
            <pc:docMk/>
            <pc:sldMk cId="0" sldId="294"/>
            <ac:spMk id="38" creationId="{00000000-0000-0000-0000-000000000000}"/>
          </ac:spMkLst>
        </pc:spChg>
        <pc:spChg chg="add mod ord">
          <ac:chgData name="Daniel Khashabi" userId="62390808-c838-45e6-be59-d6fd0d208bc8" providerId="ADAL" clId="{19A97A65-FB7E-DC4C-8433-B675572D5E70}" dt="2023-02-22T01:43:04.013" v="5905" actId="700"/>
          <ac:spMkLst>
            <pc:docMk/>
            <pc:sldMk cId="0" sldId="294"/>
            <ac:spMk id="39" creationId="{C9C9B158-2174-5608-B7CF-AB7766462DEC}"/>
          </ac:spMkLst>
        </pc:spChg>
        <pc:spChg chg="add mod ord">
          <ac:chgData name="Daniel Khashabi" userId="62390808-c838-45e6-be59-d6fd0d208bc8" providerId="ADAL" clId="{19A97A65-FB7E-DC4C-8433-B675572D5E70}" dt="2023-02-22T01:43:04.013" v="5905" actId="700"/>
          <ac:spMkLst>
            <pc:docMk/>
            <pc:sldMk cId="0" sldId="294"/>
            <ac:spMk id="40" creationId="{E066E87A-8C6A-7B57-F4C2-A8C77D0A8E37}"/>
          </ac:spMkLst>
        </pc:spChg>
      </pc:sldChg>
      <pc:sldChg chg="add del">
        <pc:chgData name="Daniel Khashabi" userId="62390808-c838-45e6-be59-d6fd0d208bc8" providerId="ADAL" clId="{19A97A65-FB7E-DC4C-8433-B675572D5E70}" dt="2023-02-13T19:54:26.887" v="2424" actId="2696"/>
        <pc:sldMkLst>
          <pc:docMk/>
          <pc:sldMk cId="1079496505" sldId="294"/>
        </pc:sldMkLst>
      </pc:sldChg>
      <pc:sldChg chg="add del">
        <pc:chgData name="Daniel Khashabi" userId="62390808-c838-45e6-be59-d6fd0d208bc8" providerId="ADAL" clId="{19A97A65-FB7E-DC4C-8433-B675572D5E70}" dt="2023-02-13T19:56:36.755" v="2513" actId="2696"/>
        <pc:sldMkLst>
          <pc:docMk/>
          <pc:sldMk cId="1095609293" sldId="294"/>
        </pc:sldMkLst>
      </pc:sldChg>
      <pc:sldChg chg="addSp delSp modSp add del mod modClrScheme modShow chgLayout">
        <pc:chgData name="Daniel Khashabi" userId="62390808-c838-45e6-be59-d6fd0d208bc8" providerId="ADAL" clId="{19A97A65-FB7E-DC4C-8433-B675572D5E70}" dt="2023-02-22T17:58:30.299" v="9801"/>
        <pc:sldMkLst>
          <pc:docMk/>
          <pc:sldMk cId="0" sldId="295"/>
        </pc:sldMkLst>
        <pc:spChg chg="mod">
          <ac:chgData name="Daniel Khashabi" userId="62390808-c838-45e6-be59-d6fd0d208bc8" providerId="ADAL" clId="{19A97A65-FB7E-DC4C-8433-B675572D5E70}" dt="2023-02-22T17:58:30.299" v="9801"/>
          <ac:spMkLst>
            <pc:docMk/>
            <pc:sldMk cId="0" sldId="295"/>
            <ac:spMk id="3" creationId="{00000000-0000-0000-0000-000000000000}"/>
          </ac:spMkLst>
        </pc:spChg>
        <pc:spChg chg="mod">
          <ac:chgData name="Daniel Khashabi" userId="62390808-c838-45e6-be59-d6fd0d208bc8" providerId="ADAL" clId="{19A97A65-FB7E-DC4C-8433-B675572D5E70}" dt="2023-02-22T17:58:30.299" v="9801"/>
          <ac:spMkLst>
            <pc:docMk/>
            <pc:sldMk cId="0" sldId="295"/>
            <ac:spMk id="4" creationId="{00000000-0000-0000-0000-000000000000}"/>
          </ac:spMkLst>
        </pc:spChg>
        <pc:spChg chg="mod">
          <ac:chgData name="Daniel Khashabi" userId="62390808-c838-45e6-be59-d6fd0d208bc8" providerId="ADAL" clId="{19A97A65-FB7E-DC4C-8433-B675572D5E70}" dt="2023-02-22T17:58:30.299" v="9801"/>
          <ac:spMkLst>
            <pc:docMk/>
            <pc:sldMk cId="0" sldId="295"/>
            <ac:spMk id="5" creationId="{00000000-0000-0000-0000-000000000000}"/>
          </ac:spMkLst>
        </pc:spChg>
        <pc:spChg chg="mod">
          <ac:chgData name="Daniel Khashabi" userId="62390808-c838-45e6-be59-d6fd0d208bc8" providerId="ADAL" clId="{19A97A65-FB7E-DC4C-8433-B675572D5E70}" dt="2023-02-22T17:58:30.299" v="9801"/>
          <ac:spMkLst>
            <pc:docMk/>
            <pc:sldMk cId="0" sldId="295"/>
            <ac:spMk id="6" creationId="{00000000-0000-0000-0000-000000000000}"/>
          </ac:spMkLst>
        </pc:spChg>
        <pc:spChg chg="mod">
          <ac:chgData name="Daniel Khashabi" userId="62390808-c838-45e6-be59-d6fd0d208bc8" providerId="ADAL" clId="{19A97A65-FB7E-DC4C-8433-B675572D5E70}" dt="2023-02-22T17:58:30.299" v="9801"/>
          <ac:spMkLst>
            <pc:docMk/>
            <pc:sldMk cId="0" sldId="295"/>
            <ac:spMk id="7" creationId="{00000000-0000-0000-0000-000000000000}"/>
          </ac:spMkLst>
        </pc:spChg>
        <pc:spChg chg="mod">
          <ac:chgData name="Daniel Khashabi" userId="62390808-c838-45e6-be59-d6fd0d208bc8" providerId="ADAL" clId="{19A97A65-FB7E-DC4C-8433-B675572D5E70}" dt="2023-02-22T17:58:30.299" v="9801"/>
          <ac:spMkLst>
            <pc:docMk/>
            <pc:sldMk cId="0" sldId="295"/>
            <ac:spMk id="8" creationId="{00000000-0000-0000-0000-000000000000}"/>
          </ac:spMkLst>
        </pc:spChg>
        <pc:spChg chg="mod">
          <ac:chgData name="Daniel Khashabi" userId="62390808-c838-45e6-be59-d6fd0d208bc8" providerId="ADAL" clId="{19A97A65-FB7E-DC4C-8433-B675572D5E70}" dt="2023-02-22T17:58:30.299" v="9801"/>
          <ac:spMkLst>
            <pc:docMk/>
            <pc:sldMk cId="0" sldId="295"/>
            <ac:spMk id="9" creationId="{00000000-0000-0000-0000-000000000000}"/>
          </ac:spMkLst>
        </pc:spChg>
        <pc:spChg chg="mod">
          <ac:chgData name="Daniel Khashabi" userId="62390808-c838-45e6-be59-d6fd0d208bc8" providerId="ADAL" clId="{19A97A65-FB7E-DC4C-8433-B675572D5E70}" dt="2023-02-22T17:58:30.299" v="9801"/>
          <ac:spMkLst>
            <pc:docMk/>
            <pc:sldMk cId="0" sldId="295"/>
            <ac:spMk id="10" creationId="{00000000-0000-0000-0000-000000000000}"/>
          </ac:spMkLst>
        </pc:spChg>
        <pc:spChg chg="mod">
          <ac:chgData name="Daniel Khashabi" userId="62390808-c838-45e6-be59-d6fd0d208bc8" providerId="ADAL" clId="{19A97A65-FB7E-DC4C-8433-B675572D5E70}" dt="2023-02-22T17:58:30.299" v="9801"/>
          <ac:spMkLst>
            <pc:docMk/>
            <pc:sldMk cId="0" sldId="295"/>
            <ac:spMk id="12" creationId="{00000000-0000-0000-0000-000000000000}"/>
          </ac:spMkLst>
        </pc:spChg>
        <pc:spChg chg="mod">
          <ac:chgData name="Daniel Khashabi" userId="62390808-c838-45e6-be59-d6fd0d208bc8" providerId="ADAL" clId="{19A97A65-FB7E-DC4C-8433-B675572D5E70}" dt="2023-02-22T17:58:30.299" v="9801"/>
          <ac:spMkLst>
            <pc:docMk/>
            <pc:sldMk cId="0" sldId="295"/>
            <ac:spMk id="13" creationId="{00000000-0000-0000-0000-000000000000}"/>
          </ac:spMkLst>
        </pc:spChg>
        <pc:spChg chg="mod">
          <ac:chgData name="Daniel Khashabi" userId="62390808-c838-45e6-be59-d6fd0d208bc8" providerId="ADAL" clId="{19A97A65-FB7E-DC4C-8433-B675572D5E70}" dt="2023-02-22T17:58:30.299" v="9801"/>
          <ac:spMkLst>
            <pc:docMk/>
            <pc:sldMk cId="0" sldId="295"/>
            <ac:spMk id="14" creationId="{00000000-0000-0000-0000-000000000000}"/>
          </ac:spMkLst>
        </pc:spChg>
        <pc:spChg chg="mod">
          <ac:chgData name="Daniel Khashabi" userId="62390808-c838-45e6-be59-d6fd0d208bc8" providerId="ADAL" clId="{19A97A65-FB7E-DC4C-8433-B675572D5E70}" dt="2023-02-22T17:58:30.299" v="9801"/>
          <ac:spMkLst>
            <pc:docMk/>
            <pc:sldMk cId="0" sldId="295"/>
            <ac:spMk id="15" creationId="{00000000-0000-0000-0000-000000000000}"/>
          </ac:spMkLst>
        </pc:spChg>
        <pc:spChg chg="mod">
          <ac:chgData name="Daniel Khashabi" userId="62390808-c838-45e6-be59-d6fd0d208bc8" providerId="ADAL" clId="{19A97A65-FB7E-DC4C-8433-B675572D5E70}" dt="2023-02-22T17:58:30.299" v="9801"/>
          <ac:spMkLst>
            <pc:docMk/>
            <pc:sldMk cId="0" sldId="295"/>
            <ac:spMk id="16" creationId="{00000000-0000-0000-0000-000000000000}"/>
          </ac:spMkLst>
        </pc:spChg>
        <pc:spChg chg="mod">
          <ac:chgData name="Daniel Khashabi" userId="62390808-c838-45e6-be59-d6fd0d208bc8" providerId="ADAL" clId="{19A97A65-FB7E-DC4C-8433-B675572D5E70}" dt="2023-02-22T17:58:30.299" v="9801"/>
          <ac:spMkLst>
            <pc:docMk/>
            <pc:sldMk cId="0" sldId="295"/>
            <ac:spMk id="17" creationId="{00000000-0000-0000-0000-000000000000}"/>
          </ac:spMkLst>
        </pc:spChg>
        <pc:spChg chg="mod">
          <ac:chgData name="Daniel Khashabi" userId="62390808-c838-45e6-be59-d6fd0d208bc8" providerId="ADAL" clId="{19A97A65-FB7E-DC4C-8433-B675572D5E70}" dt="2023-02-22T17:58:30.299" v="9801"/>
          <ac:spMkLst>
            <pc:docMk/>
            <pc:sldMk cId="0" sldId="295"/>
            <ac:spMk id="18" creationId="{00000000-0000-0000-0000-000000000000}"/>
          </ac:spMkLst>
        </pc:spChg>
        <pc:spChg chg="mod">
          <ac:chgData name="Daniel Khashabi" userId="62390808-c838-45e6-be59-d6fd0d208bc8" providerId="ADAL" clId="{19A97A65-FB7E-DC4C-8433-B675572D5E70}" dt="2023-02-22T17:58:30.299" v="9801"/>
          <ac:spMkLst>
            <pc:docMk/>
            <pc:sldMk cId="0" sldId="295"/>
            <ac:spMk id="20" creationId="{00000000-0000-0000-0000-000000000000}"/>
          </ac:spMkLst>
        </pc:spChg>
        <pc:spChg chg="mod">
          <ac:chgData name="Daniel Khashabi" userId="62390808-c838-45e6-be59-d6fd0d208bc8" providerId="ADAL" clId="{19A97A65-FB7E-DC4C-8433-B675572D5E70}" dt="2023-02-22T17:58:30.299" v="9801"/>
          <ac:spMkLst>
            <pc:docMk/>
            <pc:sldMk cId="0" sldId="295"/>
            <ac:spMk id="21" creationId="{00000000-0000-0000-0000-000000000000}"/>
          </ac:spMkLst>
        </pc:spChg>
        <pc:spChg chg="mod">
          <ac:chgData name="Daniel Khashabi" userId="62390808-c838-45e6-be59-d6fd0d208bc8" providerId="ADAL" clId="{19A97A65-FB7E-DC4C-8433-B675572D5E70}" dt="2023-02-22T17:58:30.299" v="9801"/>
          <ac:spMkLst>
            <pc:docMk/>
            <pc:sldMk cId="0" sldId="295"/>
            <ac:spMk id="22" creationId="{00000000-0000-0000-0000-000000000000}"/>
          </ac:spMkLst>
        </pc:spChg>
        <pc:spChg chg="mod">
          <ac:chgData name="Daniel Khashabi" userId="62390808-c838-45e6-be59-d6fd0d208bc8" providerId="ADAL" clId="{19A97A65-FB7E-DC4C-8433-B675572D5E70}" dt="2023-02-22T17:58:30.299" v="9801"/>
          <ac:spMkLst>
            <pc:docMk/>
            <pc:sldMk cId="0" sldId="295"/>
            <ac:spMk id="23" creationId="{00000000-0000-0000-0000-000000000000}"/>
          </ac:spMkLst>
        </pc:spChg>
        <pc:spChg chg="mod">
          <ac:chgData name="Daniel Khashabi" userId="62390808-c838-45e6-be59-d6fd0d208bc8" providerId="ADAL" clId="{19A97A65-FB7E-DC4C-8433-B675572D5E70}" dt="2023-02-22T17:58:30.299" v="9801"/>
          <ac:spMkLst>
            <pc:docMk/>
            <pc:sldMk cId="0" sldId="295"/>
            <ac:spMk id="28" creationId="{00000000-0000-0000-0000-000000000000}"/>
          </ac:spMkLst>
        </pc:spChg>
        <pc:spChg chg="mod">
          <ac:chgData name="Daniel Khashabi" userId="62390808-c838-45e6-be59-d6fd0d208bc8" providerId="ADAL" clId="{19A97A65-FB7E-DC4C-8433-B675572D5E70}" dt="2023-02-22T17:58:30.299" v="9801"/>
          <ac:spMkLst>
            <pc:docMk/>
            <pc:sldMk cId="0" sldId="295"/>
            <ac:spMk id="29" creationId="{00000000-0000-0000-0000-000000000000}"/>
          </ac:spMkLst>
        </pc:spChg>
        <pc:spChg chg="mod">
          <ac:chgData name="Daniel Khashabi" userId="62390808-c838-45e6-be59-d6fd0d208bc8" providerId="ADAL" clId="{19A97A65-FB7E-DC4C-8433-B675572D5E70}" dt="2023-02-22T17:58:30.299" v="9801"/>
          <ac:spMkLst>
            <pc:docMk/>
            <pc:sldMk cId="0" sldId="295"/>
            <ac:spMk id="30" creationId="{00000000-0000-0000-0000-000000000000}"/>
          </ac:spMkLst>
        </pc:spChg>
        <pc:spChg chg="mod">
          <ac:chgData name="Daniel Khashabi" userId="62390808-c838-45e6-be59-d6fd0d208bc8" providerId="ADAL" clId="{19A97A65-FB7E-DC4C-8433-B675572D5E70}" dt="2023-02-22T17:58:30.299" v="9801"/>
          <ac:spMkLst>
            <pc:docMk/>
            <pc:sldMk cId="0" sldId="295"/>
            <ac:spMk id="31" creationId="{00000000-0000-0000-0000-000000000000}"/>
          </ac:spMkLst>
        </pc:spChg>
        <pc:spChg chg="mod">
          <ac:chgData name="Daniel Khashabi" userId="62390808-c838-45e6-be59-d6fd0d208bc8" providerId="ADAL" clId="{19A97A65-FB7E-DC4C-8433-B675572D5E70}" dt="2023-02-22T17:58:30.299" v="9801"/>
          <ac:spMkLst>
            <pc:docMk/>
            <pc:sldMk cId="0" sldId="295"/>
            <ac:spMk id="32" creationId="{00000000-0000-0000-0000-000000000000}"/>
          </ac:spMkLst>
        </pc:spChg>
        <pc:spChg chg="mod">
          <ac:chgData name="Daniel Khashabi" userId="62390808-c838-45e6-be59-d6fd0d208bc8" providerId="ADAL" clId="{19A97A65-FB7E-DC4C-8433-B675572D5E70}" dt="2023-02-22T17:58:30.299" v="9801"/>
          <ac:spMkLst>
            <pc:docMk/>
            <pc:sldMk cId="0" sldId="295"/>
            <ac:spMk id="33" creationId="{00000000-0000-0000-0000-000000000000}"/>
          </ac:spMkLst>
        </pc:spChg>
        <pc:spChg chg="mod">
          <ac:chgData name="Daniel Khashabi" userId="62390808-c838-45e6-be59-d6fd0d208bc8" providerId="ADAL" clId="{19A97A65-FB7E-DC4C-8433-B675572D5E70}" dt="2023-02-22T17:58:30.299" v="9801"/>
          <ac:spMkLst>
            <pc:docMk/>
            <pc:sldMk cId="0" sldId="295"/>
            <ac:spMk id="34" creationId="{00000000-0000-0000-0000-000000000000}"/>
          </ac:spMkLst>
        </pc:spChg>
        <pc:spChg chg="mod ord">
          <ac:chgData name="Daniel Khashabi" userId="62390808-c838-45e6-be59-d6fd0d208bc8" providerId="ADAL" clId="{19A97A65-FB7E-DC4C-8433-B675572D5E70}" dt="2023-02-22T01:43:04.013" v="5905" actId="700"/>
          <ac:spMkLst>
            <pc:docMk/>
            <pc:sldMk cId="0" sldId="295"/>
            <ac:spMk id="35" creationId="{00000000-0000-0000-0000-000000000000}"/>
          </ac:spMkLst>
        </pc:spChg>
        <pc:spChg chg="mod">
          <ac:chgData name="Daniel Khashabi" userId="62390808-c838-45e6-be59-d6fd0d208bc8" providerId="ADAL" clId="{19A97A65-FB7E-DC4C-8433-B675572D5E70}" dt="2023-02-22T17:58:30.299" v="9801"/>
          <ac:spMkLst>
            <pc:docMk/>
            <pc:sldMk cId="0" sldId="295"/>
            <ac:spMk id="36" creationId="{00000000-0000-0000-0000-000000000000}"/>
          </ac:spMkLst>
        </pc:spChg>
        <pc:spChg chg="mod">
          <ac:chgData name="Daniel Khashabi" userId="62390808-c838-45e6-be59-d6fd0d208bc8" providerId="ADAL" clId="{19A97A65-FB7E-DC4C-8433-B675572D5E70}" dt="2023-02-22T17:58:30.299" v="9801"/>
          <ac:spMkLst>
            <pc:docMk/>
            <pc:sldMk cId="0" sldId="295"/>
            <ac:spMk id="37" creationId="{00000000-0000-0000-0000-000000000000}"/>
          </ac:spMkLst>
        </pc:spChg>
        <pc:spChg chg="mod">
          <ac:chgData name="Daniel Khashabi" userId="62390808-c838-45e6-be59-d6fd0d208bc8" providerId="ADAL" clId="{19A97A65-FB7E-DC4C-8433-B675572D5E70}" dt="2023-02-22T17:58:30.299" v="9801"/>
          <ac:spMkLst>
            <pc:docMk/>
            <pc:sldMk cId="0" sldId="295"/>
            <ac:spMk id="38" creationId="{00000000-0000-0000-0000-000000000000}"/>
          </ac:spMkLst>
        </pc:spChg>
        <pc:spChg chg="mod">
          <ac:chgData name="Daniel Khashabi" userId="62390808-c838-45e6-be59-d6fd0d208bc8" providerId="ADAL" clId="{19A97A65-FB7E-DC4C-8433-B675572D5E70}" dt="2023-02-22T17:58:30.299" v="9801"/>
          <ac:spMkLst>
            <pc:docMk/>
            <pc:sldMk cId="0" sldId="295"/>
            <ac:spMk id="39" creationId="{00000000-0000-0000-0000-000000000000}"/>
          </ac:spMkLst>
        </pc:spChg>
        <pc:spChg chg="mod">
          <ac:chgData name="Daniel Khashabi" userId="62390808-c838-45e6-be59-d6fd0d208bc8" providerId="ADAL" clId="{19A97A65-FB7E-DC4C-8433-B675572D5E70}" dt="2023-02-22T17:58:30.299" v="9801"/>
          <ac:spMkLst>
            <pc:docMk/>
            <pc:sldMk cId="0" sldId="295"/>
            <ac:spMk id="40" creationId="{00000000-0000-0000-0000-000000000000}"/>
          </ac:spMkLst>
        </pc:spChg>
        <pc:spChg chg="add del mod ord">
          <ac:chgData name="Daniel Khashabi" userId="62390808-c838-45e6-be59-d6fd0d208bc8" providerId="ADAL" clId="{19A97A65-FB7E-DC4C-8433-B675572D5E70}" dt="2023-02-22T01:43:28.455" v="5906" actId="478"/>
          <ac:spMkLst>
            <pc:docMk/>
            <pc:sldMk cId="0" sldId="295"/>
            <ac:spMk id="41" creationId="{D878ABE5-6AB5-3AAD-1625-DC3AF2BD40DC}"/>
          </ac:spMkLst>
        </pc:spChg>
        <pc:spChg chg="add mod ord">
          <ac:chgData name="Daniel Khashabi" userId="62390808-c838-45e6-be59-d6fd0d208bc8" providerId="ADAL" clId="{19A97A65-FB7E-DC4C-8433-B675572D5E70}" dt="2023-02-22T01:43:04.013" v="5905" actId="700"/>
          <ac:spMkLst>
            <pc:docMk/>
            <pc:sldMk cId="0" sldId="295"/>
            <ac:spMk id="42" creationId="{7903991B-9ACF-0EC2-EFB7-B5A2F67FD2D6}"/>
          </ac:spMkLst>
        </pc:spChg>
      </pc:sldChg>
      <pc:sldChg chg="addSp delSp modSp add del mod modClrScheme modShow chgLayout">
        <pc:chgData name="Daniel Khashabi" userId="62390808-c838-45e6-be59-d6fd0d208bc8" providerId="ADAL" clId="{19A97A65-FB7E-DC4C-8433-B675572D5E70}" dt="2023-02-22T17:58:30.299" v="9801"/>
        <pc:sldMkLst>
          <pc:docMk/>
          <pc:sldMk cId="0" sldId="296"/>
        </pc:sldMkLst>
        <pc:spChg chg="add mod ord">
          <ac:chgData name="Daniel Khashabi" userId="62390808-c838-45e6-be59-d6fd0d208bc8" providerId="ADAL" clId="{19A97A65-FB7E-DC4C-8433-B675572D5E70}" dt="2023-02-13T20:20:04.998" v="2681" actId="27636"/>
          <ac:spMkLst>
            <pc:docMk/>
            <pc:sldMk cId="0" sldId="296"/>
            <ac:spMk id="2" creationId="{02F4B494-0711-D262-E1CE-A8C1DC88063F}"/>
          </ac:spMkLst>
        </pc:spChg>
        <pc:spChg chg="add del mod ord">
          <ac:chgData name="Daniel Khashabi" userId="62390808-c838-45e6-be59-d6fd0d208bc8" providerId="ADAL" clId="{19A97A65-FB7E-DC4C-8433-B675572D5E70}" dt="2023-02-13T20:20:21.975" v="2685" actId="478"/>
          <ac:spMkLst>
            <pc:docMk/>
            <pc:sldMk cId="0" sldId="296"/>
            <ac:spMk id="3" creationId="{D3A83DA7-6B84-1492-7289-396344B80664}"/>
          </ac:spMkLst>
        </pc:spChg>
        <pc:spChg chg="mod">
          <ac:chgData name="Daniel Khashabi" userId="62390808-c838-45e6-be59-d6fd0d208bc8" providerId="ADAL" clId="{19A97A65-FB7E-DC4C-8433-B675572D5E70}" dt="2023-02-22T17:58:30.299" v="9801"/>
          <ac:spMkLst>
            <pc:docMk/>
            <pc:sldMk cId="0" sldId="296"/>
            <ac:spMk id="4" creationId="{00000000-0000-0000-0000-000000000000}"/>
          </ac:spMkLst>
        </pc:spChg>
        <pc:spChg chg="mod">
          <ac:chgData name="Daniel Khashabi" userId="62390808-c838-45e6-be59-d6fd0d208bc8" providerId="ADAL" clId="{19A97A65-FB7E-DC4C-8433-B675572D5E70}" dt="2023-02-22T17:58:30.299" v="9801"/>
          <ac:spMkLst>
            <pc:docMk/>
            <pc:sldMk cId="0" sldId="296"/>
            <ac:spMk id="5" creationId="{00000000-0000-0000-0000-000000000000}"/>
          </ac:spMkLst>
        </pc:spChg>
        <pc:spChg chg="mod">
          <ac:chgData name="Daniel Khashabi" userId="62390808-c838-45e6-be59-d6fd0d208bc8" providerId="ADAL" clId="{19A97A65-FB7E-DC4C-8433-B675572D5E70}" dt="2023-02-13T18:52:58.491" v="987"/>
          <ac:spMkLst>
            <pc:docMk/>
            <pc:sldMk cId="0" sldId="296"/>
            <ac:spMk id="325" creationId="{00000000-0000-0000-0000-000000000000}"/>
          </ac:spMkLst>
        </pc:spChg>
        <pc:spChg chg="add del mod">
          <ac:chgData name="Daniel Khashabi" userId="62390808-c838-45e6-be59-d6fd0d208bc8" providerId="ADAL" clId="{19A97A65-FB7E-DC4C-8433-B675572D5E70}" dt="2023-02-13T20:20:19.093" v="2684" actId="478"/>
          <ac:spMkLst>
            <pc:docMk/>
            <pc:sldMk cId="0" sldId="296"/>
            <ac:spMk id="326" creationId="{00000000-0000-0000-0000-000000000000}"/>
          </ac:spMkLst>
        </pc:spChg>
        <pc:picChg chg="mod">
          <ac:chgData name="Daniel Khashabi" userId="62390808-c838-45e6-be59-d6fd0d208bc8" providerId="ADAL" clId="{19A97A65-FB7E-DC4C-8433-B675572D5E70}" dt="2023-02-13T20:19:57.077" v="2679" actId="1076"/>
          <ac:picMkLst>
            <pc:docMk/>
            <pc:sldMk cId="0" sldId="296"/>
            <ac:picMk id="324" creationId="{00000000-0000-0000-0000-000000000000}"/>
          </ac:picMkLst>
        </pc:picChg>
      </pc:sldChg>
      <pc:sldChg chg="add modNotes">
        <pc:chgData name="Daniel Khashabi" userId="62390808-c838-45e6-be59-d6fd0d208bc8" providerId="ADAL" clId="{19A97A65-FB7E-DC4C-8433-B675572D5E70}" dt="2023-02-22T17:58:30.299" v="9801"/>
        <pc:sldMkLst>
          <pc:docMk/>
          <pc:sldMk cId="377858264" sldId="297"/>
        </pc:sldMkLst>
      </pc:sldChg>
      <pc:sldChg chg="add del">
        <pc:chgData name="Daniel Khashabi" userId="62390808-c838-45e6-be59-d6fd0d208bc8" providerId="ADAL" clId="{19A97A65-FB7E-DC4C-8433-B675572D5E70}" dt="2023-02-13T20:25:46.173" v="2768" actId="2696"/>
        <pc:sldMkLst>
          <pc:docMk/>
          <pc:sldMk cId="1702252330" sldId="297"/>
        </pc:sldMkLst>
      </pc:sldChg>
      <pc:sldChg chg="add del">
        <pc:chgData name="Daniel Khashabi" userId="62390808-c838-45e6-be59-d6fd0d208bc8" providerId="ADAL" clId="{19A97A65-FB7E-DC4C-8433-B675572D5E70}" dt="2023-02-13T20:25:46.173" v="2768" actId="2696"/>
        <pc:sldMkLst>
          <pc:docMk/>
          <pc:sldMk cId="2157296991" sldId="298"/>
        </pc:sldMkLst>
      </pc:sldChg>
      <pc:sldChg chg="add del ord modNotes">
        <pc:chgData name="Daniel Khashabi" userId="62390808-c838-45e6-be59-d6fd0d208bc8" providerId="ADAL" clId="{19A97A65-FB7E-DC4C-8433-B675572D5E70}" dt="2023-02-22T17:58:30.299" v="9801"/>
        <pc:sldMkLst>
          <pc:docMk/>
          <pc:sldMk cId="3825634091" sldId="298"/>
        </pc:sldMkLst>
        <pc:spChg chg="add mod ord">
          <ac:chgData name="Daniel Khashabi" userId="62390808-c838-45e6-be59-d6fd0d208bc8" providerId="ADAL" clId="{19A97A65-FB7E-DC4C-8433-B675572D5E70}" dt="2023-02-13T20:34:32.651" v="2967" actId="20577"/>
          <ac:spMkLst>
            <pc:docMk/>
            <pc:sldMk cId="3825634091" sldId="298"/>
            <ac:spMk id="2" creationId="{C6BD1476-72A1-93E3-F109-F83481EDC5B5}"/>
          </ac:spMkLst>
        </pc:spChg>
        <pc:spChg chg="add del mod ord">
          <ac:chgData name="Daniel Khashabi" userId="62390808-c838-45e6-be59-d6fd0d208bc8" providerId="ADAL" clId="{19A97A65-FB7E-DC4C-8433-B675572D5E70}" dt="2023-02-13T20:34:53.034" v="2983" actId="478"/>
          <ac:spMkLst>
            <pc:docMk/>
            <pc:sldMk cId="3825634091" sldId="298"/>
            <ac:spMk id="3" creationId="{94BA8864-D2F0-9B6F-0CAD-FE3DAC79B5BD}"/>
          </ac:spMkLst>
        </pc:spChg>
        <pc:spChg chg="add mod ord">
          <ac:chgData name="Daniel Khashabi" userId="62390808-c838-45e6-be59-d6fd0d208bc8" providerId="ADAL" clId="{19A97A65-FB7E-DC4C-8433-B675572D5E70}" dt="2023-02-13T20:34:24.829" v="2941" actId="700"/>
          <ac:spMkLst>
            <pc:docMk/>
            <pc:sldMk cId="3825634091" sldId="298"/>
            <ac:spMk id="4" creationId="{DB015B97-CF38-FAC0-65B6-C5216EED9895}"/>
          </ac:spMkLst>
        </pc:spChg>
        <pc:picChg chg="mod">
          <ac:chgData name="Daniel Khashabi" userId="62390808-c838-45e6-be59-d6fd0d208bc8" providerId="ADAL" clId="{19A97A65-FB7E-DC4C-8433-B675572D5E70}" dt="2023-02-13T20:34:18.233" v="2940" actId="1076"/>
          <ac:picMkLst>
            <pc:docMk/>
            <pc:sldMk cId="3825634091" sldId="298"/>
            <ac:picMk id="336" creationId="{00000000-0000-0000-0000-000000000000}"/>
          </ac:picMkLst>
        </pc:picChg>
      </pc:sldChg>
      <pc:sldChg chg="add modNotes">
        <pc:chgData name="Daniel Khashabi" userId="62390808-c838-45e6-be59-d6fd0d208bc8" providerId="ADAL" clId="{19A97A65-FB7E-DC4C-8433-B675572D5E70}" dt="2023-02-22T17:58:30.299" v="9801"/>
        <pc:sldMkLst>
          <pc:docMk/>
          <pc:sldMk cId="614313666" sldId="299"/>
        </pc:sldMkLst>
      </pc:sldChg>
      <pc:sldChg chg="add del modNotes">
        <pc:chgData name="Daniel Khashabi" userId="62390808-c838-45e6-be59-d6fd0d208bc8" providerId="ADAL" clId="{19A97A65-FB7E-DC4C-8433-B675572D5E70}" dt="2023-02-22T14:58:32.640" v="8338" actId="2696"/>
        <pc:sldMkLst>
          <pc:docMk/>
          <pc:sldMk cId="3985329444" sldId="299"/>
        </pc:sldMkLst>
      </pc:sldChg>
      <pc:sldChg chg="modSp add">
        <pc:chgData name="Daniel Khashabi" userId="62390808-c838-45e6-be59-d6fd0d208bc8" providerId="ADAL" clId="{19A97A65-FB7E-DC4C-8433-B675572D5E70}" dt="2023-02-22T18:45:37.835" v="10482"/>
        <pc:sldMkLst>
          <pc:docMk/>
          <pc:sldMk cId="0" sldId="300"/>
        </pc:sldMkLst>
        <pc:spChg chg="mod">
          <ac:chgData name="Daniel Khashabi" userId="62390808-c838-45e6-be59-d6fd0d208bc8" providerId="ADAL" clId="{19A97A65-FB7E-DC4C-8433-B675572D5E70}" dt="2023-02-22T18:45:37.835" v="10482"/>
          <ac:spMkLst>
            <pc:docMk/>
            <pc:sldMk cId="0" sldId="300"/>
            <ac:spMk id="2" creationId="{00000000-0000-0000-0000-000000000000}"/>
          </ac:spMkLst>
        </pc:spChg>
        <pc:spChg chg="mod">
          <ac:chgData name="Daniel Khashabi" userId="62390808-c838-45e6-be59-d6fd0d208bc8" providerId="ADAL" clId="{19A97A65-FB7E-DC4C-8433-B675572D5E70}" dt="2023-02-22T18:45:37.835" v="10482"/>
          <ac:spMkLst>
            <pc:docMk/>
            <pc:sldMk cId="0" sldId="300"/>
            <ac:spMk id="3" creationId="{00000000-0000-0000-0000-000000000000}"/>
          </ac:spMkLst>
        </pc:spChg>
        <pc:spChg chg="mod">
          <ac:chgData name="Daniel Khashabi" userId="62390808-c838-45e6-be59-d6fd0d208bc8" providerId="ADAL" clId="{19A97A65-FB7E-DC4C-8433-B675572D5E70}" dt="2023-02-22T18:45:37.835" v="10482"/>
          <ac:spMkLst>
            <pc:docMk/>
            <pc:sldMk cId="0" sldId="300"/>
            <ac:spMk id="4" creationId="{00000000-0000-0000-0000-000000000000}"/>
          </ac:spMkLst>
        </pc:spChg>
      </pc:sldChg>
      <pc:sldChg chg="addSp modSp mod modNotes">
        <pc:chgData name="Daniel Khashabi" userId="62390808-c838-45e6-be59-d6fd0d208bc8" providerId="ADAL" clId="{19A97A65-FB7E-DC4C-8433-B675572D5E70}" dt="2023-02-22T17:58:30.299" v="9801"/>
        <pc:sldMkLst>
          <pc:docMk/>
          <pc:sldMk cId="0" sldId="301"/>
        </pc:sldMkLst>
        <pc:spChg chg="mod">
          <ac:chgData name="Daniel Khashabi" userId="62390808-c838-45e6-be59-d6fd0d208bc8" providerId="ADAL" clId="{19A97A65-FB7E-DC4C-8433-B675572D5E70}" dt="2023-02-22T17:58:30.299" v="9801"/>
          <ac:spMkLst>
            <pc:docMk/>
            <pc:sldMk cId="0" sldId="301"/>
            <ac:spMk id="2" creationId="{83602E3B-62E7-EEAE-E8F3-5972D2C26242}"/>
          </ac:spMkLst>
        </pc:spChg>
        <pc:spChg chg="add mod">
          <ac:chgData name="Daniel Khashabi" userId="62390808-c838-45e6-be59-d6fd0d208bc8" providerId="ADAL" clId="{19A97A65-FB7E-DC4C-8433-B675572D5E70}" dt="2023-02-22T17:58:30.299" v="9801"/>
          <ac:spMkLst>
            <pc:docMk/>
            <pc:sldMk cId="0" sldId="301"/>
            <ac:spMk id="3" creationId="{63683C61-CDA1-61F7-C8D2-09CBFCD4CC06}"/>
          </ac:spMkLst>
        </pc:spChg>
      </pc:sldChg>
      <pc:sldChg chg="addSp delSp modSp add del mod">
        <pc:chgData name="Daniel Khashabi" userId="62390808-c838-45e6-be59-d6fd0d208bc8" providerId="ADAL" clId="{19A97A65-FB7E-DC4C-8433-B675572D5E70}" dt="2023-02-22T18:45:37.835" v="10482"/>
        <pc:sldMkLst>
          <pc:docMk/>
          <pc:sldMk cId="0" sldId="302"/>
        </pc:sldMkLst>
        <pc:spChg chg="mod">
          <ac:chgData name="Daniel Khashabi" userId="62390808-c838-45e6-be59-d6fd0d208bc8" providerId="ADAL" clId="{19A97A65-FB7E-DC4C-8433-B675572D5E70}" dt="2023-02-13T20:23:57.218" v="2749" actId="20577"/>
          <ac:spMkLst>
            <pc:docMk/>
            <pc:sldMk cId="0" sldId="302"/>
            <ac:spMk id="2" creationId="{183E2751-076A-27F4-5248-3BC1C4D2E554}"/>
          </ac:spMkLst>
        </pc:spChg>
        <pc:spChg chg="mod">
          <ac:chgData name="Daniel Khashabi" userId="62390808-c838-45e6-be59-d6fd0d208bc8" providerId="ADAL" clId="{19A97A65-FB7E-DC4C-8433-B675572D5E70}" dt="2023-02-22T18:45:37.835" v="10482"/>
          <ac:spMkLst>
            <pc:docMk/>
            <pc:sldMk cId="0" sldId="302"/>
            <ac:spMk id="3" creationId="{00000000-0000-0000-0000-000000000000}"/>
          </ac:spMkLst>
        </pc:spChg>
        <pc:spChg chg="mod">
          <ac:chgData name="Daniel Khashabi" userId="62390808-c838-45e6-be59-d6fd0d208bc8" providerId="ADAL" clId="{19A97A65-FB7E-DC4C-8433-B675572D5E70}" dt="2023-02-13T20:24:20.684" v="2754" actId="21"/>
          <ac:spMkLst>
            <pc:docMk/>
            <pc:sldMk cId="0" sldId="302"/>
            <ac:spMk id="3" creationId="{4D2A74DA-A52B-6C41-9C21-513666667949}"/>
          </ac:spMkLst>
        </pc:spChg>
        <pc:spChg chg="mod">
          <ac:chgData name="Daniel Khashabi" userId="62390808-c838-45e6-be59-d6fd0d208bc8" providerId="ADAL" clId="{19A97A65-FB7E-DC4C-8433-B675572D5E70}" dt="2023-02-22T18:45:37.835" v="10482"/>
          <ac:spMkLst>
            <pc:docMk/>
            <pc:sldMk cId="0" sldId="302"/>
            <ac:spMk id="4" creationId="{00000000-0000-0000-0000-000000000000}"/>
          </ac:spMkLst>
        </pc:spChg>
        <pc:spChg chg="mod">
          <ac:chgData name="Daniel Khashabi" userId="62390808-c838-45e6-be59-d6fd0d208bc8" providerId="ADAL" clId="{19A97A65-FB7E-DC4C-8433-B675572D5E70}" dt="2023-02-22T18:45:37.835" v="10482"/>
          <ac:spMkLst>
            <pc:docMk/>
            <pc:sldMk cId="0" sldId="302"/>
            <ac:spMk id="5" creationId="{00000000-0000-0000-0000-000000000000}"/>
          </ac:spMkLst>
        </pc:spChg>
        <pc:spChg chg="mod">
          <ac:chgData name="Daniel Khashabi" userId="62390808-c838-45e6-be59-d6fd0d208bc8" providerId="ADAL" clId="{19A97A65-FB7E-DC4C-8433-B675572D5E70}" dt="2023-02-22T17:58:30.299" v="9801"/>
          <ac:spMkLst>
            <pc:docMk/>
            <pc:sldMk cId="0" sldId="302"/>
            <ac:spMk id="6" creationId="{00000000-0000-0000-0000-000000000000}"/>
          </ac:spMkLst>
        </pc:spChg>
        <pc:spChg chg="add mod">
          <ac:chgData name="Daniel Khashabi" userId="62390808-c838-45e6-be59-d6fd0d208bc8" providerId="ADAL" clId="{19A97A65-FB7E-DC4C-8433-B675572D5E70}" dt="2023-02-22T16:24:05.175" v="9045"/>
          <ac:spMkLst>
            <pc:docMk/>
            <pc:sldMk cId="0" sldId="302"/>
            <ac:spMk id="7" creationId="{197A6E4F-AA63-BF3F-50A6-196BB5A634E5}"/>
          </ac:spMkLst>
        </pc:spChg>
        <pc:spChg chg="mod">
          <ac:chgData name="Daniel Khashabi" userId="62390808-c838-45e6-be59-d6fd0d208bc8" providerId="ADAL" clId="{19A97A65-FB7E-DC4C-8433-B675572D5E70}" dt="2023-02-13T18:52:58.491" v="987"/>
          <ac:spMkLst>
            <pc:docMk/>
            <pc:sldMk cId="0" sldId="302"/>
            <ac:spMk id="357" creationId="{00000000-0000-0000-0000-000000000000}"/>
          </ac:spMkLst>
        </pc:spChg>
        <pc:spChg chg="del mod">
          <ac:chgData name="Daniel Khashabi" userId="62390808-c838-45e6-be59-d6fd0d208bc8" providerId="ADAL" clId="{19A97A65-FB7E-DC4C-8433-B675572D5E70}" dt="2023-02-13T20:24:04.275" v="2752" actId="478"/>
          <ac:spMkLst>
            <pc:docMk/>
            <pc:sldMk cId="0" sldId="302"/>
            <ac:spMk id="358" creationId="{00000000-0000-0000-0000-000000000000}"/>
          </ac:spMkLst>
        </pc:spChg>
        <pc:picChg chg="mod">
          <ac:chgData name="Daniel Khashabi" userId="62390808-c838-45e6-be59-d6fd0d208bc8" providerId="ADAL" clId="{19A97A65-FB7E-DC4C-8433-B675572D5E70}" dt="2023-02-13T20:24:01.714" v="2750" actId="1076"/>
          <ac:picMkLst>
            <pc:docMk/>
            <pc:sldMk cId="0" sldId="302"/>
            <ac:picMk id="356" creationId="{00000000-0000-0000-0000-000000000000}"/>
          </ac:picMkLst>
        </pc:picChg>
      </pc:sldChg>
      <pc:sldChg chg="delSp add mod ord modNotes">
        <pc:chgData name="Daniel Khashabi" userId="62390808-c838-45e6-be59-d6fd0d208bc8" providerId="ADAL" clId="{19A97A65-FB7E-DC4C-8433-B675572D5E70}" dt="2023-02-22T17:58:30.299" v="9801"/>
        <pc:sldMkLst>
          <pc:docMk/>
          <pc:sldMk cId="856081352" sldId="303"/>
        </pc:sldMkLst>
        <pc:spChg chg="del">
          <ac:chgData name="Daniel Khashabi" userId="62390808-c838-45e6-be59-d6fd0d208bc8" providerId="ADAL" clId="{19A97A65-FB7E-DC4C-8433-B675572D5E70}" dt="2023-02-22T03:58:21.317" v="6784" actId="478"/>
          <ac:spMkLst>
            <pc:docMk/>
            <pc:sldMk cId="856081352" sldId="303"/>
            <ac:spMk id="2" creationId="{72C596A6-38A4-249E-B373-4FC13FDB819F}"/>
          </ac:spMkLst>
        </pc:spChg>
        <pc:spChg chg="del">
          <ac:chgData name="Daniel Khashabi" userId="62390808-c838-45e6-be59-d6fd0d208bc8" providerId="ADAL" clId="{19A97A65-FB7E-DC4C-8433-B675572D5E70}" dt="2023-02-22T03:58:19.014" v="6783" actId="478"/>
          <ac:spMkLst>
            <pc:docMk/>
            <pc:sldMk cId="856081352" sldId="303"/>
            <ac:spMk id="3" creationId="{EFA16A39-1D90-F745-46DA-C47F7AC87F37}"/>
          </ac:spMkLst>
        </pc:spChg>
      </pc:sldChg>
      <pc:sldChg chg="modSp add del">
        <pc:chgData name="Daniel Khashabi" userId="62390808-c838-45e6-be59-d6fd0d208bc8" providerId="ADAL" clId="{19A97A65-FB7E-DC4C-8433-B675572D5E70}" dt="2023-02-22T14:52:09.481" v="8215" actId="2696"/>
        <pc:sldMkLst>
          <pc:docMk/>
          <pc:sldMk cId="1298121465" sldId="304"/>
        </pc:sldMkLst>
        <pc:spChg chg="mod">
          <ac:chgData name="Daniel Khashabi" userId="62390808-c838-45e6-be59-d6fd0d208bc8" providerId="ADAL" clId="{19A97A65-FB7E-DC4C-8433-B675572D5E70}" dt="2023-02-22T13:48:49.813" v="7938"/>
          <ac:spMkLst>
            <pc:docMk/>
            <pc:sldMk cId="1298121465" sldId="304"/>
            <ac:spMk id="5" creationId="{00000000-0000-0000-0000-000000000000}"/>
          </ac:spMkLst>
        </pc:spChg>
        <pc:spChg chg="mod">
          <ac:chgData name="Daniel Khashabi" userId="62390808-c838-45e6-be59-d6fd0d208bc8" providerId="ADAL" clId="{19A97A65-FB7E-DC4C-8433-B675572D5E70}" dt="2023-02-22T13:48:49.813" v="7938"/>
          <ac:spMkLst>
            <pc:docMk/>
            <pc:sldMk cId="1298121465" sldId="304"/>
            <ac:spMk id="6" creationId="{00000000-0000-0000-0000-000000000000}"/>
          </ac:spMkLst>
        </pc:spChg>
      </pc:sldChg>
      <pc:sldChg chg="modSp add">
        <pc:chgData name="Daniel Khashabi" userId="62390808-c838-45e6-be59-d6fd0d208bc8" providerId="ADAL" clId="{19A97A65-FB7E-DC4C-8433-B675572D5E70}" dt="2023-02-22T17:58:30.299" v="9801"/>
        <pc:sldMkLst>
          <pc:docMk/>
          <pc:sldMk cId="3539864448" sldId="304"/>
        </pc:sldMkLst>
        <pc:spChg chg="mod">
          <ac:chgData name="Daniel Khashabi" userId="62390808-c838-45e6-be59-d6fd0d208bc8" providerId="ADAL" clId="{19A97A65-FB7E-DC4C-8433-B675572D5E70}" dt="2023-02-22T17:58:30.299" v="9801"/>
          <ac:spMkLst>
            <pc:docMk/>
            <pc:sldMk cId="3539864448" sldId="304"/>
            <ac:spMk id="4" creationId="{00000000-0000-0000-0000-000000000000}"/>
          </ac:spMkLst>
        </pc:spChg>
        <pc:spChg chg="mod">
          <ac:chgData name="Daniel Khashabi" userId="62390808-c838-45e6-be59-d6fd0d208bc8" providerId="ADAL" clId="{19A97A65-FB7E-DC4C-8433-B675572D5E70}" dt="2023-02-22T17:58:30.299" v="9801"/>
          <ac:spMkLst>
            <pc:docMk/>
            <pc:sldMk cId="3539864448" sldId="304"/>
            <ac:spMk id="5" creationId="{00000000-0000-0000-0000-000000000000}"/>
          </ac:spMkLst>
        </pc:spChg>
        <pc:spChg chg="mod">
          <ac:chgData name="Daniel Khashabi" userId="62390808-c838-45e6-be59-d6fd0d208bc8" providerId="ADAL" clId="{19A97A65-FB7E-DC4C-8433-B675572D5E70}" dt="2023-02-22T17:58:30.299" v="9801"/>
          <ac:spMkLst>
            <pc:docMk/>
            <pc:sldMk cId="3539864448" sldId="304"/>
            <ac:spMk id="6" creationId="{00000000-0000-0000-0000-000000000000}"/>
          </ac:spMkLst>
        </pc:spChg>
      </pc:sldChg>
      <pc:sldChg chg="modSp add del modNotes">
        <pc:chgData name="Daniel Khashabi" userId="62390808-c838-45e6-be59-d6fd0d208bc8" providerId="ADAL" clId="{19A97A65-FB7E-DC4C-8433-B675572D5E70}" dt="2023-02-22T03:17:21.247" v="6418" actId="2696"/>
        <pc:sldMkLst>
          <pc:docMk/>
          <pc:sldMk cId="49773371" sldId="305"/>
        </pc:sldMkLst>
        <pc:spChg chg="mod">
          <ac:chgData name="Daniel Khashabi" userId="62390808-c838-45e6-be59-d6fd0d208bc8" providerId="ADAL" clId="{19A97A65-FB7E-DC4C-8433-B675572D5E70}" dt="2023-02-22T01:44:26.233" v="5908"/>
          <ac:spMkLst>
            <pc:docMk/>
            <pc:sldMk cId="49773371" sldId="305"/>
            <ac:spMk id="113" creationId="{00000000-0000-0000-0000-000000000000}"/>
          </ac:spMkLst>
        </pc:spChg>
      </pc:sldChg>
      <pc:sldChg chg="modSp add modNotes">
        <pc:chgData name="Daniel Khashabi" userId="62390808-c838-45e6-be59-d6fd0d208bc8" providerId="ADAL" clId="{19A97A65-FB7E-DC4C-8433-B675572D5E70}" dt="2023-02-22T17:58:30.299" v="9801"/>
        <pc:sldMkLst>
          <pc:docMk/>
          <pc:sldMk cId="330968175" sldId="305"/>
        </pc:sldMkLst>
        <pc:spChg chg="mod">
          <ac:chgData name="Daniel Khashabi" userId="62390808-c838-45e6-be59-d6fd0d208bc8" providerId="ADAL" clId="{19A97A65-FB7E-DC4C-8433-B675572D5E70}" dt="2023-02-22T17:58:30.299" v="9801"/>
          <ac:spMkLst>
            <pc:docMk/>
            <pc:sldMk cId="330968175" sldId="305"/>
            <ac:spMk id="113"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306"/>
        </pc:sldMkLst>
        <pc:spChg chg="mod">
          <ac:chgData name="Daniel Khashabi" userId="62390808-c838-45e6-be59-d6fd0d208bc8" providerId="ADAL" clId="{19A97A65-FB7E-DC4C-8433-B675572D5E70}" dt="2023-02-22T18:45:37.835" v="10482"/>
          <ac:spMkLst>
            <pc:docMk/>
            <pc:sldMk cId="0" sldId="306"/>
            <ac:spMk id="3" creationId="{00000000-0000-0000-0000-000000000000}"/>
          </ac:spMkLst>
        </pc:spChg>
        <pc:spChg chg="mod">
          <ac:chgData name="Daniel Khashabi" userId="62390808-c838-45e6-be59-d6fd0d208bc8" providerId="ADAL" clId="{19A97A65-FB7E-DC4C-8433-B675572D5E70}" dt="2023-02-22T17:58:30.299" v="9801"/>
          <ac:spMkLst>
            <pc:docMk/>
            <pc:sldMk cId="0" sldId="306"/>
            <ac:spMk id="4" creationId="{00000000-0000-0000-0000-000000000000}"/>
          </ac:spMkLst>
        </pc:spChg>
        <pc:spChg chg="mod">
          <ac:chgData name="Daniel Khashabi" userId="62390808-c838-45e6-be59-d6fd0d208bc8" providerId="ADAL" clId="{19A97A65-FB7E-DC4C-8433-B675572D5E70}" dt="2023-02-22T18:45:37.835" v="10482"/>
          <ac:spMkLst>
            <pc:docMk/>
            <pc:sldMk cId="0" sldId="306"/>
            <ac:spMk id="5" creationId="{00000000-0000-0000-0000-000000000000}"/>
          </ac:spMkLst>
        </pc:spChg>
        <pc:spChg chg="mod">
          <ac:chgData name="Daniel Khashabi" userId="62390808-c838-45e6-be59-d6fd0d208bc8" providerId="ADAL" clId="{19A97A65-FB7E-DC4C-8433-B675572D5E70}" dt="2023-02-22T18:45:37.835" v="10482"/>
          <ac:spMkLst>
            <pc:docMk/>
            <pc:sldMk cId="0" sldId="306"/>
            <ac:spMk id="6" creationId="{00000000-0000-0000-0000-000000000000}"/>
          </ac:spMkLst>
        </pc:spChg>
        <pc:spChg chg="add mod">
          <ac:chgData name="Daniel Khashabi" userId="62390808-c838-45e6-be59-d6fd0d208bc8" providerId="ADAL" clId="{19A97A65-FB7E-DC4C-8433-B675572D5E70}" dt="2023-02-22T16:24:12.161" v="9047"/>
          <ac:spMkLst>
            <pc:docMk/>
            <pc:sldMk cId="0" sldId="306"/>
            <ac:spMk id="7" creationId="{0C03430B-737C-5718-B84E-7AF3F0579B90}"/>
          </ac:spMkLst>
        </pc:spChg>
      </pc:sldChg>
      <pc:sldChg chg="modSp add del">
        <pc:chgData name="Daniel Khashabi" userId="62390808-c838-45e6-be59-d6fd0d208bc8" providerId="ADAL" clId="{19A97A65-FB7E-DC4C-8433-B675572D5E70}" dt="2023-02-22T14:47:35.389" v="8138" actId="2696"/>
        <pc:sldMkLst>
          <pc:docMk/>
          <pc:sldMk cId="48254218" sldId="306"/>
        </pc:sldMkLst>
        <pc:spChg chg="mod">
          <ac:chgData name="Daniel Khashabi" userId="62390808-c838-45e6-be59-d6fd0d208bc8" providerId="ADAL" clId="{19A97A65-FB7E-DC4C-8433-B675572D5E70}" dt="2023-02-22T13:48:49.813" v="7938"/>
          <ac:spMkLst>
            <pc:docMk/>
            <pc:sldMk cId="48254218" sldId="306"/>
            <ac:spMk id="3" creationId="{00000000-0000-0000-0000-000000000000}"/>
          </ac:spMkLst>
        </pc:spChg>
        <pc:spChg chg="mod">
          <ac:chgData name="Daniel Khashabi" userId="62390808-c838-45e6-be59-d6fd0d208bc8" providerId="ADAL" clId="{19A97A65-FB7E-DC4C-8433-B675572D5E70}" dt="2023-02-22T13:48:49.813" v="7938"/>
          <ac:spMkLst>
            <pc:docMk/>
            <pc:sldMk cId="48254218" sldId="306"/>
            <ac:spMk id="4" creationId="{00000000-0000-0000-0000-000000000000}"/>
          </ac:spMkLst>
        </pc:spChg>
      </pc:sldChg>
      <pc:sldChg chg="modSp add mod">
        <pc:chgData name="Daniel Khashabi" userId="62390808-c838-45e6-be59-d6fd0d208bc8" providerId="ADAL" clId="{19A97A65-FB7E-DC4C-8433-B675572D5E70}" dt="2023-02-22T17:58:30.299" v="9801"/>
        <pc:sldMkLst>
          <pc:docMk/>
          <pc:sldMk cId="0" sldId="307"/>
        </pc:sldMkLst>
        <pc:spChg chg="mod">
          <ac:chgData name="Daniel Khashabi" userId="62390808-c838-45e6-be59-d6fd0d208bc8" providerId="ADAL" clId="{19A97A65-FB7E-DC4C-8433-B675572D5E70}" dt="2023-02-22T03:58:47.794" v="6787" actId="57"/>
          <ac:spMkLst>
            <pc:docMk/>
            <pc:sldMk cId="0" sldId="307"/>
            <ac:spMk id="2" creationId="{00000000-0000-0000-0000-000000000000}"/>
          </ac:spMkLst>
        </pc:spChg>
        <pc:spChg chg="mod">
          <ac:chgData name="Daniel Khashabi" userId="62390808-c838-45e6-be59-d6fd0d208bc8" providerId="ADAL" clId="{19A97A65-FB7E-DC4C-8433-B675572D5E70}" dt="2023-02-22T17:58:30.299" v="9801"/>
          <ac:spMkLst>
            <pc:docMk/>
            <pc:sldMk cId="0" sldId="307"/>
            <ac:spMk id="3" creationId="{00000000-0000-0000-0000-000000000000}"/>
          </ac:spMkLst>
        </pc:spChg>
        <pc:spChg chg="mod">
          <ac:chgData name="Daniel Khashabi" userId="62390808-c838-45e6-be59-d6fd0d208bc8" providerId="ADAL" clId="{19A97A65-FB7E-DC4C-8433-B675572D5E70}" dt="2023-02-22T03:54:39.943" v="6773"/>
          <ac:spMkLst>
            <pc:docMk/>
            <pc:sldMk cId="0" sldId="307"/>
            <ac:spMk id="7" creationId="{00000000-0000-0000-0000-000000000000}"/>
          </ac:spMkLst>
        </pc:spChg>
      </pc:sldChg>
      <pc:sldChg chg="add del">
        <pc:chgData name="Daniel Khashabi" userId="62390808-c838-45e6-be59-d6fd0d208bc8" providerId="ADAL" clId="{19A97A65-FB7E-DC4C-8433-B675572D5E70}" dt="2023-02-13T19:54:26.887" v="2424" actId="2696"/>
        <pc:sldMkLst>
          <pc:docMk/>
          <pc:sldMk cId="12655848" sldId="308"/>
        </pc:sldMkLst>
      </pc:sldChg>
      <pc:sldChg chg="addSp delSp modSp add mod ord modNotes">
        <pc:chgData name="Daniel Khashabi" userId="62390808-c838-45e6-be59-d6fd0d208bc8" providerId="ADAL" clId="{19A97A65-FB7E-DC4C-8433-B675572D5E70}" dt="2023-02-22T17:58:30.299" v="9801"/>
        <pc:sldMkLst>
          <pc:docMk/>
          <pc:sldMk cId="1332084147" sldId="308"/>
        </pc:sldMkLst>
        <pc:spChg chg="mod">
          <ac:chgData name="Daniel Khashabi" userId="62390808-c838-45e6-be59-d6fd0d208bc8" providerId="ADAL" clId="{19A97A65-FB7E-DC4C-8433-B675572D5E70}" dt="2023-02-22T17:58:30.299" v="9801"/>
          <ac:spMkLst>
            <pc:docMk/>
            <pc:sldMk cId="1332084147" sldId="308"/>
            <ac:spMk id="2" creationId="{4FDD13DC-D601-736A-31CE-8C0C8E297927}"/>
          </ac:spMkLst>
        </pc:spChg>
        <pc:spChg chg="add mod">
          <ac:chgData name="Daniel Khashabi" userId="62390808-c838-45e6-be59-d6fd0d208bc8" providerId="ADAL" clId="{19A97A65-FB7E-DC4C-8433-B675572D5E70}" dt="2023-02-13T19:55:25.049" v="2485" actId="478"/>
          <ac:spMkLst>
            <pc:docMk/>
            <pc:sldMk cId="1332084147" sldId="308"/>
            <ac:spMk id="5" creationId="{DF8CF568-8C32-9835-4140-7401FC3EDF1B}"/>
          </ac:spMkLst>
        </pc:spChg>
        <pc:spChg chg="add mod">
          <ac:chgData name="Daniel Khashabi" userId="62390808-c838-45e6-be59-d6fd0d208bc8" providerId="ADAL" clId="{19A97A65-FB7E-DC4C-8433-B675572D5E70}" dt="2023-02-22T17:58:30.299" v="9801"/>
          <ac:spMkLst>
            <pc:docMk/>
            <pc:sldMk cId="1332084147" sldId="308"/>
            <ac:spMk id="7" creationId="{9D247EF2-D539-904D-7D23-4F5C04046F24}"/>
          </ac:spMkLst>
        </pc:spChg>
        <pc:spChg chg="mod">
          <ac:chgData name="Daniel Khashabi" userId="62390808-c838-45e6-be59-d6fd0d208bc8" providerId="ADAL" clId="{19A97A65-FB7E-DC4C-8433-B675572D5E70}" dt="2023-02-13T19:54:46.797" v="2452" actId="20577"/>
          <ac:spMkLst>
            <pc:docMk/>
            <pc:sldMk cId="1332084147" sldId="308"/>
            <ac:spMk id="72" creationId="{00000000-0000-0000-0000-000000000000}"/>
          </ac:spMkLst>
        </pc:spChg>
        <pc:spChg chg="mod">
          <ac:chgData name="Daniel Khashabi" userId="62390808-c838-45e6-be59-d6fd0d208bc8" providerId="ADAL" clId="{19A97A65-FB7E-DC4C-8433-B675572D5E70}" dt="2023-02-13T19:55:30.757" v="2488" actId="12"/>
          <ac:spMkLst>
            <pc:docMk/>
            <pc:sldMk cId="1332084147" sldId="308"/>
            <ac:spMk id="73" creationId="{00000000-0000-0000-0000-000000000000}"/>
          </ac:spMkLst>
        </pc:spChg>
        <pc:spChg chg="del">
          <ac:chgData name="Daniel Khashabi" userId="62390808-c838-45e6-be59-d6fd0d208bc8" providerId="ADAL" clId="{19A97A65-FB7E-DC4C-8433-B675572D5E70}" dt="2023-02-13T19:55:25.049" v="2485" actId="478"/>
          <ac:spMkLst>
            <pc:docMk/>
            <pc:sldMk cId="1332084147" sldId="308"/>
            <ac:spMk id="74" creationId="{00000000-0000-0000-0000-000000000000}"/>
          </ac:spMkLst>
        </pc:spChg>
        <pc:picChg chg="mod">
          <ac:chgData name="Daniel Khashabi" userId="62390808-c838-45e6-be59-d6fd0d208bc8" providerId="ADAL" clId="{19A97A65-FB7E-DC4C-8433-B675572D5E70}" dt="2023-02-13T19:56:16.688" v="2503" actId="1076"/>
          <ac:picMkLst>
            <pc:docMk/>
            <pc:sldMk cId="1332084147" sldId="308"/>
            <ac:picMk id="4" creationId="{B96B1E2F-F697-BFD8-C328-4C2130F94C3C}"/>
          </ac:picMkLst>
        </pc:picChg>
      </pc:sldChg>
      <pc:sldChg chg="addSp modSp add">
        <pc:chgData name="Daniel Khashabi" userId="62390808-c838-45e6-be59-d6fd0d208bc8" providerId="ADAL" clId="{19A97A65-FB7E-DC4C-8433-B675572D5E70}" dt="2023-02-22T18:45:37.835" v="10482"/>
        <pc:sldMkLst>
          <pc:docMk/>
          <pc:sldMk cId="0" sldId="309"/>
        </pc:sldMkLst>
        <pc:spChg chg="mod">
          <ac:chgData name="Daniel Khashabi" userId="62390808-c838-45e6-be59-d6fd0d208bc8" providerId="ADAL" clId="{19A97A65-FB7E-DC4C-8433-B675572D5E70}" dt="2023-02-22T18:45:37.835" v="10482"/>
          <ac:spMkLst>
            <pc:docMk/>
            <pc:sldMk cId="0" sldId="309"/>
            <ac:spMk id="3" creationId="{00000000-0000-0000-0000-000000000000}"/>
          </ac:spMkLst>
        </pc:spChg>
        <pc:spChg chg="mod">
          <ac:chgData name="Daniel Khashabi" userId="62390808-c838-45e6-be59-d6fd0d208bc8" providerId="ADAL" clId="{19A97A65-FB7E-DC4C-8433-B675572D5E70}" dt="2023-02-22T18:45:37.835" v="10482"/>
          <ac:spMkLst>
            <pc:docMk/>
            <pc:sldMk cId="0" sldId="309"/>
            <ac:spMk id="4" creationId="{00000000-0000-0000-0000-000000000000}"/>
          </ac:spMkLst>
        </pc:spChg>
        <pc:spChg chg="mod">
          <ac:chgData name="Daniel Khashabi" userId="62390808-c838-45e6-be59-d6fd0d208bc8" providerId="ADAL" clId="{19A97A65-FB7E-DC4C-8433-B675572D5E70}" dt="2023-02-22T17:58:30.299" v="9801"/>
          <ac:spMkLst>
            <pc:docMk/>
            <pc:sldMk cId="0" sldId="309"/>
            <ac:spMk id="5" creationId="{00000000-0000-0000-0000-000000000000}"/>
          </ac:spMkLst>
        </pc:spChg>
        <pc:spChg chg="mod">
          <ac:chgData name="Daniel Khashabi" userId="62390808-c838-45e6-be59-d6fd0d208bc8" providerId="ADAL" clId="{19A97A65-FB7E-DC4C-8433-B675572D5E70}" dt="2023-02-22T17:58:30.299" v="9801"/>
          <ac:spMkLst>
            <pc:docMk/>
            <pc:sldMk cId="0" sldId="309"/>
            <ac:spMk id="6" creationId="{00000000-0000-0000-0000-000000000000}"/>
          </ac:spMkLst>
        </pc:spChg>
        <pc:spChg chg="mod">
          <ac:chgData name="Daniel Khashabi" userId="62390808-c838-45e6-be59-d6fd0d208bc8" providerId="ADAL" clId="{19A97A65-FB7E-DC4C-8433-B675572D5E70}" dt="2023-02-22T18:45:37.835" v="10482"/>
          <ac:spMkLst>
            <pc:docMk/>
            <pc:sldMk cId="0" sldId="309"/>
            <ac:spMk id="7" creationId="{00000000-0000-0000-0000-000000000000}"/>
          </ac:spMkLst>
        </pc:spChg>
        <pc:spChg chg="add mod">
          <ac:chgData name="Daniel Khashabi" userId="62390808-c838-45e6-be59-d6fd0d208bc8" providerId="ADAL" clId="{19A97A65-FB7E-DC4C-8433-B675572D5E70}" dt="2023-02-22T16:24:18.591" v="9050"/>
          <ac:spMkLst>
            <pc:docMk/>
            <pc:sldMk cId="0" sldId="309"/>
            <ac:spMk id="8" creationId="{AE99F48C-FD71-DED9-7C7D-7942D00F954F}"/>
          </ac:spMkLst>
        </pc:spChg>
      </pc:sldChg>
      <pc:sldChg chg="add del">
        <pc:chgData name="Daniel Khashabi" userId="62390808-c838-45e6-be59-d6fd0d208bc8" providerId="ADAL" clId="{19A97A65-FB7E-DC4C-8433-B675572D5E70}" dt="2023-02-13T19:51:58.654" v="2259" actId="2696"/>
        <pc:sldMkLst>
          <pc:docMk/>
          <pc:sldMk cId="3663351259" sldId="309"/>
        </pc:sldMkLst>
      </pc:sldChg>
      <pc:sldChg chg="modSp add del">
        <pc:chgData name="Daniel Khashabi" userId="62390808-c838-45e6-be59-d6fd0d208bc8" providerId="ADAL" clId="{19A97A65-FB7E-DC4C-8433-B675572D5E70}" dt="2023-02-22T14:47:21.165" v="8135" actId="2696"/>
        <pc:sldMkLst>
          <pc:docMk/>
          <pc:sldMk cId="4274054813" sldId="309"/>
        </pc:sldMkLst>
        <pc:spChg chg="mod">
          <ac:chgData name="Daniel Khashabi" userId="62390808-c838-45e6-be59-d6fd0d208bc8" providerId="ADAL" clId="{19A97A65-FB7E-DC4C-8433-B675572D5E70}" dt="2023-02-22T13:48:49.813" v="7938"/>
          <ac:spMkLst>
            <pc:docMk/>
            <pc:sldMk cId="4274054813" sldId="309"/>
            <ac:spMk id="2" creationId="{00000000-0000-0000-0000-000000000000}"/>
          </ac:spMkLst>
        </pc:spChg>
        <pc:spChg chg="mod">
          <ac:chgData name="Daniel Khashabi" userId="62390808-c838-45e6-be59-d6fd0d208bc8" providerId="ADAL" clId="{19A97A65-FB7E-DC4C-8433-B675572D5E70}" dt="2023-02-22T13:48:49.813" v="7938"/>
          <ac:spMkLst>
            <pc:docMk/>
            <pc:sldMk cId="4274054813" sldId="309"/>
            <ac:spMk id="6" creationId="{00000000-0000-0000-0000-000000000000}"/>
          </ac:spMkLst>
        </pc:spChg>
      </pc:sldChg>
      <pc:sldChg chg="addSp modSp add del">
        <pc:chgData name="Daniel Khashabi" userId="62390808-c838-45e6-be59-d6fd0d208bc8" providerId="ADAL" clId="{19A97A65-FB7E-DC4C-8433-B675572D5E70}" dt="2023-02-22T18:45:37.835" v="10482"/>
        <pc:sldMkLst>
          <pc:docMk/>
          <pc:sldMk cId="0" sldId="310"/>
        </pc:sldMkLst>
        <pc:spChg chg="mod">
          <ac:chgData name="Daniel Khashabi" userId="62390808-c838-45e6-be59-d6fd0d208bc8" providerId="ADAL" clId="{19A97A65-FB7E-DC4C-8433-B675572D5E70}" dt="2023-02-22T18:45:37.835" v="10482"/>
          <ac:spMkLst>
            <pc:docMk/>
            <pc:sldMk cId="0" sldId="310"/>
            <ac:spMk id="3" creationId="{00000000-0000-0000-0000-000000000000}"/>
          </ac:spMkLst>
        </pc:spChg>
        <pc:spChg chg="mod">
          <ac:chgData name="Daniel Khashabi" userId="62390808-c838-45e6-be59-d6fd0d208bc8" providerId="ADAL" clId="{19A97A65-FB7E-DC4C-8433-B675572D5E70}" dt="2023-02-22T18:45:37.835" v="10482"/>
          <ac:spMkLst>
            <pc:docMk/>
            <pc:sldMk cId="0" sldId="310"/>
            <ac:spMk id="4" creationId="{00000000-0000-0000-0000-000000000000}"/>
          </ac:spMkLst>
        </pc:spChg>
        <pc:spChg chg="add mod">
          <ac:chgData name="Daniel Khashabi" userId="62390808-c838-45e6-be59-d6fd0d208bc8" providerId="ADAL" clId="{19A97A65-FB7E-DC4C-8433-B675572D5E70}" dt="2023-02-22T16:24:19.697" v="9051"/>
          <ac:spMkLst>
            <pc:docMk/>
            <pc:sldMk cId="0" sldId="310"/>
            <ac:spMk id="5" creationId="{AA3E903E-7A7A-B05E-E582-D38B8844DFA7}"/>
          </ac:spMkLst>
        </pc:spChg>
      </pc:sldChg>
      <pc:sldChg chg="modSp add del">
        <pc:chgData name="Daniel Khashabi" userId="62390808-c838-45e6-be59-d6fd0d208bc8" providerId="ADAL" clId="{19A97A65-FB7E-DC4C-8433-B675572D5E70}" dt="2023-02-22T14:47:15.943" v="8134" actId="2696"/>
        <pc:sldMkLst>
          <pc:docMk/>
          <pc:sldMk cId="2210459356" sldId="310"/>
        </pc:sldMkLst>
        <pc:spChg chg="mod">
          <ac:chgData name="Daniel Khashabi" userId="62390808-c838-45e6-be59-d6fd0d208bc8" providerId="ADAL" clId="{19A97A65-FB7E-DC4C-8433-B675572D5E70}" dt="2023-02-22T13:48:49.813" v="7938"/>
          <ac:spMkLst>
            <pc:docMk/>
            <pc:sldMk cId="2210459356" sldId="310"/>
            <ac:spMk id="8" creationId="{00000000-0000-0000-0000-000000000000}"/>
          </ac:spMkLst>
        </pc:spChg>
        <pc:spChg chg="mod">
          <ac:chgData name="Daniel Khashabi" userId="62390808-c838-45e6-be59-d6fd0d208bc8" providerId="ADAL" clId="{19A97A65-FB7E-DC4C-8433-B675572D5E70}" dt="2023-02-22T13:48:49.813" v="7938"/>
          <ac:spMkLst>
            <pc:docMk/>
            <pc:sldMk cId="2210459356" sldId="310"/>
            <ac:spMk id="9" creationId="{00000000-0000-0000-0000-000000000000}"/>
          </ac:spMkLst>
        </pc:spChg>
      </pc:sldChg>
      <pc:sldChg chg="addSp modSp add del mod">
        <pc:chgData name="Daniel Khashabi" userId="62390808-c838-45e6-be59-d6fd0d208bc8" providerId="ADAL" clId="{19A97A65-FB7E-DC4C-8433-B675572D5E70}" dt="2023-02-22T18:45:37.835" v="10482"/>
        <pc:sldMkLst>
          <pc:docMk/>
          <pc:sldMk cId="0" sldId="311"/>
        </pc:sldMkLst>
        <pc:spChg chg="mod">
          <ac:chgData name="Daniel Khashabi" userId="62390808-c838-45e6-be59-d6fd0d208bc8" providerId="ADAL" clId="{19A97A65-FB7E-DC4C-8433-B675572D5E70}" dt="2023-02-22T18:45:37.835" v="10482"/>
          <ac:spMkLst>
            <pc:docMk/>
            <pc:sldMk cId="0" sldId="311"/>
            <ac:spMk id="3" creationId="{00000000-0000-0000-0000-000000000000}"/>
          </ac:spMkLst>
        </pc:spChg>
        <pc:spChg chg="mod">
          <ac:chgData name="Daniel Khashabi" userId="62390808-c838-45e6-be59-d6fd0d208bc8" providerId="ADAL" clId="{19A97A65-FB7E-DC4C-8433-B675572D5E70}" dt="2023-02-22T18:45:37.835" v="10482"/>
          <ac:spMkLst>
            <pc:docMk/>
            <pc:sldMk cId="0" sldId="311"/>
            <ac:spMk id="4" creationId="{00000000-0000-0000-0000-000000000000}"/>
          </ac:spMkLst>
        </pc:spChg>
        <pc:spChg chg="mod">
          <ac:chgData name="Daniel Khashabi" userId="62390808-c838-45e6-be59-d6fd0d208bc8" providerId="ADAL" clId="{19A97A65-FB7E-DC4C-8433-B675572D5E70}" dt="2023-02-22T17:58:30.299" v="9801"/>
          <ac:spMkLst>
            <pc:docMk/>
            <pc:sldMk cId="0" sldId="311"/>
            <ac:spMk id="5" creationId="{00000000-0000-0000-0000-000000000000}"/>
          </ac:spMkLst>
        </pc:spChg>
        <pc:spChg chg="mod">
          <ac:chgData name="Daniel Khashabi" userId="62390808-c838-45e6-be59-d6fd0d208bc8" providerId="ADAL" clId="{19A97A65-FB7E-DC4C-8433-B675572D5E70}" dt="2023-02-22T17:58:30.299" v="9801"/>
          <ac:spMkLst>
            <pc:docMk/>
            <pc:sldMk cId="0" sldId="311"/>
            <ac:spMk id="6" creationId="{00000000-0000-0000-0000-000000000000}"/>
          </ac:spMkLst>
        </pc:spChg>
        <pc:spChg chg="mod">
          <ac:chgData name="Daniel Khashabi" userId="62390808-c838-45e6-be59-d6fd0d208bc8" providerId="ADAL" clId="{19A97A65-FB7E-DC4C-8433-B675572D5E70}" dt="2023-02-22T17:58:30.299" v="9801"/>
          <ac:spMkLst>
            <pc:docMk/>
            <pc:sldMk cId="0" sldId="311"/>
            <ac:spMk id="7" creationId="{00000000-0000-0000-0000-000000000000}"/>
          </ac:spMkLst>
        </pc:spChg>
        <pc:spChg chg="mod">
          <ac:chgData name="Daniel Khashabi" userId="62390808-c838-45e6-be59-d6fd0d208bc8" providerId="ADAL" clId="{19A97A65-FB7E-DC4C-8433-B675572D5E70}" dt="2023-02-22T18:45:37.835" v="10482"/>
          <ac:spMkLst>
            <pc:docMk/>
            <pc:sldMk cId="0" sldId="311"/>
            <ac:spMk id="8" creationId="{00000000-0000-0000-0000-000000000000}"/>
          </ac:spMkLst>
        </pc:spChg>
        <pc:spChg chg="add mod">
          <ac:chgData name="Daniel Khashabi" userId="62390808-c838-45e6-be59-d6fd0d208bc8" providerId="ADAL" clId="{19A97A65-FB7E-DC4C-8433-B675572D5E70}" dt="2023-02-22T16:24:21.028" v="9052"/>
          <ac:spMkLst>
            <pc:docMk/>
            <pc:sldMk cId="0" sldId="311"/>
            <ac:spMk id="9" creationId="{53AA2301-84D7-E1CA-5D59-B6BAAA9B14CA}"/>
          </ac:spMkLst>
        </pc:spChg>
        <pc:grpChg chg="mod">
          <ac:chgData name="Daniel Khashabi" userId="62390808-c838-45e6-be59-d6fd0d208bc8" providerId="ADAL" clId="{19A97A65-FB7E-DC4C-8433-B675572D5E70}" dt="2023-02-22T01:55:54.695" v="6095" actId="1076"/>
          <ac:grpSpMkLst>
            <pc:docMk/>
            <pc:sldMk cId="0" sldId="311"/>
            <ac:grpSpMk id="4" creationId="{00000000-0000-0000-0000-000000000000}"/>
          </ac:grpSpMkLst>
        </pc:grpChg>
      </pc:sldChg>
      <pc:sldChg chg="modSp mod modShow">
        <pc:chgData name="Daniel Khashabi" userId="62390808-c838-45e6-be59-d6fd0d208bc8" providerId="ADAL" clId="{19A97A65-FB7E-DC4C-8433-B675572D5E70}" dt="2023-02-23T16:17:57.676" v="10712" actId="729"/>
        <pc:sldMkLst>
          <pc:docMk/>
          <pc:sldMk cId="3260301037" sldId="312"/>
        </pc:sldMkLst>
        <pc:spChg chg="mod">
          <ac:chgData name="Daniel Khashabi" userId="62390808-c838-45e6-be59-d6fd0d208bc8" providerId="ADAL" clId="{19A97A65-FB7E-DC4C-8433-B675572D5E70}" dt="2023-02-23T16:17:54.358" v="10711" actId="20577"/>
          <ac:spMkLst>
            <pc:docMk/>
            <pc:sldMk cId="3260301037" sldId="312"/>
            <ac:spMk id="3" creationId="{2BAE67F7-BFC3-5C68-93F5-C23BA66F363E}"/>
          </ac:spMkLst>
        </pc:spChg>
      </pc:sldChg>
      <pc:sldChg chg="addSp modSp add">
        <pc:chgData name="Daniel Khashabi" userId="62390808-c838-45e6-be59-d6fd0d208bc8" providerId="ADAL" clId="{19A97A65-FB7E-DC4C-8433-B675572D5E70}" dt="2023-02-22T18:45:37.835" v="10482"/>
        <pc:sldMkLst>
          <pc:docMk/>
          <pc:sldMk cId="0" sldId="313"/>
        </pc:sldMkLst>
        <pc:spChg chg="mod">
          <ac:chgData name="Daniel Khashabi" userId="62390808-c838-45e6-be59-d6fd0d208bc8" providerId="ADAL" clId="{19A97A65-FB7E-DC4C-8433-B675572D5E70}" dt="2023-02-22T18:45:37.835" v="10482"/>
          <ac:spMkLst>
            <pc:docMk/>
            <pc:sldMk cId="0" sldId="313"/>
            <ac:spMk id="3" creationId="{00000000-0000-0000-0000-000000000000}"/>
          </ac:spMkLst>
        </pc:spChg>
        <pc:spChg chg="mod">
          <ac:chgData name="Daniel Khashabi" userId="62390808-c838-45e6-be59-d6fd0d208bc8" providerId="ADAL" clId="{19A97A65-FB7E-DC4C-8433-B675572D5E70}" dt="2023-02-22T17:58:30.299" v="9801"/>
          <ac:spMkLst>
            <pc:docMk/>
            <pc:sldMk cId="0" sldId="313"/>
            <ac:spMk id="4" creationId="{00000000-0000-0000-0000-000000000000}"/>
          </ac:spMkLst>
        </pc:spChg>
        <pc:spChg chg="mod">
          <ac:chgData name="Daniel Khashabi" userId="62390808-c838-45e6-be59-d6fd0d208bc8" providerId="ADAL" clId="{19A97A65-FB7E-DC4C-8433-B675572D5E70}" dt="2023-02-22T17:58:30.299" v="9801"/>
          <ac:spMkLst>
            <pc:docMk/>
            <pc:sldMk cId="0" sldId="313"/>
            <ac:spMk id="5" creationId="{00000000-0000-0000-0000-000000000000}"/>
          </ac:spMkLst>
        </pc:spChg>
        <pc:spChg chg="mod">
          <ac:chgData name="Daniel Khashabi" userId="62390808-c838-45e6-be59-d6fd0d208bc8" providerId="ADAL" clId="{19A97A65-FB7E-DC4C-8433-B675572D5E70}" dt="2023-02-22T17:58:30.299" v="9801"/>
          <ac:spMkLst>
            <pc:docMk/>
            <pc:sldMk cId="0" sldId="313"/>
            <ac:spMk id="6" creationId="{00000000-0000-0000-0000-000000000000}"/>
          </ac:spMkLst>
        </pc:spChg>
        <pc:spChg chg="mod">
          <ac:chgData name="Daniel Khashabi" userId="62390808-c838-45e6-be59-d6fd0d208bc8" providerId="ADAL" clId="{19A97A65-FB7E-DC4C-8433-B675572D5E70}" dt="2023-02-22T18:45:37.835" v="10482"/>
          <ac:spMkLst>
            <pc:docMk/>
            <pc:sldMk cId="0" sldId="313"/>
            <ac:spMk id="7" creationId="{00000000-0000-0000-0000-000000000000}"/>
          </ac:spMkLst>
        </pc:spChg>
        <pc:spChg chg="mod">
          <ac:chgData name="Daniel Khashabi" userId="62390808-c838-45e6-be59-d6fd0d208bc8" providerId="ADAL" clId="{19A97A65-FB7E-DC4C-8433-B675572D5E70}" dt="2023-02-22T18:45:37.835" v="10482"/>
          <ac:spMkLst>
            <pc:docMk/>
            <pc:sldMk cId="0" sldId="313"/>
            <ac:spMk id="8" creationId="{00000000-0000-0000-0000-000000000000}"/>
          </ac:spMkLst>
        </pc:spChg>
        <pc:spChg chg="mod">
          <ac:chgData name="Daniel Khashabi" userId="62390808-c838-45e6-be59-d6fd0d208bc8" providerId="ADAL" clId="{19A97A65-FB7E-DC4C-8433-B675572D5E70}" dt="2023-02-22T18:45:37.835" v="10482"/>
          <ac:spMkLst>
            <pc:docMk/>
            <pc:sldMk cId="0" sldId="313"/>
            <ac:spMk id="9" creationId="{00000000-0000-0000-0000-000000000000}"/>
          </ac:spMkLst>
        </pc:spChg>
        <pc:spChg chg="mod">
          <ac:chgData name="Daniel Khashabi" userId="62390808-c838-45e6-be59-d6fd0d208bc8" providerId="ADAL" clId="{19A97A65-FB7E-DC4C-8433-B675572D5E70}" dt="2023-02-22T18:45:37.835" v="10482"/>
          <ac:spMkLst>
            <pc:docMk/>
            <pc:sldMk cId="0" sldId="313"/>
            <ac:spMk id="10" creationId="{00000000-0000-0000-0000-000000000000}"/>
          </ac:spMkLst>
        </pc:spChg>
        <pc:spChg chg="mod">
          <ac:chgData name="Daniel Khashabi" userId="62390808-c838-45e6-be59-d6fd0d208bc8" providerId="ADAL" clId="{19A97A65-FB7E-DC4C-8433-B675572D5E70}" dt="2023-02-22T18:45:37.835" v="10482"/>
          <ac:spMkLst>
            <pc:docMk/>
            <pc:sldMk cId="0" sldId="313"/>
            <ac:spMk id="11" creationId="{00000000-0000-0000-0000-000000000000}"/>
          </ac:spMkLst>
        </pc:spChg>
        <pc:spChg chg="mod">
          <ac:chgData name="Daniel Khashabi" userId="62390808-c838-45e6-be59-d6fd0d208bc8" providerId="ADAL" clId="{19A97A65-FB7E-DC4C-8433-B675572D5E70}" dt="2023-02-22T18:45:37.835" v="10482"/>
          <ac:spMkLst>
            <pc:docMk/>
            <pc:sldMk cId="0" sldId="313"/>
            <ac:spMk id="12" creationId="{00000000-0000-0000-0000-000000000000}"/>
          </ac:spMkLst>
        </pc:spChg>
        <pc:spChg chg="mod">
          <ac:chgData name="Daniel Khashabi" userId="62390808-c838-45e6-be59-d6fd0d208bc8" providerId="ADAL" clId="{19A97A65-FB7E-DC4C-8433-B675572D5E70}" dt="2023-02-22T18:45:37.835" v="10482"/>
          <ac:spMkLst>
            <pc:docMk/>
            <pc:sldMk cId="0" sldId="313"/>
            <ac:spMk id="13" creationId="{00000000-0000-0000-0000-000000000000}"/>
          </ac:spMkLst>
        </pc:spChg>
        <pc:spChg chg="mod">
          <ac:chgData name="Daniel Khashabi" userId="62390808-c838-45e6-be59-d6fd0d208bc8" providerId="ADAL" clId="{19A97A65-FB7E-DC4C-8433-B675572D5E70}" dt="2023-02-22T18:45:37.835" v="10482"/>
          <ac:spMkLst>
            <pc:docMk/>
            <pc:sldMk cId="0" sldId="313"/>
            <ac:spMk id="14" creationId="{00000000-0000-0000-0000-000000000000}"/>
          </ac:spMkLst>
        </pc:spChg>
        <pc:spChg chg="mod">
          <ac:chgData name="Daniel Khashabi" userId="62390808-c838-45e6-be59-d6fd0d208bc8" providerId="ADAL" clId="{19A97A65-FB7E-DC4C-8433-B675572D5E70}" dt="2023-02-22T18:45:37.835" v="10482"/>
          <ac:spMkLst>
            <pc:docMk/>
            <pc:sldMk cId="0" sldId="313"/>
            <ac:spMk id="15" creationId="{00000000-0000-0000-0000-000000000000}"/>
          </ac:spMkLst>
        </pc:spChg>
        <pc:spChg chg="add mod">
          <ac:chgData name="Daniel Khashabi" userId="62390808-c838-45e6-be59-d6fd0d208bc8" providerId="ADAL" clId="{19A97A65-FB7E-DC4C-8433-B675572D5E70}" dt="2023-02-22T16:24:23.620" v="9054"/>
          <ac:spMkLst>
            <pc:docMk/>
            <pc:sldMk cId="0" sldId="313"/>
            <ac:spMk id="16" creationId="{E2FFF1EE-42D1-302C-C0EC-EBCD6B3B73CD}"/>
          </ac:spMkLst>
        </pc:spChg>
      </pc:sldChg>
      <pc:sldChg chg="modSp add del">
        <pc:chgData name="Daniel Khashabi" userId="62390808-c838-45e6-be59-d6fd0d208bc8" providerId="ADAL" clId="{19A97A65-FB7E-DC4C-8433-B675572D5E70}" dt="2023-02-22T14:47:07.715" v="8132" actId="2696"/>
        <pc:sldMkLst>
          <pc:docMk/>
          <pc:sldMk cId="3311749346" sldId="313"/>
        </pc:sldMkLst>
        <pc:spChg chg="mod">
          <ac:chgData name="Daniel Khashabi" userId="62390808-c838-45e6-be59-d6fd0d208bc8" providerId="ADAL" clId="{19A97A65-FB7E-DC4C-8433-B675572D5E70}" dt="2023-02-22T13:48:49.813" v="7938"/>
          <ac:spMkLst>
            <pc:docMk/>
            <pc:sldMk cId="3311749346" sldId="313"/>
            <ac:spMk id="3" creationId="{00000000-0000-0000-0000-000000000000}"/>
          </ac:spMkLst>
        </pc:spChg>
        <pc:spChg chg="mod">
          <ac:chgData name="Daniel Khashabi" userId="62390808-c838-45e6-be59-d6fd0d208bc8" providerId="ADAL" clId="{19A97A65-FB7E-DC4C-8433-B675572D5E70}" dt="2023-02-22T13:48:49.813" v="7938"/>
          <ac:spMkLst>
            <pc:docMk/>
            <pc:sldMk cId="3311749346" sldId="313"/>
            <ac:spMk id="4" creationId="{00000000-0000-0000-0000-000000000000}"/>
          </ac:spMkLst>
        </pc:spChg>
      </pc:sldChg>
      <pc:sldChg chg="addSp delSp modSp add del mod modClrScheme chgLayout">
        <pc:chgData name="Daniel Khashabi" userId="62390808-c838-45e6-be59-d6fd0d208bc8" providerId="ADAL" clId="{19A97A65-FB7E-DC4C-8433-B675572D5E70}" dt="2023-02-22T17:58:30.299" v="9801"/>
        <pc:sldMkLst>
          <pc:docMk/>
          <pc:sldMk cId="0" sldId="314"/>
        </pc:sldMkLst>
        <pc:spChg chg="mod ord">
          <ac:chgData name="Daniel Khashabi" userId="62390808-c838-45e6-be59-d6fd0d208bc8" providerId="ADAL" clId="{19A97A65-FB7E-DC4C-8433-B675572D5E70}" dt="2023-02-22T17:24:42.864" v="9115" actId="700"/>
          <ac:spMkLst>
            <pc:docMk/>
            <pc:sldMk cId="0" sldId="314"/>
            <ac:spMk id="2" creationId="{00000000-0000-0000-0000-000000000000}"/>
          </ac:spMkLst>
        </pc:spChg>
        <pc:spChg chg="mod">
          <ac:chgData name="Daniel Khashabi" userId="62390808-c838-45e6-be59-d6fd0d208bc8" providerId="ADAL" clId="{19A97A65-FB7E-DC4C-8433-B675572D5E70}" dt="2023-02-22T17:58:30.299" v="9801"/>
          <ac:spMkLst>
            <pc:docMk/>
            <pc:sldMk cId="0" sldId="314"/>
            <ac:spMk id="3" creationId="{00000000-0000-0000-0000-000000000000}"/>
          </ac:spMkLst>
        </pc:spChg>
        <pc:spChg chg="mod">
          <ac:chgData name="Daniel Khashabi" userId="62390808-c838-45e6-be59-d6fd0d208bc8" providerId="ADAL" clId="{19A97A65-FB7E-DC4C-8433-B675572D5E70}" dt="2023-02-22T17:58:30.299" v="9801"/>
          <ac:spMkLst>
            <pc:docMk/>
            <pc:sldMk cId="0" sldId="314"/>
            <ac:spMk id="5" creationId="{00000000-0000-0000-0000-000000000000}"/>
          </ac:spMkLst>
        </pc:spChg>
        <pc:spChg chg="mod">
          <ac:chgData name="Daniel Khashabi" userId="62390808-c838-45e6-be59-d6fd0d208bc8" providerId="ADAL" clId="{19A97A65-FB7E-DC4C-8433-B675572D5E70}" dt="2023-02-22T17:58:30.299" v="9801"/>
          <ac:spMkLst>
            <pc:docMk/>
            <pc:sldMk cId="0" sldId="314"/>
            <ac:spMk id="6" creationId="{00000000-0000-0000-0000-000000000000}"/>
          </ac:spMkLst>
        </pc:spChg>
        <pc:spChg chg="mod">
          <ac:chgData name="Daniel Khashabi" userId="62390808-c838-45e6-be59-d6fd0d208bc8" providerId="ADAL" clId="{19A97A65-FB7E-DC4C-8433-B675572D5E70}" dt="2023-02-22T17:58:30.299" v="9801"/>
          <ac:spMkLst>
            <pc:docMk/>
            <pc:sldMk cId="0" sldId="314"/>
            <ac:spMk id="7" creationId="{00000000-0000-0000-0000-000000000000}"/>
          </ac:spMkLst>
        </pc:spChg>
        <pc:spChg chg="mod">
          <ac:chgData name="Daniel Khashabi" userId="62390808-c838-45e6-be59-d6fd0d208bc8" providerId="ADAL" clId="{19A97A65-FB7E-DC4C-8433-B675572D5E70}" dt="2023-02-22T17:58:30.299" v="9801"/>
          <ac:spMkLst>
            <pc:docMk/>
            <pc:sldMk cId="0" sldId="314"/>
            <ac:spMk id="10" creationId="{00000000-0000-0000-0000-000000000000}"/>
          </ac:spMkLst>
        </pc:spChg>
        <pc:spChg chg="mod">
          <ac:chgData name="Daniel Khashabi" userId="62390808-c838-45e6-be59-d6fd0d208bc8" providerId="ADAL" clId="{19A97A65-FB7E-DC4C-8433-B675572D5E70}" dt="2023-02-22T17:58:30.299" v="9801"/>
          <ac:spMkLst>
            <pc:docMk/>
            <pc:sldMk cId="0" sldId="314"/>
            <ac:spMk id="12" creationId="{00000000-0000-0000-0000-000000000000}"/>
          </ac:spMkLst>
        </pc:spChg>
        <pc:spChg chg="mod">
          <ac:chgData name="Daniel Khashabi" userId="62390808-c838-45e6-be59-d6fd0d208bc8" providerId="ADAL" clId="{19A97A65-FB7E-DC4C-8433-B675572D5E70}" dt="2023-02-22T17:58:30.299" v="9801"/>
          <ac:spMkLst>
            <pc:docMk/>
            <pc:sldMk cId="0" sldId="314"/>
            <ac:spMk id="1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314"/>
            <ac:spMk id="15" creationId="{1B034849-C8CB-8875-1F26-34D2ADD340D1}"/>
          </ac:spMkLst>
        </pc:spChg>
        <pc:spChg chg="add mod ord">
          <ac:chgData name="Daniel Khashabi" userId="62390808-c838-45e6-be59-d6fd0d208bc8" providerId="ADAL" clId="{19A97A65-FB7E-DC4C-8433-B675572D5E70}" dt="2023-02-22T17:24:42.864" v="9115" actId="700"/>
          <ac:spMkLst>
            <pc:docMk/>
            <pc:sldMk cId="0" sldId="314"/>
            <ac:spMk id="16" creationId="{2219E044-8FC0-B4FC-AB38-E6C351B24624}"/>
          </ac:spMkLst>
        </pc:spChg>
        <pc:spChg chg="add mod">
          <ac:chgData name="Daniel Khashabi" userId="62390808-c838-45e6-be59-d6fd0d208bc8" providerId="ADAL" clId="{19A97A65-FB7E-DC4C-8433-B675572D5E70}" dt="2023-02-22T17:33:57.432" v="9207"/>
          <ac:spMkLst>
            <pc:docMk/>
            <pc:sldMk cId="0" sldId="314"/>
            <ac:spMk id="17" creationId="{E2C6DB77-1836-54A1-0441-0F2AAB2F26E8}"/>
          </ac:spMkLst>
        </pc:spChg>
      </pc:sldChg>
      <pc:sldChg chg="modSp add del">
        <pc:chgData name="Daniel Khashabi" userId="62390808-c838-45e6-be59-d6fd0d208bc8" providerId="ADAL" clId="{19A97A65-FB7E-DC4C-8433-B675572D5E70}" dt="2023-02-22T14:47:06.813" v="8131" actId="2696"/>
        <pc:sldMkLst>
          <pc:docMk/>
          <pc:sldMk cId="1255848831" sldId="314"/>
        </pc:sldMkLst>
        <pc:spChg chg="mod">
          <ac:chgData name="Daniel Khashabi" userId="62390808-c838-45e6-be59-d6fd0d208bc8" providerId="ADAL" clId="{19A97A65-FB7E-DC4C-8433-B675572D5E70}" dt="2023-02-22T13:48:49.813" v="7938"/>
          <ac:spMkLst>
            <pc:docMk/>
            <pc:sldMk cId="1255848831" sldId="314"/>
            <ac:spMk id="3" creationId="{00000000-0000-0000-0000-000000000000}"/>
          </ac:spMkLst>
        </pc:spChg>
        <pc:spChg chg="mod">
          <ac:chgData name="Daniel Khashabi" userId="62390808-c838-45e6-be59-d6fd0d208bc8" providerId="ADAL" clId="{19A97A65-FB7E-DC4C-8433-B675572D5E70}" dt="2023-02-22T13:48:49.813" v="7938"/>
          <ac:spMkLst>
            <pc:docMk/>
            <pc:sldMk cId="1255848831" sldId="314"/>
            <ac:spMk id="4" creationId="{00000000-0000-0000-0000-000000000000}"/>
          </ac:spMkLst>
        </pc:spChg>
      </pc:sldChg>
      <pc:sldChg chg="modSp add del modNotes">
        <pc:chgData name="Daniel Khashabi" userId="62390808-c838-45e6-be59-d6fd0d208bc8" providerId="ADAL" clId="{19A97A65-FB7E-DC4C-8433-B675572D5E70}" dt="2023-02-22T17:58:30.299" v="9801"/>
        <pc:sldMkLst>
          <pc:docMk/>
          <pc:sldMk cId="0" sldId="315"/>
        </pc:sldMkLst>
        <pc:spChg chg="mod">
          <ac:chgData name="Daniel Khashabi" userId="62390808-c838-45e6-be59-d6fd0d208bc8" providerId="ADAL" clId="{19A97A65-FB7E-DC4C-8433-B675572D5E70}" dt="2023-02-22T17:58:30.299" v="9801"/>
          <ac:spMkLst>
            <pc:docMk/>
            <pc:sldMk cId="0" sldId="315"/>
            <ac:spMk id="121" creationId="{00000000-0000-0000-0000-000000000000}"/>
          </ac:spMkLst>
        </pc:spChg>
      </pc:sldChg>
      <pc:sldChg chg="modSp add modNotes">
        <pc:chgData name="Daniel Khashabi" userId="62390808-c838-45e6-be59-d6fd0d208bc8" providerId="ADAL" clId="{19A97A65-FB7E-DC4C-8433-B675572D5E70}" dt="2023-02-22T17:58:30.299" v="9801"/>
        <pc:sldMkLst>
          <pc:docMk/>
          <pc:sldMk cId="0" sldId="316"/>
        </pc:sldMkLst>
        <pc:spChg chg="mod">
          <ac:chgData name="Daniel Khashabi" userId="62390808-c838-45e6-be59-d6fd0d208bc8" providerId="ADAL" clId="{19A97A65-FB7E-DC4C-8433-B675572D5E70}" dt="2023-02-22T17:58:30.299" v="9801"/>
          <ac:spMkLst>
            <pc:docMk/>
            <pc:sldMk cId="0" sldId="316"/>
            <ac:spMk id="130" creationId="{00000000-0000-0000-0000-000000000000}"/>
          </ac:spMkLst>
        </pc:spChg>
      </pc:sldChg>
      <pc:sldChg chg="add">
        <pc:chgData name="Daniel Khashabi" userId="62390808-c838-45e6-be59-d6fd0d208bc8" providerId="ADAL" clId="{19A97A65-FB7E-DC4C-8433-B675572D5E70}" dt="2023-02-13T20:48:29.352" v="3048"/>
        <pc:sldMkLst>
          <pc:docMk/>
          <pc:sldMk cId="0" sldId="317"/>
        </pc:sldMkLst>
      </pc:sldChg>
      <pc:sldChg chg="addSp delSp modSp add mod">
        <pc:chgData name="Daniel Khashabi" userId="62390808-c838-45e6-be59-d6fd0d208bc8" providerId="ADAL" clId="{19A97A65-FB7E-DC4C-8433-B675572D5E70}" dt="2023-02-22T17:58:36.025" v="9802"/>
        <pc:sldMkLst>
          <pc:docMk/>
          <pc:sldMk cId="2770273199" sldId="318"/>
        </pc:sldMkLst>
        <pc:spChg chg="del">
          <ac:chgData name="Daniel Khashabi" userId="62390808-c838-45e6-be59-d6fd0d208bc8" providerId="ADAL" clId="{19A97A65-FB7E-DC4C-8433-B675572D5E70}" dt="2023-02-22T03:59:06.910" v="6807" actId="478"/>
          <ac:spMkLst>
            <pc:docMk/>
            <pc:sldMk cId="2770273199" sldId="318"/>
            <ac:spMk id="2" creationId="{00000000-0000-0000-0000-000000000000}"/>
          </ac:spMkLst>
        </pc:spChg>
        <pc:spChg chg="del mod">
          <ac:chgData name="Daniel Khashabi" userId="62390808-c838-45e6-be59-d6fd0d208bc8" providerId="ADAL" clId="{19A97A65-FB7E-DC4C-8433-B675572D5E70}" dt="2023-02-22T04:03:46.127" v="6874"/>
          <ac:spMkLst>
            <pc:docMk/>
            <pc:sldMk cId="2770273199" sldId="318"/>
            <ac:spMk id="3" creationId="{00000000-0000-0000-0000-000000000000}"/>
          </ac:spMkLst>
        </pc:spChg>
        <pc:spChg chg="del mod">
          <ac:chgData name="Daniel Khashabi" userId="62390808-c838-45e6-be59-d6fd0d208bc8" providerId="ADAL" clId="{19A97A65-FB7E-DC4C-8433-B675572D5E70}" dt="2023-02-22T04:03:46.127" v="6876"/>
          <ac:spMkLst>
            <pc:docMk/>
            <pc:sldMk cId="2770273199" sldId="318"/>
            <ac:spMk id="4" creationId="{00000000-0000-0000-0000-000000000000}"/>
          </ac:spMkLst>
        </pc:spChg>
        <pc:spChg chg="mod">
          <ac:chgData name="Daniel Khashabi" userId="62390808-c838-45e6-be59-d6fd0d208bc8" providerId="ADAL" clId="{19A97A65-FB7E-DC4C-8433-B675572D5E70}" dt="2023-02-22T17:58:30.299" v="9801"/>
          <ac:spMkLst>
            <pc:docMk/>
            <pc:sldMk cId="2770273199" sldId="318"/>
            <ac:spMk id="5" creationId="{00000000-0000-0000-0000-000000000000}"/>
          </ac:spMkLst>
        </pc:spChg>
        <pc:spChg chg="del mod">
          <ac:chgData name="Daniel Khashabi" userId="62390808-c838-45e6-be59-d6fd0d208bc8" providerId="ADAL" clId="{19A97A65-FB7E-DC4C-8433-B675572D5E70}" dt="2023-02-22T13:55:44.141" v="8059" actId="478"/>
          <ac:spMkLst>
            <pc:docMk/>
            <pc:sldMk cId="2770273199" sldId="318"/>
            <ac:spMk id="6" creationId="{00000000-0000-0000-0000-000000000000}"/>
          </ac:spMkLst>
        </pc:spChg>
        <pc:spChg chg="mod">
          <ac:chgData name="Daniel Khashabi" userId="62390808-c838-45e6-be59-d6fd0d208bc8" providerId="ADAL" clId="{19A97A65-FB7E-DC4C-8433-B675572D5E70}" dt="2023-02-22T17:58:36.025" v="9802"/>
          <ac:spMkLst>
            <pc:docMk/>
            <pc:sldMk cId="2770273199" sldId="318"/>
            <ac:spMk id="7" creationId="{00000000-0000-0000-0000-000000000000}"/>
          </ac:spMkLst>
        </pc:spChg>
        <pc:spChg chg="del mod">
          <ac:chgData name="Daniel Khashabi" userId="62390808-c838-45e6-be59-d6fd0d208bc8" providerId="ADAL" clId="{19A97A65-FB7E-DC4C-8433-B675572D5E70}" dt="2023-02-22T03:58:55.441" v="6789" actId="478"/>
          <ac:spMkLst>
            <pc:docMk/>
            <pc:sldMk cId="2770273199" sldId="318"/>
            <ac:spMk id="8" creationId="{00000000-0000-0000-0000-000000000000}"/>
          </ac:spMkLst>
        </pc:spChg>
        <pc:spChg chg="del">
          <ac:chgData name="Daniel Khashabi" userId="62390808-c838-45e6-be59-d6fd0d208bc8" providerId="ADAL" clId="{19A97A65-FB7E-DC4C-8433-B675572D5E70}" dt="2023-02-22T03:59:45.518" v="6817" actId="478"/>
          <ac:spMkLst>
            <pc:docMk/>
            <pc:sldMk cId="2770273199" sldId="318"/>
            <ac:spMk id="9" creationId="{00000000-0000-0000-0000-000000000000}"/>
          </ac:spMkLst>
        </pc:spChg>
        <pc:spChg chg="add mod">
          <ac:chgData name="Daniel Khashabi" userId="62390808-c838-45e6-be59-d6fd0d208bc8" providerId="ADAL" clId="{19A97A65-FB7E-DC4C-8433-B675572D5E70}" dt="2023-02-22T16:15:34.010" v="8770"/>
          <ac:spMkLst>
            <pc:docMk/>
            <pc:sldMk cId="2770273199" sldId="318"/>
            <ac:spMk id="9" creationId="{068BC15D-3CDC-6981-EC85-061291F1E5BF}"/>
          </ac:spMkLst>
        </pc:spChg>
        <pc:spChg chg="mod">
          <ac:chgData name="Daniel Khashabi" userId="62390808-c838-45e6-be59-d6fd0d208bc8" providerId="ADAL" clId="{19A97A65-FB7E-DC4C-8433-B675572D5E70}" dt="2023-02-22T03:56:26.298" v="6775"/>
          <ac:spMkLst>
            <pc:docMk/>
            <pc:sldMk cId="2770273199" sldId="318"/>
            <ac:spMk id="10" creationId="{00000000-0000-0000-0000-000000000000}"/>
          </ac:spMkLst>
        </pc:spChg>
        <pc:spChg chg="add del mod">
          <ac:chgData name="Daniel Khashabi" userId="62390808-c838-45e6-be59-d6fd0d208bc8" providerId="ADAL" clId="{19A97A65-FB7E-DC4C-8433-B675572D5E70}" dt="2023-02-22T03:59:11.358" v="6808" actId="478"/>
          <ac:spMkLst>
            <pc:docMk/>
            <pc:sldMk cId="2770273199" sldId="318"/>
            <ac:spMk id="12" creationId="{7E8B6F81-A1EC-D072-F805-DE001A8C7311}"/>
          </ac:spMkLst>
        </pc:spChg>
      </pc:sldChg>
      <pc:sldChg chg="addSp delSp modSp add mod">
        <pc:chgData name="Daniel Khashabi" userId="62390808-c838-45e6-be59-d6fd0d208bc8" providerId="ADAL" clId="{19A97A65-FB7E-DC4C-8433-B675572D5E70}" dt="2023-02-22T17:58:36.025" v="9802"/>
        <pc:sldMkLst>
          <pc:docMk/>
          <pc:sldMk cId="3429003378" sldId="319"/>
        </pc:sldMkLst>
        <pc:spChg chg="del">
          <ac:chgData name="Daniel Khashabi" userId="62390808-c838-45e6-be59-d6fd0d208bc8" providerId="ADAL" clId="{19A97A65-FB7E-DC4C-8433-B675572D5E70}" dt="2023-02-22T03:59:21.234" v="6812" actId="478"/>
          <ac:spMkLst>
            <pc:docMk/>
            <pc:sldMk cId="3429003378" sldId="319"/>
            <ac:spMk id="2" creationId="{00000000-0000-0000-0000-000000000000}"/>
          </ac:spMkLst>
        </pc:spChg>
        <pc:spChg chg="mod">
          <ac:chgData name="Daniel Khashabi" userId="62390808-c838-45e6-be59-d6fd0d208bc8" providerId="ADAL" clId="{19A97A65-FB7E-DC4C-8433-B675572D5E70}" dt="2023-02-22T04:07:06.162" v="7003" actId="21"/>
          <ac:spMkLst>
            <pc:docMk/>
            <pc:sldMk cId="3429003378" sldId="319"/>
            <ac:spMk id="3" creationId="{00000000-0000-0000-0000-000000000000}"/>
          </ac:spMkLst>
        </pc:spChg>
        <pc:spChg chg="mod">
          <ac:chgData name="Daniel Khashabi" userId="62390808-c838-45e6-be59-d6fd0d208bc8" providerId="ADAL" clId="{19A97A65-FB7E-DC4C-8433-B675572D5E70}" dt="2023-02-22T17:58:30.299" v="9801"/>
          <ac:spMkLst>
            <pc:docMk/>
            <pc:sldMk cId="3429003378" sldId="319"/>
            <ac:spMk id="4" creationId="{00000000-0000-0000-0000-000000000000}"/>
          </ac:spMkLst>
        </pc:spChg>
        <pc:spChg chg="mod">
          <ac:chgData name="Daniel Khashabi" userId="62390808-c838-45e6-be59-d6fd0d208bc8" providerId="ADAL" clId="{19A97A65-FB7E-DC4C-8433-B675572D5E70}" dt="2023-02-22T17:58:30.299" v="9801"/>
          <ac:spMkLst>
            <pc:docMk/>
            <pc:sldMk cId="3429003378" sldId="319"/>
            <ac:spMk id="5" creationId="{00000000-0000-0000-0000-000000000000}"/>
          </ac:spMkLst>
        </pc:spChg>
        <pc:spChg chg="del mod">
          <ac:chgData name="Daniel Khashabi" userId="62390808-c838-45e6-be59-d6fd0d208bc8" providerId="ADAL" clId="{19A97A65-FB7E-DC4C-8433-B675572D5E70}" dt="2023-02-22T13:55:46.589" v="8060" actId="478"/>
          <ac:spMkLst>
            <pc:docMk/>
            <pc:sldMk cId="3429003378" sldId="319"/>
            <ac:spMk id="6" creationId="{00000000-0000-0000-0000-000000000000}"/>
          </ac:spMkLst>
        </pc:spChg>
        <pc:spChg chg="mod">
          <ac:chgData name="Daniel Khashabi" userId="62390808-c838-45e6-be59-d6fd0d208bc8" providerId="ADAL" clId="{19A97A65-FB7E-DC4C-8433-B675572D5E70}" dt="2023-02-22T17:58:36.025" v="9802"/>
          <ac:spMkLst>
            <pc:docMk/>
            <pc:sldMk cId="3429003378" sldId="319"/>
            <ac:spMk id="7" creationId="{00000000-0000-0000-0000-000000000000}"/>
          </ac:spMkLst>
        </pc:spChg>
        <pc:spChg chg="mod">
          <ac:chgData name="Daniel Khashabi" userId="62390808-c838-45e6-be59-d6fd0d208bc8" providerId="ADAL" clId="{19A97A65-FB7E-DC4C-8433-B675572D5E70}" dt="2023-02-22T03:56:26.298" v="6775"/>
          <ac:spMkLst>
            <pc:docMk/>
            <pc:sldMk cId="3429003378" sldId="319"/>
            <ac:spMk id="8" creationId="{00000000-0000-0000-0000-000000000000}"/>
          </ac:spMkLst>
        </pc:spChg>
        <pc:spChg chg="del">
          <ac:chgData name="Daniel Khashabi" userId="62390808-c838-45e6-be59-d6fd0d208bc8" providerId="ADAL" clId="{19A97A65-FB7E-DC4C-8433-B675572D5E70}" dt="2023-02-22T13:55:20.532" v="8058" actId="478"/>
          <ac:spMkLst>
            <pc:docMk/>
            <pc:sldMk cId="3429003378" sldId="319"/>
            <ac:spMk id="8" creationId="{D03634D9-97E8-F5C6-D05E-6A317D57A6E1}"/>
          </ac:spMkLst>
        </pc:spChg>
        <pc:spChg chg="add mod">
          <ac:chgData name="Daniel Khashabi" userId="62390808-c838-45e6-be59-d6fd0d208bc8" providerId="ADAL" clId="{19A97A65-FB7E-DC4C-8433-B675572D5E70}" dt="2023-02-22T16:15:32.558" v="8769"/>
          <ac:spMkLst>
            <pc:docMk/>
            <pc:sldMk cId="3429003378" sldId="319"/>
            <ac:spMk id="9" creationId="{859B831A-7696-6B99-90CD-021F65FB79D8}"/>
          </ac:spMkLst>
        </pc:spChg>
        <pc:spChg chg="add del mod">
          <ac:chgData name="Daniel Khashabi" userId="62390808-c838-45e6-be59-d6fd0d208bc8" providerId="ADAL" clId="{19A97A65-FB7E-DC4C-8433-B675572D5E70}" dt="2023-02-22T03:59:19.389" v="6811" actId="478"/>
          <ac:spMkLst>
            <pc:docMk/>
            <pc:sldMk cId="3429003378" sldId="319"/>
            <ac:spMk id="10" creationId="{A2DD3BF1-7699-4CED-8308-9B8CA7FFAB53}"/>
          </ac:spMkLst>
        </pc:spChg>
      </pc:sldChg>
      <pc:sldChg chg="modSp">
        <pc:chgData name="Daniel Khashabi" userId="62390808-c838-45e6-be59-d6fd0d208bc8" providerId="ADAL" clId="{19A97A65-FB7E-DC4C-8433-B675572D5E70}" dt="2023-02-22T17:58:30.299" v="9801"/>
        <pc:sldMkLst>
          <pc:docMk/>
          <pc:sldMk cId="617374293" sldId="320"/>
        </pc:sldMkLst>
        <pc:spChg chg="mod">
          <ac:chgData name="Daniel Khashabi" userId="62390808-c838-45e6-be59-d6fd0d208bc8" providerId="ADAL" clId="{19A97A65-FB7E-DC4C-8433-B675572D5E70}" dt="2023-02-22T17:58:30.299" v="9801"/>
          <ac:spMkLst>
            <pc:docMk/>
            <pc:sldMk cId="617374293" sldId="320"/>
            <ac:spMk id="3" creationId="{642E07AD-EAFF-3752-CFC7-436A23CDC15E}"/>
          </ac:spMkLst>
        </pc:spChg>
        <pc:spChg chg="mod">
          <ac:chgData name="Daniel Khashabi" userId="62390808-c838-45e6-be59-d6fd0d208bc8" providerId="ADAL" clId="{19A97A65-FB7E-DC4C-8433-B675572D5E70}" dt="2023-02-22T17:58:30.299" v="9801"/>
          <ac:spMkLst>
            <pc:docMk/>
            <pc:sldMk cId="617374293" sldId="320"/>
            <ac:spMk id="20" creationId="{07798F3A-C081-4CB3-9F2E-374D976ADC92}"/>
          </ac:spMkLst>
        </pc:spChg>
        <pc:spChg chg="mod">
          <ac:chgData name="Daniel Khashabi" userId="62390808-c838-45e6-be59-d6fd0d208bc8" providerId="ADAL" clId="{19A97A65-FB7E-DC4C-8433-B675572D5E70}" dt="2023-02-22T17:58:30.299" v="9801"/>
          <ac:spMkLst>
            <pc:docMk/>
            <pc:sldMk cId="617374293" sldId="320"/>
            <ac:spMk id="21" creationId="{8E3CD3E3-901D-49C1-A459-29AF2B3F5FB2}"/>
          </ac:spMkLst>
        </pc:spChg>
        <pc:spChg chg="mod">
          <ac:chgData name="Daniel Khashabi" userId="62390808-c838-45e6-be59-d6fd0d208bc8" providerId="ADAL" clId="{19A97A65-FB7E-DC4C-8433-B675572D5E70}" dt="2023-02-22T17:58:30.299" v="9801"/>
          <ac:spMkLst>
            <pc:docMk/>
            <pc:sldMk cId="617374293" sldId="320"/>
            <ac:spMk id="22" creationId="{1165CE37-B6AC-4A14-BC12-7C2EEC81801B}"/>
          </ac:spMkLst>
        </pc:spChg>
        <pc:spChg chg="mod">
          <ac:chgData name="Daniel Khashabi" userId="62390808-c838-45e6-be59-d6fd0d208bc8" providerId="ADAL" clId="{19A97A65-FB7E-DC4C-8433-B675572D5E70}" dt="2023-02-22T17:58:30.299" v="9801"/>
          <ac:spMkLst>
            <pc:docMk/>
            <pc:sldMk cId="617374293" sldId="320"/>
            <ac:spMk id="23" creationId="{729F31CE-5C54-408B-A93A-6174B055F120}"/>
          </ac:spMkLst>
        </pc:spChg>
        <pc:spChg chg="mod">
          <ac:chgData name="Daniel Khashabi" userId="62390808-c838-45e6-be59-d6fd0d208bc8" providerId="ADAL" clId="{19A97A65-FB7E-DC4C-8433-B675572D5E70}" dt="2023-02-22T17:58:30.299" v="9801"/>
          <ac:spMkLst>
            <pc:docMk/>
            <pc:sldMk cId="617374293" sldId="320"/>
            <ac:spMk id="28" creationId="{79DA9D49-8AF4-42E6-ACAA-7BBA36A6D27D}"/>
          </ac:spMkLst>
        </pc:spChg>
        <pc:spChg chg="mod">
          <ac:chgData name="Daniel Khashabi" userId="62390808-c838-45e6-be59-d6fd0d208bc8" providerId="ADAL" clId="{19A97A65-FB7E-DC4C-8433-B675572D5E70}" dt="2023-02-22T17:58:30.299" v="9801"/>
          <ac:spMkLst>
            <pc:docMk/>
            <pc:sldMk cId="617374293" sldId="320"/>
            <ac:spMk id="29" creationId="{EC2F8E26-D94E-4BC5-9453-1FAA7854E1F2}"/>
          </ac:spMkLst>
        </pc:spChg>
        <pc:spChg chg="mod">
          <ac:chgData name="Daniel Khashabi" userId="62390808-c838-45e6-be59-d6fd0d208bc8" providerId="ADAL" clId="{19A97A65-FB7E-DC4C-8433-B675572D5E70}" dt="2023-02-22T17:58:30.299" v="9801"/>
          <ac:spMkLst>
            <pc:docMk/>
            <pc:sldMk cId="617374293" sldId="320"/>
            <ac:spMk id="30" creationId="{A5BC32B7-7EE3-497C-8A3D-54EB5749023D}"/>
          </ac:spMkLst>
        </pc:spChg>
        <pc:spChg chg="mod">
          <ac:chgData name="Daniel Khashabi" userId="62390808-c838-45e6-be59-d6fd0d208bc8" providerId="ADAL" clId="{19A97A65-FB7E-DC4C-8433-B675572D5E70}" dt="2023-02-22T17:58:30.299" v="9801"/>
          <ac:spMkLst>
            <pc:docMk/>
            <pc:sldMk cId="617374293" sldId="320"/>
            <ac:spMk id="31" creationId="{53BF01C0-B9A9-4CCA-896C-5631C46341DC}"/>
          </ac:spMkLst>
        </pc:spChg>
        <pc:spChg chg="mod">
          <ac:chgData name="Daniel Khashabi" userId="62390808-c838-45e6-be59-d6fd0d208bc8" providerId="ADAL" clId="{19A97A65-FB7E-DC4C-8433-B675572D5E70}" dt="2023-02-22T17:58:30.299" v="9801"/>
          <ac:spMkLst>
            <pc:docMk/>
            <pc:sldMk cId="617374293" sldId="320"/>
            <ac:spMk id="55" creationId="{4D9E2BFE-B4FB-4ED7-94C4-7F4494BC37AC}"/>
          </ac:spMkLst>
        </pc:spChg>
        <pc:spChg chg="mod">
          <ac:chgData name="Daniel Khashabi" userId="62390808-c838-45e6-be59-d6fd0d208bc8" providerId="ADAL" clId="{19A97A65-FB7E-DC4C-8433-B675572D5E70}" dt="2023-02-22T17:58:30.299" v="9801"/>
          <ac:spMkLst>
            <pc:docMk/>
            <pc:sldMk cId="617374293" sldId="320"/>
            <ac:spMk id="56" creationId="{8F41038C-4284-4C04-B945-7C05FD2960C0}"/>
          </ac:spMkLst>
        </pc:spChg>
        <pc:spChg chg="mod">
          <ac:chgData name="Daniel Khashabi" userId="62390808-c838-45e6-be59-d6fd0d208bc8" providerId="ADAL" clId="{19A97A65-FB7E-DC4C-8433-B675572D5E70}" dt="2023-02-22T17:58:30.299" v="9801"/>
          <ac:spMkLst>
            <pc:docMk/>
            <pc:sldMk cId="617374293" sldId="320"/>
            <ac:spMk id="57" creationId="{3BC5E86D-6A8B-426D-AEB4-F5E0DEAE6BF1}"/>
          </ac:spMkLst>
        </pc:spChg>
        <pc:spChg chg="mod">
          <ac:chgData name="Daniel Khashabi" userId="62390808-c838-45e6-be59-d6fd0d208bc8" providerId="ADAL" clId="{19A97A65-FB7E-DC4C-8433-B675572D5E70}" dt="2023-02-22T17:58:30.299" v="9801"/>
          <ac:spMkLst>
            <pc:docMk/>
            <pc:sldMk cId="617374293" sldId="320"/>
            <ac:spMk id="58" creationId="{1D6BA34E-2E98-4F04-BE2C-14D785D33E6A}"/>
          </ac:spMkLst>
        </pc:spChg>
        <pc:spChg chg="mod">
          <ac:chgData name="Daniel Khashabi" userId="62390808-c838-45e6-be59-d6fd0d208bc8" providerId="ADAL" clId="{19A97A65-FB7E-DC4C-8433-B675572D5E70}" dt="2023-02-22T17:58:30.299" v="9801"/>
          <ac:spMkLst>
            <pc:docMk/>
            <pc:sldMk cId="617374293" sldId="320"/>
            <ac:spMk id="63" creationId="{3E7CD02C-CDB6-481F-A5D5-0FA8494C6E0B}"/>
          </ac:spMkLst>
        </pc:spChg>
        <pc:spChg chg="mod">
          <ac:chgData name="Daniel Khashabi" userId="62390808-c838-45e6-be59-d6fd0d208bc8" providerId="ADAL" clId="{19A97A65-FB7E-DC4C-8433-B675572D5E70}" dt="2023-02-22T17:58:30.299" v="9801"/>
          <ac:spMkLst>
            <pc:docMk/>
            <pc:sldMk cId="617374293" sldId="320"/>
            <ac:spMk id="64" creationId="{4365F7DC-5645-4450-872E-1C76A344D063}"/>
          </ac:spMkLst>
        </pc:spChg>
        <pc:spChg chg="mod">
          <ac:chgData name="Daniel Khashabi" userId="62390808-c838-45e6-be59-d6fd0d208bc8" providerId="ADAL" clId="{19A97A65-FB7E-DC4C-8433-B675572D5E70}" dt="2023-02-22T17:58:30.299" v="9801"/>
          <ac:spMkLst>
            <pc:docMk/>
            <pc:sldMk cId="617374293" sldId="320"/>
            <ac:spMk id="65" creationId="{E1606BE7-3AB2-4DEE-9455-4CB2EAD4024D}"/>
          </ac:spMkLst>
        </pc:spChg>
        <pc:spChg chg="mod">
          <ac:chgData name="Daniel Khashabi" userId="62390808-c838-45e6-be59-d6fd0d208bc8" providerId="ADAL" clId="{19A97A65-FB7E-DC4C-8433-B675572D5E70}" dt="2023-02-22T17:58:30.299" v="9801"/>
          <ac:spMkLst>
            <pc:docMk/>
            <pc:sldMk cId="617374293" sldId="320"/>
            <ac:spMk id="66" creationId="{C7F4D547-6819-4E5B-972F-81C75F2D3DF9}"/>
          </ac:spMkLst>
        </pc:spChg>
        <pc:spChg chg="mod">
          <ac:chgData name="Daniel Khashabi" userId="62390808-c838-45e6-be59-d6fd0d208bc8" providerId="ADAL" clId="{19A97A65-FB7E-DC4C-8433-B675572D5E70}" dt="2023-02-22T17:58:30.299" v="9801"/>
          <ac:spMkLst>
            <pc:docMk/>
            <pc:sldMk cId="617374293" sldId="320"/>
            <ac:spMk id="75" creationId="{E723CDE1-DEC2-4ADA-ABFE-0C537CDF3821}"/>
          </ac:spMkLst>
        </pc:spChg>
        <pc:spChg chg="mod">
          <ac:chgData name="Daniel Khashabi" userId="62390808-c838-45e6-be59-d6fd0d208bc8" providerId="ADAL" clId="{19A97A65-FB7E-DC4C-8433-B675572D5E70}" dt="2023-02-22T17:58:30.299" v="9801"/>
          <ac:spMkLst>
            <pc:docMk/>
            <pc:sldMk cId="617374293" sldId="320"/>
            <ac:spMk id="78" creationId="{5AF0002F-C2F5-4895-9EC4-FAAF2FD34829}"/>
          </ac:spMkLst>
        </pc:spChg>
        <pc:spChg chg="mod">
          <ac:chgData name="Daniel Khashabi" userId="62390808-c838-45e6-be59-d6fd0d208bc8" providerId="ADAL" clId="{19A97A65-FB7E-DC4C-8433-B675572D5E70}" dt="2023-02-22T17:58:30.299" v="9801"/>
          <ac:spMkLst>
            <pc:docMk/>
            <pc:sldMk cId="617374293" sldId="320"/>
            <ac:spMk id="81" creationId="{18D62EC9-E1C5-ED49-3F05-199478978765}"/>
          </ac:spMkLst>
        </pc:spChg>
        <pc:spChg chg="mod">
          <ac:chgData name="Daniel Khashabi" userId="62390808-c838-45e6-be59-d6fd0d208bc8" providerId="ADAL" clId="{19A97A65-FB7E-DC4C-8433-B675572D5E70}" dt="2023-02-22T17:58:30.299" v="9801"/>
          <ac:spMkLst>
            <pc:docMk/>
            <pc:sldMk cId="617374293" sldId="320"/>
            <ac:spMk id="82" creationId="{D0C1566E-1B6C-9700-F179-79926F402ADE}"/>
          </ac:spMkLst>
        </pc:spChg>
        <pc:spChg chg="mod">
          <ac:chgData name="Daniel Khashabi" userId="62390808-c838-45e6-be59-d6fd0d208bc8" providerId="ADAL" clId="{19A97A65-FB7E-DC4C-8433-B675572D5E70}" dt="2023-02-22T17:58:30.299" v="9801"/>
          <ac:spMkLst>
            <pc:docMk/>
            <pc:sldMk cId="617374293" sldId="320"/>
            <ac:spMk id="84" creationId="{AAA65024-A512-EADF-8E72-23741A0B523D}"/>
          </ac:spMkLst>
        </pc:spChg>
      </pc:sldChg>
      <pc:sldChg chg="addSp delSp modSp add mod modShow">
        <pc:chgData name="Daniel Khashabi" userId="62390808-c838-45e6-be59-d6fd0d208bc8" providerId="ADAL" clId="{19A97A65-FB7E-DC4C-8433-B675572D5E70}" dt="2023-02-22T18:03:23.545" v="9847" actId="113"/>
        <pc:sldMkLst>
          <pc:docMk/>
          <pc:sldMk cId="4174653646" sldId="321"/>
        </pc:sldMkLst>
        <pc:spChg chg="del mod">
          <ac:chgData name="Daniel Khashabi" userId="62390808-c838-45e6-be59-d6fd0d208bc8" providerId="ADAL" clId="{19A97A65-FB7E-DC4C-8433-B675572D5E70}" dt="2023-02-22T13:54:53.212" v="8053" actId="478"/>
          <ac:spMkLst>
            <pc:docMk/>
            <pc:sldMk cId="4174653646" sldId="321"/>
            <ac:spMk id="2" creationId="{00000000-0000-0000-0000-000000000000}"/>
          </ac:spMkLst>
        </pc:spChg>
        <pc:spChg chg="del mod">
          <ac:chgData name="Daniel Khashabi" userId="62390808-c838-45e6-be59-d6fd0d208bc8" providerId="ADAL" clId="{19A97A65-FB7E-DC4C-8433-B675572D5E70}" dt="2023-02-22T13:55:52.740" v="8062" actId="478"/>
          <ac:spMkLst>
            <pc:docMk/>
            <pc:sldMk cId="4174653646" sldId="321"/>
            <ac:spMk id="4" creationId="{00000000-0000-0000-0000-000000000000}"/>
          </ac:spMkLst>
        </pc:spChg>
        <pc:spChg chg="mod">
          <ac:chgData name="Daniel Khashabi" userId="62390808-c838-45e6-be59-d6fd0d208bc8" providerId="ADAL" clId="{19A97A65-FB7E-DC4C-8433-B675572D5E70}" dt="2023-02-22T18:03:23.545" v="9847" actId="113"/>
          <ac:spMkLst>
            <pc:docMk/>
            <pc:sldMk cId="4174653646" sldId="321"/>
            <ac:spMk id="5" creationId="{C9833472-4CAC-AAB4-C6B6-E25F63A23E4C}"/>
          </ac:spMkLst>
        </pc:spChg>
        <pc:spChg chg="add mod">
          <ac:chgData name="Daniel Khashabi" userId="62390808-c838-45e6-be59-d6fd0d208bc8" providerId="ADAL" clId="{19A97A65-FB7E-DC4C-8433-B675572D5E70}" dt="2023-02-22T16:15:25.453" v="8761"/>
          <ac:spMkLst>
            <pc:docMk/>
            <pc:sldMk cId="4174653646" sldId="321"/>
            <ac:spMk id="6" creationId="{3445F26A-DC42-0B56-4EC8-722414F2536A}"/>
          </ac:spMkLst>
        </pc:spChg>
      </pc:sldChg>
      <pc:sldChg chg="addSp delSp modSp add mod modShow">
        <pc:chgData name="Daniel Khashabi" userId="62390808-c838-45e6-be59-d6fd0d208bc8" providerId="ADAL" clId="{19A97A65-FB7E-DC4C-8433-B675572D5E70}" dt="2023-02-22T17:58:30.299" v="9801"/>
        <pc:sldMkLst>
          <pc:docMk/>
          <pc:sldMk cId="3990693390" sldId="322"/>
        </pc:sldMkLst>
        <pc:spChg chg="mod">
          <ac:chgData name="Daniel Khashabi" userId="62390808-c838-45e6-be59-d6fd0d208bc8" providerId="ADAL" clId="{19A97A65-FB7E-DC4C-8433-B675572D5E70}" dt="2023-02-22T17:58:30.299" v="9801"/>
          <ac:spMkLst>
            <pc:docMk/>
            <pc:sldMk cId="3990693390" sldId="322"/>
            <ac:spMk id="2" creationId="{00000000-0000-0000-0000-000000000000}"/>
          </ac:spMkLst>
        </pc:spChg>
        <pc:spChg chg="mod">
          <ac:chgData name="Daniel Khashabi" userId="62390808-c838-45e6-be59-d6fd0d208bc8" providerId="ADAL" clId="{19A97A65-FB7E-DC4C-8433-B675572D5E70}" dt="2023-02-22T17:58:30.299" v="9801"/>
          <ac:spMkLst>
            <pc:docMk/>
            <pc:sldMk cId="3990693390" sldId="322"/>
            <ac:spMk id="3" creationId="{00000000-0000-0000-0000-000000000000}"/>
          </ac:spMkLst>
        </pc:spChg>
        <pc:spChg chg="mod">
          <ac:chgData name="Daniel Khashabi" userId="62390808-c838-45e6-be59-d6fd0d208bc8" providerId="ADAL" clId="{19A97A65-FB7E-DC4C-8433-B675572D5E70}" dt="2023-02-22T17:58:30.299" v="9801"/>
          <ac:spMkLst>
            <pc:docMk/>
            <pc:sldMk cId="3990693390" sldId="322"/>
            <ac:spMk id="5" creationId="{00000000-0000-0000-0000-000000000000}"/>
          </ac:spMkLst>
        </pc:spChg>
        <pc:spChg chg="mod">
          <ac:chgData name="Daniel Khashabi" userId="62390808-c838-45e6-be59-d6fd0d208bc8" providerId="ADAL" clId="{19A97A65-FB7E-DC4C-8433-B675572D5E70}" dt="2023-02-22T17:58:30.299" v="9801"/>
          <ac:spMkLst>
            <pc:docMk/>
            <pc:sldMk cId="3990693390" sldId="322"/>
            <ac:spMk id="6" creationId="{00000000-0000-0000-0000-000000000000}"/>
          </ac:spMkLst>
        </pc:spChg>
        <pc:spChg chg="mod">
          <ac:chgData name="Daniel Khashabi" userId="62390808-c838-45e6-be59-d6fd0d208bc8" providerId="ADAL" clId="{19A97A65-FB7E-DC4C-8433-B675572D5E70}" dt="2023-02-22T17:58:30.299" v="9801"/>
          <ac:spMkLst>
            <pc:docMk/>
            <pc:sldMk cId="3990693390" sldId="322"/>
            <ac:spMk id="7" creationId="{00000000-0000-0000-0000-000000000000}"/>
          </ac:spMkLst>
        </pc:spChg>
        <pc:spChg chg="mod">
          <ac:chgData name="Daniel Khashabi" userId="62390808-c838-45e6-be59-d6fd0d208bc8" providerId="ADAL" clId="{19A97A65-FB7E-DC4C-8433-B675572D5E70}" dt="2023-02-22T17:58:30.299" v="9801"/>
          <ac:spMkLst>
            <pc:docMk/>
            <pc:sldMk cId="3990693390" sldId="322"/>
            <ac:spMk id="8" creationId="{00000000-0000-0000-0000-000000000000}"/>
          </ac:spMkLst>
        </pc:spChg>
        <pc:spChg chg="del mod">
          <ac:chgData name="Daniel Khashabi" userId="62390808-c838-45e6-be59-d6fd0d208bc8" providerId="ADAL" clId="{19A97A65-FB7E-DC4C-8433-B675572D5E70}" dt="2023-02-22T13:55:55.076" v="8063" actId="478"/>
          <ac:spMkLst>
            <pc:docMk/>
            <pc:sldMk cId="3990693390" sldId="322"/>
            <ac:spMk id="9" creationId="{00000000-0000-0000-0000-000000000000}"/>
          </ac:spMkLst>
        </pc:spChg>
        <pc:spChg chg="add mod">
          <ac:chgData name="Daniel Khashabi" userId="62390808-c838-45e6-be59-d6fd0d208bc8" providerId="ADAL" clId="{19A97A65-FB7E-DC4C-8433-B675572D5E70}" dt="2023-02-22T16:15:24.177" v="8760"/>
          <ac:spMkLst>
            <pc:docMk/>
            <pc:sldMk cId="3990693390" sldId="322"/>
            <ac:spMk id="10" creationId="{2ED566CC-7E4B-BEE2-D398-96563EA48DFE}"/>
          </ac:spMkLst>
        </pc:spChg>
      </pc:sldChg>
      <pc:sldChg chg="addSp delSp modSp add del mod modClrScheme chgLayout">
        <pc:chgData name="Daniel Khashabi" userId="62390808-c838-45e6-be59-d6fd0d208bc8" providerId="ADAL" clId="{19A97A65-FB7E-DC4C-8433-B675572D5E70}" dt="2023-02-22T13:33:19.432" v="7823" actId="2696"/>
        <pc:sldMkLst>
          <pc:docMk/>
          <pc:sldMk cId="3237615648" sldId="323"/>
        </pc:sldMkLst>
        <pc:spChg chg="mod ord">
          <ac:chgData name="Daniel Khashabi" userId="62390808-c838-45e6-be59-d6fd0d208bc8" providerId="ADAL" clId="{19A97A65-FB7E-DC4C-8433-B675572D5E70}" dt="2023-02-22T13:32:46.937" v="7820" actId="700"/>
          <ac:spMkLst>
            <pc:docMk/>
            <pc:sldMk cId="3237615648" sldId="323"/>
            <ac:spMk id="7" creationId="{00000000-0000-0000-0000-000000000000}"/>
          </ac:spMkLst>
        </pc:spChg>
        <pc:spChg chg="del">
          <ac:chgData name="Daniel Khashabi" userId="62390808-c838-45e6-be59-d6fd0d208bc8" providerId="ADAL" clId="{19A97A65-FB7E-DC4C-8433-B675572D5E70}" dt="2023-02-22T13:32:53.301" v="7821" actId="478"/>
          <ac:spMkLst>
            <pc:docMk/>
            <pc:sldMk cId="3237615648" sldId="323"/>
            <ac:spMk id="18" creationId="{00000000-0000-0000-0000-000000000000}"/>
          </ac:spMkLst>
        </pc:spChg>
        <pc:spChg chg="del mod ord">
          <ac:chgData name="Daniel Khashabi" userId="62390808-c838-45e6-be59-d6fd0d208bc8" providerId="ADAL" clId="{19A97A65-FB7E-DC4C-8433-B675572D5E70}" dt="2023-02-22T13:32:46.937" v="7820" actId="700"/>
          <ac:spMkLst>
            <pc:docMk/>
            <pc:sldMk cId="3237615648" sldId="323"/>
            <ac:spMk id="19" creationId="{47943720-12DF-D8B2-A147-A77E4D1B96EB}"/>
          </ac:spMkLst>
        </pc:spChg>
        <pc:spChg chg="add mod ord">
          <ac:chgData name="Daniel Khashabi" userId="62390808-c838-45e6-be59-d6fd0d208bc8" providerId="ADAL" clId="{19A97A65-FB7E-DC4C-8433-B675572D5E70}" dt="2023-02-22T13:32:46.937" v="7820" actId="700"/>
          <ac:spMkLst>
            <pc:docMk/>
            <pc:sldMk cId="3237615648" sldId="323"/>
            <ac:spMk id="20" creationId="{7743297E-9BD1-5F3D-A358-EEBF992ED037}"/>
          </ac:spMkLst>
        </pc:spChg>
      </pc:sldChg>
      <pc:sldChg chg="addSp delSp modSp add mod modShow">
        <pc:chgData name="Daniel Khashabi" userId="62390808-c838-45e6-be59-d6fd0d208bc8" providerId="ADAL" clId="{19A97A65-FB7E-DC4C-8433-B675572D5E70}" dt="2023-02-22T18:02:42.312" v="9845" actId="478"/>
        <pc:sldMkLst>
          <pc:docMk/>
          <pc:sldMk cId="4081051651" sldId="323"/>
        </pc:sldMkLst>
        <pc:spChg chg="mod">
          <ac:chgData name="Daniel Khashabi" userId="62390808-c838-45e6-be59-d6fd0d208bc8" providerId="ADAL" clId="{19A97A65-FB7E-DC4C-8433-B675572D5E70}" dt="2023-02-22T17:58:30.299" v="9801"/>
          <ac:spMkLst>
            <pc:docMk/>
            <pc:sldMk cId="4081051651" sldId="323"/>
            <ac:spMk id="2"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4"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5"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6" creationId="{00000000-0000-0000-0000-000000000000}"/>
          </ac:spMkLst>
        </pc:spChg>
        <pc:spChg chg="mod">
          <ac:chgData name="Daniel Khashabi" userId="62390808-c838-45e6-be59-d6fd0d208bc8" providerId="ADAL" clId="{19A97A65-FB7E-DC4C-8433-B675572D5E70}" dt="2023-02-22T13:54:30.796" v="8050" actId="20577"/>
          <ac:spMkLst>
            <pc:docMk/>
            <pc:sldMk cId="4081051651" sldId="323"/>
            <ac:spMk id="7"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9"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0"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1"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2"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3"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4"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5"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6" creationId="{00000000-0000-0000-0000-000000000000}"/>
          </ac:spMkLst>
        </pc:spChg>
        <pc:spChg chg="mod">
          <ac:chgData name="Daniel Khashabi" userId="62390808-c838-45e6-be59-d6fd0d208bc8" providerId="ADAL" clId="{19A97A65-FB7E-DC4C-8433-B675572D5E70}" dt="2023-02-22T17:58:30.299" v="9801"/>
          <ac:spMkLst>
            <pc:docMk/>
            <pc:sldMk cId="4081051651" sldId="323"/>
            <ac:spMk id="17" creationId="{00000000-0000-0000-0000-000000000000}"/>
          </ac:spMkLst>
        </pc:spChg>
        <pc:spChg chg="add mod">
          <ac:chgData name="Daniel Khashabi" userId="62390808-c838-45e6-be59-d6fd0d208bc8" providerId="ADAL" clId="{19A97A65-FB7E-DC4C-8433-B675572D5E70}" dt="2023-02-22T16:15:22.405" v="8759"/>
          <ac:spMkLst>
            <pc:docMk/>
            <pc:sldMk cId="4081051651" sldId="323"/>
            <ac:spMk id="18" creationId="{67416993-D1DE-EF0F-ECAD-DF9291FE5E56}"/>
          </ac:spMkLst>
        </pc:spChg>
        <pc:spChg chg="del">
          <ac:chgData name="Daniel Khashabi" userId="62390808-c838-45e6-be59-d6fd0d208bc8" providerId="ADAL" clId="{19A97A65-FB7E-DC4C-8433-B675572D5E70}" dt="2023-02-22T18:02:42.312" v="9845" actId="478"/>
          <ac:spMkLst>
            <pc:docMk/>
            <pc:sldMk cId="4081051651" sldId="323"/>
            <ac:spMk id="20" creationId="{7743297E-9BD1-5F3D-A358-EEBF992ED037}"/>
          </ac:spMkLst>
        </pc:spChg>
      </pc:sldChg>
      <pc:sldChg chg="addSp delSp modSp add mod modClrScheme chgLayout">
        <pc:chgData name="Daniel Khashabi" userId="62390808-c838-45e6-be59-d6fd0d208bc8" providerId="ADAL" clId="{19A97A65-FB7E-DC4C-8433-B675572D5E70}" dt="2023-02-22T17:58:30.299" v="9801"/>
        <pc:sldMkLst>
          <pc:docMk/>
          <pc:sldMk cId="1882086378" sldId="324"/>
        </pc:sldMkLst>
        <pc:spChg chg="mod">
          <ac:chgData name="Daniel Khashabi" userId="62390808-c838-45e6-be59-d6fd0d208bc8" providerId="ADAL" clId="{19A97A65-FB7E-DC4C-8433-B675572D5E70}" dt="2023-02-22T17:58:30.299" v="9801"/>
          <ac:spMkLst>
            <pc:docMk/>
            <pc:sldMk cId="1882086378" sldId="324"/>
            <ac:spMk id="2"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3"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4" creationId="{00000000-0000-0000-0000-000000000000}"/>
          </ac:spMkLst>
        </pc:spChg>
        <pc:spChg chg="mod ord">
          <ac:chgData name="Daniel Khashabi" userId="62390808-c838-45e6-be59-d6fd0d208bc8" providerId="ADAL" clId="{19A97A65-FB7E-DC4C-8433-B675572D5E70}" dt="2023-02-22T13:32:46.937" v="7820" actId="700"/>
          <ac:spMkLst>
            <pc:docMk/>
            <pc:sldMk cId="1882086378" sldId="324"/>
            <ac:spMk id="5"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7"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8"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9" creationId="{00000000-0000-0000-0000-000000000000}"/>
          </ac:spMkLst>
        </pc:spChg>
        <pc:spChg chg="mod">
          <ac:chgData name="Daniel Khashabi" userId="62390808-c838-45e6-be59-d6fd0d208bc8" providerId="ADAL" clId="{19A97A65-FB7E-DC4C-8433-B675572D5E70}" dt="2023-02-22T17:58:30.299" v="9801"/>
          <ac:spMkLst>
            <pc:docMk/>
            <pc:sldMk cId="1882086378" sldId="324"/>
            <ac:spMk id="10" creationId="{00000000-0000-0000-0000-000000000000}"/>
          </ac:spMkLst>
        </pc:spChg>
        <pc:spChg chg="del">
          <ac:chgData name="Daniel Khashabi" userId="62390808-c838-45e6-be59-d6fd0d208bc8" providerId="ADAL" clId="{19A97A65-FB7E-DC4C-8433-B675572D5E70}" dt="2023-02-22T13:32:55.985" v="7822" actId="478"/>
          <ac:spMkLst>
            <pc:docMk/>
            <pc:sldMk cId="1882086378" sldId="324"/>
            <ac:spMk id="11" creationId="{00000000-0000-0000-0000-000000000000}"/>
          </ac:spMkLst>
        </pc:spChg>
        <pc:spChg chg="del mod ord">
          <ac:chgData name="Daniel Khashabi" userId="62390808-c838-45e6-be59-d6fd0d208bc8" providerId="ADAL" clId="{19A97A65-FB7E-DC4C-8433-B675572D5E70}" dt="2023-02-22T13:32:46.937" v="7820" actId="700"/>
          <ac:spMkLst>
            <pc:docMk/>
            <pc:sldMk cId="1882086378" sldId="324"/>
            <ac:spMk id="12" creationId="{2154EF5B-C160-373A-DC94-6746916C6A02}"/>
          </ac:spMkLst>
        </pc:spChg>
        <pc:spChg chg="add del mod ord">
          <ac:chgData name="Daniel Khashabi" userId="62390808-c838-45e6-be59-d6fd0d208bc8" providerId="ADAL" clId="{19A97A65-FB7E-DC4C-8433-B675572D5E70}" dt="2023-02-22T13:53:49.653" v="8045" actId="478"/>
          <ac:spMkLst>
            <pc:docMk/>
            <pc:sldMk cId="1882086378" sldId="324"/>
            <ac:spMk id="13" creationId="{FBDF196E-857B-B450-49F6-EC6044225168}"/>
          </ac:spMkLst>
        </pc:spChg>
        <pc:spChg chg="add mod">
          <ac:chgData name="Daniel Khashabi" userId="62390808-c838-45e6-be59-d6fd0d208bc8" providerId="ADAL" clId="{19A97A65-FB7E-DC4C-8433-B675572D5E70}" dt="2023-02-22T16:14:54.023" v="8740" actId="1036"/>
          <ac:spMkLst>
            <pc:docMk/>
            <pc:sldMk cId="1882086378" sldId="324"/>
            <ac:spMk id="14" creationId="{8D0F6958-C664-36C4-C00A-139F301B0053}"/>
          </ac:spMkLst>
        </pc:spChg>
      </pc:sldChg>
      <pc:sldChg chg="addSp modSp add">
        <pc:chgData name="Daniel Khashabi" userId="62390808-c838-45e6-be59-d6fd0d208bc8" providerId="ADAL" clId="{19A97A65-FB7E-DC4C-8433-B675572D5E70}" dt="2023-02-22T18:45:37.835" v="10482"/>
        <pc:sldMkLst>
          <pc:docMk/>
          <pc:sldMk cId="0" sldId="325"/>
        </pc:sldMkLst>
        <pc:spChg chg="mod">
          <ac:chgData name="Daniel Khashabi" userId="62390808-c838-45e6-be59-d6fd0d208bc8" providerId="ADAL" clId="{19A97A65-FB7E-DC4C-8433-B675572D5E70}" dt="2023-02-22T18:45:37.835" v="10482"/>
          <ac:spMkLst>
            <pc:docMk/>
            <pc:sldMk cId="0" sldId="325"/>
            <ac:spMk id="2" creationId="{00000000-0000-0000-0000-000000000000}"/>
          </ac:spMkLst>
        </pc:spChg>
        <pc:spChg chg="mod">
          <ac:chgData name="Daniel Khashabi" userId="62390808-c838-45e6-be59-d6fd0d208bc8" providerId="ADAL" clId="{19A97A65-FB7E-DC4C-8433-B675572D5E70}" dt="2023-02-22T18:45:37.835" v="10482"/>
          <ac:spMkLst>
            <pc:docMk/>
            <pc:sldMk cId="0" sldId="325"/>
            <ac:spMk id="3" creationId="{00000000-0000-0000-0000-000000000000}"/>
          </ac:spMkLst>
        </pc:spChg>
        <pc:spChg chg="add mod">
          <ac:chgData name="Daniel Khashabi" userId="62390808-c838-45e6-be59-d6fd0d208bc8" providerId="ADAL" clId="{19A97A65-FB7E-DC4C-8433-B675572D5E70}" dt="2023-02-22T16:24:48.446" v="9069"/>
          <ac:spMkLst>
            <pc:docMk/>
            <pc:sldMk cId="0" sldId="325"/>
            <ac:spMk id="5" creationId="{D60C08D8-848E-976C-D579-4DF48A3AB120}"/>
          </ac:spMkLst>
        </pc:spChg>
      </pc:sldChg>
      <pc:sldChg chg="addSp modSp add">
        <pc:chgData name="Daniel Khashabi" userId="62390808-c838-45e6-be59-d6fd0d208bc8" providerId="ADAL" clId="{19A97A65-FB7E-DC4C-8433-B675572D5E70}" dt="2023-02-22T18:45:37.835" v="10482"/>
        <pc:sldMkLst>
          <pc:docMk/>
          <pc:sldMk cId="0" sldId="326"/>
        </pc:sldMkLst>
        <pc:spChg chg="mod">
          <ac:chgData name="Daniel Khashabi" userId="62390808-c838-45e6-be59-d6fd0d208bc8" providerId="ADAL" clId="{19A97A65-FB7E-DC4C-8433-B675572D5E70}" dt="2023-02-22T18:45:37.835" v="10482"/>
          <ac:spMkLst>
            <pc:docMk/>
            <pc:sldMk cId="0" sldId="326"/>
            <ac:spMk id="2" creationId="{00000000-0000-0000-0000-000000000000}"/>
          </ac:spMkLst>
        </pc:spChg>
        <pc:spChg chg="mod">
          <ac:chgData name="Daniel Khashabi" userId="62390808-c838-45e6-be59-d6fd0d208bc8" providerId="ADAL" clId="{19A97A65-FB7E-DC4C-8433-B675572D5E70}" dt="2023-02-22T17:58:30.299" v="9801"/>
          <ac:spMkLst>
            <pc:docMk/>
            <pc:sldMk cId="0" sldId="326"/>
            <ac:spMk id="3" creationId="{00000000-0000-0000-0000-000000000000}"/>
          </ac:spMkLst>
        </pc:spChg>
        <pc:spChg chg="mod">
          <ac:chgData name="Daniel Khashabi" userId="62390808-c838-45e6-be59-d6fd0d208bc8" providerId="ADAL" clId="{19A97A65-FB7E-DC4C-8433-B675572D5E70}" dt="2023-02-22T18:45:37.835" v="10482"/>
          <ac:spMkLst>
            <pc:docMk/>
            <pc:sldMk cId="0" sldId="326"/>
            <ac:spMk id="4" creationId="{00000000-0000-0000-0000-000000000000}"/>
          </ac:spMkLst>
        </pc:spChg>
        <pc:spChg chg="mod">
          <ac:chgData name="Daniel Khashabi" userId="62390808-c838-45e6-be59-d6fd0d208bc8" providerId="ADAL" clId="{19A97A65-FB7E-DC4C-8433-B675572D5E70}" dt="2023-02-22T18:45:37.835" v="10482"/>
          <ac:spMkLst>
            <pc:docMk/>
            <pc:sldMk cId="0" sldId="326"/>
            <ac:spMk id="5" creationId="{00000000-0000-0000-0000-000000000000}"/>
          </ac:spMkLst>
        </pc:spChg>
        <pc:spChg chg="mod">
          <ac:chgData name="Daniel Khashabi" userId="62390808-c838-45e6-be59-d6fd0d208bc8" providerId="ADAL" clId="{19A97A65-FB7E-DC4C-8433-B675572D5E70}" dt="2023-02-22T17:58:30.299" v="9801"/>
          <ac:spMkLst>
            <pc:docMk/>
            <pc:sldMk cId="0" sldId="326"/>
            <ac:spMk id="7" creationId="{00000000-0000-0000-0000-000000000000}"/>
          </ac:spMkLst>
        </pc:spChg>
        <pc:spChg chg="mod">
          <ac:chgData name="Daniel Khashabi" userId="62390808-c838-45e6-be59-d6fd0d208bc8" providerId="ADAL" clId="{19A97A65-FB7E-DC4C-8433-B675572D5E70}" dt="2023-02-22T18:45:37.835" v="10482"/>
          <ac:spMkLst>
            <pc:docMk/>
            <pc:sldMk cId="0" sldId="326"/>
            <ac:spMk id="8" creationId="{00000000-0000-0000-0000-000000000000}"/>
          </ac:spMkLst>
        </pc:spChg>
        <pc:spChg chg="mod">
          <ac:chgData name="Daniel Khashabi" userId="62390808-c838-45e6-be59-d6fd0d208bc8" providerId="ADAL" clId="{19A97A65-FB7E-DC4C-8433-B675572D5E70}" dt="2023-02-22T18:45:37.835" v="10482"/>
          <ac:spMkLst>
            <pc:docMk/>
            <pc:sldMk cId="0" sldId="326"/>
            <ac:spMk id="9" creationId="{00000000-0000-0000-0000-000000000000}"/>
          </ac:spMkLst>
        </pc:spChg>
        <pc:spChg chg="add mod">
          <ac:chgData name="Daniel Khashabi" userId="62390808-c838-45e6-be59-d6fd0d208bc8" providerId="ADAL" clId="{19A97A65-FB7E-DC4C-8433-B675572D5E70}" dt="2023-02-22T16:24:50.074" v="9070"/>
          <ac:spMkLst>
            <pc:docMk/>
            <pc:sldMk cId="0" sldId="326"/>
            <ac:spMk id="10" creationId="{63AE2F6B-72BC-0746-09F0-8E60E0035640}"/>
          </ac:spMkLst>
        </pc:spChg>
      </pc:sldChg>
      <pc:sldChg chg="addSp modSp add">
        <pc:chgData name="Daniel Khashabi" userId="62390808-c838-45e6-be59-d6fd0d208bc8" providerId="ADAL" clId="{19A97A65-FB7E-DC4C-8433-B675572D5E70}" dt="2023-02-23T16:41:17.125" v="11071"/>
        <pc:sldMkLst>
          <pc:docMk/>
          <pc:sldMk cId="0" sldId="327"/>
        </pc:sldMkLst>
        <pc:spChg chg="mod">
          <ac:chgData name="Daniel Khashabi" userId="62390808-c838-45e6-be59-d6fd0d208bc8" providerId="ADAL" clId="{19A97A65-FB7E-DC4C-8433-B675572D5E70}" dt="2023-02-22T18:45:37.835" v="10482"/>
          <ac:spMkLst>
            <pc:docMk/>
            <pc:sldMk cId="0" sldId="327"/>
            <ac:spMk id="4" creationId="{00000000-0000-0000-0000-000000000000}"/>
          </ac:spMkLst>
        </pc:spChg>
        <pc:spChg chg="add mod">
          <ac:chgData name="Daniel Khashabi" userId="62390808-c838-45e6-be59-d6fd0d208bc8" providerId="ADAL" clId="{19A97A65-FB7E-DC4C-8433-B675572D5E70}" dt="2023-02-22T16:24:52.595" v="9071"/>
          <ac:spMkLst>
            <pc:docMk/>
            <pc:sldMk cId="0" sldId="327"/>
            <ac:spMk id="5" creationId="{646CCC84-85FD-ADA5-27EE-D14FBED250CC}"/>
          </ac:spMkLst>
        </pc:spChg>
        <pc:graphicFrameChg chg="mod">
          <ac:chgData name="Daniel Khashabi" userId="62390808-c838-45e6-be59-d6fd0d208bc8" providerId="ADAL" clId="{19A97A65-FB7E-DC4C-8433-B675572D5E70}" dt="2023-02-23T16:41:17.125" v="11071"/>
          <ac:graphicFrameMkLst>
            <pc:docMk/>
            <pc:sldMk cId="0" sldId="327"/>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328"/>
        </pc:sldMkLst>
        <pc:spChg chg="mod">
          <ac:chgData name="Daniel Khashabi" userId="62390808-c838-45e6-be59-d6fd0d208bc8" providerId="ADAL" clId="{19A97A65-FB7E-DC4C-8433-B675572D5E70}" dt="2023-02-22T17:58:30.299" v="9801"/>
          <ac:spMkLst>
            <pc:docMk/>
            <pc:sldMk cId="0" sldId="328"/>
            <ac:spMk id="3" creationId="{00000000-0000-0000-0000-000000000000}"/>
          </ac:spMkLst>
        </pc:spChg>
        <pc:spChg chg="mod">
          <ac:chgData name="Daniel Khashabi" userId="62390808-c838-45e6-be59-d6fd0d208bc8" providerId="ADAL" clId="{19A97A65-FB7E-DC4C-8433-B675572D5E70}" dt="2023-02-22T17:58:30.299" v="9801"/>
          <ac:spMkLst>
            <pc:docMk/>
            <pc:sldMk cId="0" sldId="328"/>
            <ac:spMk id="4" creationId="{00000000-0000-0000-0000-000000000000}"/>
          </ac:spMkLst>
        </pc:spChg>
        <pc:spChg chg="mod">
          <ac:chgData name="Daniel Khashabi" userId="62390808-c838-45e6-be59-d6fd0d208bc8" providerId="ADAL" clId="{19A97A65-FB7E-DC4C-8433-B675572D5E70}" dt="2023-02-22T17:58:30.299" v="9801"/>
          <ac:spMkLst>
            <pc:docMk/>
            <pc:sldMk cId="0" sldId="328"/>
            <ac:spMk id="6" creationId="{00000000-0000-0000-0000-000000000000}"/>
          </ac:spMkLst>
        </pc:spChg>
        <pc:spChg chg="mod">
          <ac:chgData name="Daniel Khashabi" userId="62390808-c838-45e6-be59-d6fd0d208bc8" providerId="ADAL" clId="{19A97A65-FB7E-DC4C-8433-B675572D5E70}" dt="2023-02-22T17:58:30.299" v="9801"/>
          <ac:spMkLst>
            <pc:docMk/>
            <pc:sldMk cId="0" sldId="328"/>
            <ac:spMk id="7" creationId="{00000000-0000-0000-0000-000000000000}"/>
          </ac:spMkLst>
        </pc:spChg>
        <pc:spChg chg="mod">
          <ac:chgData name="Daniel Khashabi" userId="62390808-c838-45e6-be59-d6fd0d208bc8" providerId="ADAL" clId="{19A97A65-FB7E-DC4C-8433-B675572D5E70}" dt="2023-02-22T17:58:30.299" v="9801"/>
          <ac:spMkLst>
            <pc:docMk/>
            <pc:sldMk cId="0" sldId="328"/>
            <ac:spMk id="8" creationId="{00000000-0000-0000-0000-000000000000}"/>
          </ac:spMkLst>
        </pc:spChg>
        <pc:spChg chg="mod">
          <ac:chgData name="Daniel Khashabi" userId="62390808-c838-45e6-be59-d6fd0d208bc8" providerId="ADAL" clId="{19A97A65-FB7E-DC4C-8433-B675572D5E70}" dt="2023-02-22T17:58:30.299" v="9801"/>
          <ac:spMkLst>
            <pc:docMk/>
            <pc:sldMk cId="0" sldId="328"/>
            <ac:spMk id="9" creationId="{00000000-0000-0000-0000-000000000000}"/>
          </ac:spMkLst>
        </pc:spChg>
        <pc:spChg chg="mod">
          <ac:chgData name="Daniel Khashabi" userId="62390808-c838-45e6-be59-d6fd0d208bc8" providerId="ADAL" clId="{19A97A65-FB7E-DC4C-8433-B675572D5E70}" dt="2023-02-22T17:58:30.299" v="9801"/>
          <ac:spMkLst>
            <pc:docMk/>
            <pc:sldMk cId="0" sldId="328"/>
            <ac:spMk id="10" creationId="{00000000-0000-0000-0000-000000000000}"/>
          </ac:spMkLst>
        </pc:spChg>
        <pc:spChg chg="mod">
          <ac:chgData name="Daniel Khashabi" userId="62390808-c838-45e6-be59-d6fd0d208bc8" providerId="ADAL" clId="{19A97A65-FB7E-DC4C-8433-B675572D5E70}" dt="2023-02-22T17:58:30.299" v="9801"/>
          <ac:spMkLst>
            <pc:docMk/>
            <pc:sldMk cId="0" sldId="328"/>
            <ac:spMk id="12" creationId="{00000000-0000-0000-0000-000000000000}"/>
          </ac:spMkLst>
        </pc:spChg>
        <pc:spChg chg="mod">
          <ac:chgData name="Daniel Khashabi" userId="62390808-c838-45e6-be59-d6fd0d208bc8" providerId="ADAL" clId="{19A97A65-FB7E-DC4C-8433-B675572D5E70}" dt="2023-02-22T17:58:30.299" v="9801"/>
          <ac:spMkLst>
            <pc:docMk/>
            <pc:sldMk cId="0" sldId="328"/>
            <ac:spMk id="13" creationId="{00000000-0000-0000-0000-000000000000}"/>
          </ac:spMkLst>
        </pc:spChg>
        <pc:spChg chg="mod">
          <ac:chgData name="Daniel Khashabi" userId="62390808-c838-45e6-be59-d6fd0d208bc8" providerId="ADAL" clId="{19A97A65-FB7E-DC4C-8433-B675572D5E70}" dt="2023-02-22T17:58:30.299" v="9801"/>
          <ac:spMkLst>
            <pc:docMk/>
            <pc:sldMk cId="0" sldId="328"/>
            <ac:spMk id="14" creationId="{00000000-0000-0000-0000-000000000000}"/>
          </ac:spMkLst>
        </pc:spChg>
        <pc:spChg chg="mod">
          <ac:chgData name="Daniel Khashabi" userId="62390808-c838-45e6-be59-d6fd0d208bc8" providerId="ADAL" clId="{19A97A65-FB7E-DC4C-8433-B675572D5E70}" dt="2023-02-22T17:58:30.299" v="9801"/>
          <ac:spMkLst>
            <pc:docMk/>
            <pc:sldMk cId="0" sldId="328"/>
            <ac:spMk id="15" creationId="{00000000-0000-0000-0000-000000000000}"/>
          </ac:spMkLst>
        </pc:spChg>
        <pc:spChg chg="mod">
          <ac:chgData name="Daniel Khashabi" userId="62390808-c838-45e6-be59-d6fd0d208bc8" providerId="ADAL" clId="{19A97A65-FB7E-DC4C-8433-B675572D5E70}" dt="2023-02-22T17:58:30.299" v="9801"/>
          <ac:spMkLst>
            <pc:docMk/>
            <pc:sldMk cId="0" sldId="328"/>
            <ac:spMk id="20" creationId="{00000000-0000-0000-0000-000000000000}"/>
          </ac:spMkLst>
        </pc:spChg>
        <pc:spChg chg="mod">
          <ac:chgData name="Daniel Khashabi" userId="62390808-c838-45e6-be59-d6fd0d208bc8" providerId="ADAL" clId="{19A97A65-FB7E-DC4C-8433-B675572D5E70}" dt="2023-02-22T18:45:37.835" v="10482"/>
          <ac:spMkLst>
            <pc:docMk/>
            <pc:sldMk cId="0" sldId="328"/>
            <ac:spMk id="21" creationId="{00000000-0000-0000-0000-000000000000}"/>
          </ac:spMkLst>
        </pc:spChg>
        <pc:spChg chg="mod">
          <ac:chgData name="Daniel Khashabi" userId="62390808-c838-45e6-be59-d6fd0d208bc8" providerId="ADAL" clId="{19A97A65-FB7E-DC4C-8433-B675572D5E70}" dt="2023-02-22T18:45:37.835" v="10482"/>
          <ac:spMkLst>
            <pc:docMk/>
            <pc:sldMk cId="0" sldId="328"/>
            <ac:spMk id="22" creationId="{00000000-0000-0000-0000-000000000000}"/>
          </ac:spMkLst>
        </pc:spChg>
        <pc:spChg chg="mod">
          <ac:chgData name="Daniel Khashabi" userId="62390808-c838-45e6-be59-d6fd0d208bc8" providerId="ADAL" clId="{19A97A65-FB7E-DC4C-8433-B675572D5E70}" dt="2023-02-22T18:45:37.835" v="10482"/>
          <ac:spMkLst>
            <pc:docMk/>
            <pc:sldMk cId="0" sldId="328"/>
            <ac:spMk id="23" creationId="{00000000-0000-0000-0000-000000000000}"/>
          </ac:spMkLst>
        </pc:spChg>
        <pc:spChg chg="mod">
          <ac:chgData name="Daniel Khashabi" userId="62390808-c838-45e6-be59-d6fd0d208bc8" providerId="ADAL" clId="{19A97A65-FB7E-DC4C-8433-B675572D5E70}" dt="2023-02-22T18:45:37.835" v="10482"/>
          <ac:spMkLst>
            <pc:docMk/>
            <pc:sldMk cId="0" sldId="328"/>
            <ac:spMk id="24" creationId="{00000000-0000-0000-0000-000000000000}"/>
          </ac:spMkLst>
        </pc:spChg>
        <pc:spChg chg="mod">
          <ac:chgData name="Daniel Khashabi" userId="62390808-c838-45e6-be59-d6fd0d208bc8" providerId="ADAL" clId="{19A97A65-FB7E-DC4C-8433-B675572D5E70}" dt="2023-02-22T18:45:37.835" v="10482"/>
          <ac:spMkLst>
            <pc:docMk/>
            <pc:sldMk cId="0" sldId="328"/>
            <ac:spMk id="25" creationId="{00000000-0000-0000-0000-000000000000}"/>
          </ac:spMkLst>
        </pc:spChg>
        <pc:spChg chg="add mod">
          <ac:chgData name="Daniel Khashabi" userId="62390808-c838-45e6-be59-d6fd0d208bc8" providerId="ADAL" clId="{19A97A65-FB7E-DC4C-8433-B675572D5E70}" dt="2023-02-22T16:24:53.902" v="9072"/>
          <ac:spMkLst>
            <pc:docMk/>
            <pc:sldMk cId="0" sldId="328"/>
            <ac:spMk id="26" creationId="{3345D9E7-54AB-F7DB-4FEE-44455D100DB0}"/>
          </ac:spMkLst>
        </pc:spChg>
      </pc:sldChg>
      <pc:sldChg chg="addSp modSp add">
        <pc:chgData name="Daniel Khashabi" userId="62390808-c838-45e6-be59-d6fd0d208bc8" providerId="ADAL" clId="{19A97A65-FB7E-DC4C-8433-B675572D5E70}" dt="2023-02-22T18:45:37.835" v="10482"/>
        <pc:sldMkLst>
          <pc:docMk/>
          <pc:sldMk cId="0" sldId="329"/>
        </pc:sldMkLst>
        <pc:spChg chg="mod">
          <ac:chgData name="Daniel Khashabi" userId="62390808-c838-45e6-be59-d6fd0d208bc8" providerId="ADAL" clId="{19A97A65-FB7E-DC4C-8433-B675572D5E70}" dt="2023-02-22T18:45:37.835" v="10482"/>
          <ac:spMkLst>
            <pc:docMk/>
            <pc:sldMk cId="0" sldId="329"/>
            <ac:spMk id="3" creationId="{00000000-0000-0000-0000-000000000000}"/>
          </ac:spMkLst>
        </pc:spChg>
        <pc:spChg chg="mod">
          <ac:chgData name="Daniel Khashabi" userId="62390808-c838-45e6-be59-d6fd0d208bc8" providerId="ADAL" clId="{19A97A65-FB7E-DC4C-8433-B675572D5E70}" dt="2023-02-22T17:58:30.299" v="9801"/>
          <ac:spMkLst>
            <pc:docMk/>
            <pc:sldMk cId="0" sldId="329"/>
            <ac:spMk id="4" creationId="{00000000-0000-0000-0000-000000000000}"/>
          </ac:spMkLst>
        </pc:spChg>
        <pc:spChg chg="mod">
          <ac:chgData name="Daniel Khashabi" userId="62390808-c838-45e6-be59-d6fd0d208bc8" providerId="ADAL" clId="{19A97A65-FB7E-DC4C-8433-B675572D5E70}" dt="2023-02-22T18:45:37.835" v="10482"/>
          <ac:spMkLst>
            <pc:docMk/>
            <pc:sldMk cId="0" sldId="329"/>
            <ac:spMk id="5" creationId="{00000000-0000-0000-0000-000000000000}"/>
          </ac:spMkLst>
        </pc:spChg>
        <pc:spChg chg="add mod">
          <ac:chgData name="Daniel Khashabi" userId="62390808-c838-45e6-be59-d6fd0d208bc8" providerId="ADAL" clId="{19A97A65-FB7E-DC4C-8433-B675572D5E70}" dt="2023-02-22T16:24:55.636" v="9073"/>
          <ac:spMkLst>
            <pc:docMk/>
            <pc:sldMk cId="0" sldId="329"/>
            <ac:spMk id="6" creationId="{FA3A7B40-EAC7-0BFA-58E6-35235F457082}"/>
          </ac:spMkLst>
        </pc:spChg>
      </pc:sldChg>
      <pc:sldChg chg="addSp delSp modSp add del mod">
        <pc:chgData name="Daniel Khashabi" userId="62390808-c838-45e6-be59-d6fd0d208bc8" providerId="ADAL" clId="{19A97A65-FB7E-DC4C-8433-B675572D5E70}" dt="2023-02-13T20:54:52.468" v="3231" actId="2696"/>
        <pc:sldMkLst>
          <pc:docMk/>
          <pc:sldMk cId="3175239557" sldId="329"/>
        </pc:sldMkLst>
        <pc:spChg chg="add mod">
          <ac:chgData name="Daniel Khashabi" userId="62390808-c838-45e6-be59-d6fd0d208bc8" providerId="ADAL" clId="{19A97A65-FB7E-DC4C-8433-B675572D5E70}" dt="2023-02-13T20:54:51.187" v="3230" actId="478"/>
          <ac:spMkLst>
            <pc:docMk/>
            <pc:sldMk cId="3175239557" sldId="329"/>
            <ac:spMk id="4" creationId="{180B78A6-BD77-A26A-2B7A-D1AA255241BB}"/>
          </ac:spMkLst>
        </pc:spChg>
        <pc:picChg chg="del">
          <ac:chgData name="Daniel Khashabi" userId="62390808-c838-45e6-be59-d6fd0d208bc8" providerId="ADAL" clId="{19A97A65-FB7E-DC4C-8433-B675572D5E70}" dt="2023-02-13T20:54:51.187" v="3230" actId="478"/>
          <ac:picMkLst>
            <pc:docMk/>
            <pc:sldMk cId="3175239557" sldId="329"/>
            <ac:picMk id="5" creationId="{5D8BB82F-E4BE-D932-F44E-B6850F1B53DD}"/>
          </ac:picMkLst>
        </pc:picChg>
      </pc:sldChg>
      <pc:sldChg chg="delSp modSp add del mod">
        <pc:chgData name="Daniel Khashabi" userId="62390808-c838-45e6-be59-d6fd0d208bc8" providerId="ADAL" clId="{19A97A65-FB7E-DC4C-8433-B675572D5E70}" dt="2023-02-22T14:52:09.481" v="8215" actId="2696"/>
        <pc:sldMkLst>
          <pc:docMk/>
          <pc:sldMk cId="368465705" sldId="330"/>
        </pc:sldMkLst>
        <pc:picChg chg="del">
          <ac:chgData name="Daniel Khashabi" userId="62390808-c838-45e6-be59-d6fd0d208bc8" providerId="ADAL" clId="{19A97A65-FB7E-DC4C-8433-B675572D5E70}" dt="2023-02-13T20:53:07.279" v="3091" actId="21"/>
          <ac:picMkLst>
            <pc:docMk/>
            <pc:sldMk cId="368465705" sldId="330"/>
            <ac:picMk id="4" creationId="{747E25D9-1C6A-D2E8-143C-C1287EC78EB9}"/>
          </ac:picMkLst>
        </pc:picChg>
        <pc:picChg chg="del">
          <ac:chgData name="Daniel Khashabi" userId="62390808-c838-45e6-be59-d6fd0d208bc8" providerId="ADAL" clId="{19A97A65-FB7E-DC4C-8433-B675572D5E70}" dt="2023-02-13T20:53:07.279" v="3091" actId="21"/>
          <ac:picMkLst>
            <pc:docMk/>
            <pc:sldMk cId="368465705" sldId="330"/>
            <ac:picMk id="5" creationId="{2B167B50-B24F-695E-FADC-AF6DB163A09A}"/>
          </ac:picMkLst>
        </pc:picChg>
        <pc:picChg chg="mod">
          <ac:chgData name="Daniel Khashabi" userId="62390808-c838-45e6-be59-d6fd0d208bc8" providerId="ADAL" clId="{19A97A65-FB7E-DC4C-8433-B675572D5E70}" dt="2023-02-13T20:54:29.950" v="3196" actId="1076"/>
          <ac:picMkLst>
            <pc:docMk/>
            <pc:sldMk cId="368465705" sldId="330"/>
            <ac:picMk id="6" creationId="{6BB66B93-8863-4EC7-8AFA-88ADBFAC7D40}"/>
          </ac:picMkLst>
        </pc:picChg>
      </pc:sldChg>
      <pc:sldChg chg="add">
        <pc:chgData name="Daniel Khashabi" userId="62390808-c838-45e6-be59-d6fd0d208bc8" providerId="ADAL" clId="{19A97A65-FB7E-DC4C-8433-B675572D5E70}" dt="2023-02-22T14:52:28.920" v="8216"/>
        <pc:sldMkLst>
          <pc:docMk/>
          <pc:sldMk cId="1782586008" sldId="330"/>
        </pc:sldMkLst>
      </pc:sldChg>
      <pc:sldChg chg="addSp modSp add">
        <pc:chgData name="Daniel Khashabi" userId="62390808-c838-45e6-be59-d6fd0d208bc8" providerId="ADAL" clId="{19A97A65-FB7E-DC4C-8433-B675572D5E70}" dt="2023-02-22T18:45:37.835" v="10482"/>
        <pc:sldMkLst>
          <pc:docMk/>
          <pc:sldMk cId="0" sldId="331"/>
        </pc:sldMkLst>
        <pc:spChg chg="mod">
          <ac:chgData name="Daniel Khashabi" userId="62390808-c838-45e6-be59-d6fd0d208bc8" providerId="ADAL" clId="{19A97A65-FB7E-DC4C-8433-B675572D5E70}" dt="2023-02-22T18:45:37.835" v="10482"/>
          <ac:spMkLst>
            <pc:docMk/>
            <pc:sldMk cId="0" sldId="331"/>
            <ac:spMk id="2" creationId="{00000000-0000-0000-0000-000000000000}"/>
          </ac:spMkLst>
        </pc:spChg>
        <pc:spChg chg="mod">
          <ac:chgData name="Daniel Khashabi" userId="62390808-c838-45e6-be59-d6fd0d208bc8" providerId="ADAL" clId="{19A97A65-FB7E-DC4C-8433-B675572D5E70}" dt="2023-02-22T18:45:37.835" v="10482"/>
          <ac:spMkLst>
            <pc:docMk/>
            <pc:sldMk cId="0" sldId="331"/>
            <ac:spMk id="3" creationId="{00000000-0000-0000-0000-000000000000}"/>
          </ac:spMkLst>
        </pc:spChg>
        <pc:spChg chg="mod">
          <ac:chgData name="Daniel Khashabi" userId="62390808-c838-45e6-be59-d6fd0d208bc8" providerId="ADAL" clId="{19A97A65-FB7E-DC4C-8433-B675572D5E70}" dt="2023-02-22T17:58:30.299" v="9801"/>
          <ac:spMkLst>
            <pc:docMk/>
            <pc:sldMk cId="0" sldId="331"/>
            <ac:spMk id="4" creationId="{00000000-0000-0000-0000-000000000000}"/>
          </ac:spMkLst>
        </pc:spChg>
        <pc:spChg chg="mod">
          <ac:chgData name="Daniel Khashabi" userId="62390808-c838-45e6-be59-d6fd0d208bc8" providerId="ADAL" clId="{19A97A65-FB7E-DC4C-8433-B675572D5E70}" dt="2023-02-22T17:58:30.299" v="9801"/>
          <ac:spMkLst>
            <pc:docMk/>
            <pc:sldMk cId="0" sldId="331"/>
            <ac:spMk id="5" creationId="{00000000-0000-0000-0000-000000000000}"/>
          </ac:spMkLst>
        </pc:spChg>
        <pc:spChg chg="mod">
          <ac:chgData name="Daniel Khashabi" userId="62390808-c838-45e6-be59-d6fd0d208bc8" providerId="ADAL" clId="{19A97A65-FB7E-DC4C-8433-B675572D5E70}" dt="2023-02-22T18:45:37.835" v="10482"/>
          <ac:spMkLst>
            <pc:docMk/>
            <pc:sldMk cId="0" sldId="331"/>
            <ac:spMk id="6" creationId="{00000000-0000-0000-0000-000000000000}"/>
          </ac:spMkLst>
        </pc:spChg>
        <pc:spChg chg="mod">
          <ac:chgData name="Daniel Khashabi" userId="62390808-c838-45e6-be59-d6fd0d208bc8" providerId="ADAL" clId="{19A97A65-FB7E-DC4C-8433-B675572D5E70}" dt="2023-02-22T18:45:37.835" v="10482"/>
          <ac:spMkLst>
            <pc:docMk/>
            <pc:sldMk cId="0" sldId="331"/>
            <ac:spMk id="7" creationId="{00000000-0000-0000-0000-000000000000}"/>
          </ac:spMkLst>
        </pc:spChg>
        <pc:spChg chg="add mod">
          <ac:chgData name="Daniel Khashabi" userId="62390808-c838-45e6-be59-d6fd0d208bc8" providerId="ADAL" clId="{19A97A65-FB7E-DC4C-8433-B675572D5E70}" dt="2023-02-22T16:24:59.136" v="9075"/>
          <ac:spMkLst>
            <pc:docMk/>
            <pc:sldMk cId="0" sldId="331"/>
            <ac:spMk id="8" creationId="{295FC36D-A673-9C30-6FFF-A1336D81CCD7}"/>
          </ac:spMkLst>
        </pc:spChg>
      </pc:sldChg>
      <pc:sldChg chg="add del">
        <pc:chgData name="Daniel Khashabi" userId="62390808-c838-45e6-be59-d6fd0d208bc8" providerId="ADAL" clId="{19A97A65-FB7E-DC4C-8433-B675572D5E70}" dt="2023-02-13T20:52:26.060" v="3088" actId="2696"/>
        <pc:sldMkLst>
          <pc:docMk/>
          <pc:sldMk cId="519066936" sldId="331"/>
        </pc:sldMkLst>
      </pc:sldChg>
      <pc:sldChg chg="add del mod modShow">
        <pc:chgData name="Daniel Khashabi" userId="62390808-c838-45e6-be59-d6fd0d208bc8" providerId="ADAL" clId="{19A97A65-FB7E-DC4C-8433-B675572D5E70}" dt="2023-02-22T03:57:15.516" v="6782" actId="2696"/>
        <pc:sldMkLst>
          <pc:docMk/>
          <pc:sldMk cId="3444012916" sldId="331"/>
        </pc:sldMkLst>
      </pc:sldChg>
      <pc:sldChg chg="addSp modSp add">
        <pc:chgData name="Daniel Khashabi" userId="62390808-c838-45e6-be59-d6fd0d208bc8" providerId="ADAL" clId="{19A97A65-FB7E-DC4C-8433-B675572D5E70}" dt="2023-02-22T18:45:37.835" v="10482"/>
        <pc:sldMkLst>
          <pc:docMk/>
          <pc:sldMk cId="0" sldId="332"/>
        </pc:sldMkLst>
        <pc:spChg chg="mod">
          <ac:chgData name="Daniel Khashabi" userId="62390808-c838-45e6-be59-d6fd0d208bc8" providerId="ADAL" clId="{19A97A65-FB7E-DC4C-8433-B675572D5E70}" dt="2023-02-22T18:45:37.835" v="10482"/>
          <ac:spMkLst>
            <pc:docMk/>
            <pc:sldMk cId="0" sldId="332"/>
            <ac:spMk id="3" creationId="{00000000-0000-0000-0000-000000000000}"/>
          </ac:spMkLst>
        </pc:spChg>
        <pc:spChg chg="mod">
          <ac:chgData name="Daniel Khashabi" userId="62390808-c838-45e6-be59-d6fd0d208bc8" providerId="ADAL" clId="{19A97A65-FB7E-DC4C-8433-B675572D5E70}" dt="2023-02-22T18:45:37.835" v="10482"/>
          <ac:spMkLst>
            <pc:docMk/>
            <pc:sldMk cId="0" sldId="332"/>
            <ac:spMk id="4" creationId="{00000000-0000-0000-0000-000000000000}"/>
          </ac:spMkLst>
        </pc:spChg>
        <pc:spChg chg="mod">
          <ac:chgData name="Daniel Khashabi" userId="62390808-c838-45e6-be59-d6fd0d208bc8" providerId="ADAL" clId="{19A97A65-FB7E-DC4C-8433-B675572D5E70}" dt="2023-02-22T18:45:37.835" v="10482"/>
          <ac:spMkLst>
            <pc:docMk/>
            <pc:sldMk cId="0" sldId="332"/>
            <ac:spMk id="5" creationId="{00000000-0000-0000-0000-000000000000}"/>
          </ac:spMkLst>
        </pc:spChg>
        <pc:spChg chg="add mod">
          <ac:chgData name="Daniel Khashabi" userId="62390808-c838-45e6-be59-d6fd0d208bc8" providerId="ADAL" clId="{19A97A65-FB7E-DC4C-8433-B675572D5E70}" dt="2023-02-22T16:25:01.416" v="9076"/>
          <ac:spMkLst>
            <pc:docMk/>
            <pc:sldMk cId="0" sldId="332"/>
            <ac:spMk id="6" creationId="{8A016B12-7C7C-C7C3-4494-F970F253A914}"/>
          </ac:spMkLst>
        </pc:spChg>
      </pc:sldChg>
      <pc:sldChg chg="add del mod modShow">
        <pc:chgData name="Daniel Khashabi" userId="62390808-c838-45e6-be59-d6fd0d208bc8" providerId="ADAL" clId="{19A97A65-FB7E-DC4C-8433-B675572D5E70}" dt="2023-02-22T14:48:02.725" v="8139" actId="2696"/>
        <pc:sldMkLst>
          <pc:docMk/>
          <pc:sldMk cId="552880653" sldId="332"/>
        </pc:sldMkLst>
      </pc:sldChg>
      <pc:sldChg chg="add del ord">
        <pc:chgData name="Daniel Khashabi" userId="62390808-c838-45e6-be59-d6fd0d208bc8" providerId="ADAL" clId="{19A97A65-FB7E-DC4C-8433-B675572D5E70}" dt="2023-02-13T20:50:59.138" v="3077" actId="2696"/>
        <pc:sldMkLst>
          <pc:docMk/>
          <pc:sldMk cId="1062894761" sldId="332"/>
        </pc:sldMkLst>
      </pc:sldChg>
      <pc:sldChg chg="modSp add del">
        <pc:chgData name="Daniel Khashabi" userId="62390808-c838-45e6-be59-d6fd0d208bc8" providerId="ADAL" clId="{19A97A65-FB7E-DC4C-8433-B675572D5E70}" dt="2023-02-22T13:53:11.763" v="8041" actId="2696"/>
        <pc:sldMkLst>
          <pc:docMk/>
          <pc:sldMk cId="1052527293" sldId="333"/>
        </pc:sldMkLst>
        <pc:spChg chg="mod">
          <ac:chgData name="Daniel Khashabi" userId="62390808-c838-45e6-be59-d6fd0d208bc8" providerId="ADAL" clId="{19A97A65-FB7E-DC4C-8433-B675572D5E70}" dt="2023-02-22T13:48:49.813" v="7938"/>
          <ac:spMkLst>
            <pc:docMk/>
            <pc:sldMk cId="1052527293" sldId="333"/>
            <ac:spMk id="4" creationId="{00000000-0000-0000-0000-000000000000}"/>
          </ac:spMkLst>
        </pc:spChg>
      </pc:sldChg>
      <pc:sldChg chg="delSp modSp add mod">
        <pc:chgData name="Daniel Khashabi" userId="62390808-c838-45e6-be59-d6fd0d208bc8" providerId="ADAL" clId="{19A97A65-FB7E-DC4C-8433-B675572D5E70}" dt="2023-02-23T16:41:20.836" v="11072"/>
        <pc:sldMkLst>
          <pc:docMk/>
          <pc:sldMk cId="3909922209" sldId="333"/>
        </pc:sldMkLst>
        <pc:spChg chg="del">
          <ac:chgData name="Daniel Khashabi" userId="62390808-c838-45e6-be59-d6fd0d208bc8" providerId="ADAL" clId="{19A97A65-FB7E-DC4C-8433-B675572D5E70}" dt="2023-02-22T13:56:06.261" v="8065" actId="478"/>
          <ac:spMkLst>
            <pc:docMk/>
            <pc:sldMk cId="3909922209" sldId="333"/>
            <ac:spMk id="4" creationId="{00000000-0000-0000-0000-000000000000}"/>
          </ac:spMkLst>
        </pc:spChg>
        <pc:spChg chg="mod">
          <ac:chgData name="Daniel Khashabi" userId="62390808-c838-45e6-be59-d6fd0d208bc8" providerId="ADAL" clId="{19A97A65-FB7E-DC4C-8433-B675572D5E70}" dt="2023-02-23T16:41:20.836" v="11072"/>
          <ac:spMkLst>
            <pc:docMk/>
            <pc:sldMk cId="3909922209" sldId="333"/>
            <ac:spMk id="5" creationId="{00000000-0000-0000-0000-000000000000}"/>
          </ac:spMkLst>
        </pc:spChg>
      </pc:sldChg>
      <pc:sldChg chg="delSp modSp add del mod">
        <pc:chgData name="Daniel Khashabi" userId="62390808-c838-45e6-be59-d6fd0d208bc8" providerId="ADAL" clId="{19A97A65-FB7E-DC4C-8433-B675572D5E70}" dt="2023-02-22T18:02:06.138" v="9840" actId="2696"/>
        <pc:sldMkLst>
          <pc:docMk/>
          <pc:sldMk cId="854781172" sldId="334"/>
        </pc:sldMkLst>
        <pc:spChg chg="del">
          <ac:chgData name="Daniel Khashabi" userId="62390808-c838-45e6-be59-d6fd0d208bc8" providerId="ADAL" clId="{19A97A65-FB7E-DC4C-8433-B675572D5E70}" dt="2023-02-22T13:56:09.077" v="8066" actId="478"/>
          <ac:spMkLst>
            <pc:docMk/>
            <pc:sldMk cId="854781172" sldId="334"/>
            <ac:spMk id="4" creationId="{00000000-0000-0000-0000-000000000000}"/>
          </ac:spMkLst>
        </pc:spChg>
        <pc:spChg chg="mod">
          <ac:chgData name="Daniel Khashabi" userId="62390808-c838-45e6-be59-d6fd0d208bc8" providerId="ADAL" clId="{19A97A65-FB7E-DC4C-8433-B675572D5E70}" dt="2023-02-22T17:58:36.025" v="9802"/>
          <ac:spMkLst>
            <pc:docMk/>
            <pc:sldMk cId="854781172" sldId="334"/>
            <ac:spMk id="5" creationId="{00000000-0000-0000-0000-000000000000}"/>
          </ac:spMkLst>
        </pc:spChg>
      </pc:sldChg>
      <pc:sldChg chg="modSp add del">
        <pc:chgData name="Daniel Khashabi" userId="62390808-c838-45e6-be59-d6fd0d208bc8" providerId="ADAL" clId="{19A97A65-FB7E-DC4C-8433-B675572D5E70}" dt="2023-02-22T13:53:11.763" v="8041" actId="2696"/>
        <pc:sldMkLst>
          <pc:docMk/>
          <pc:sldMk cId="2144847686" sldId="334"/>
        </pc:sldMkLst>
        <pc:spChg chg="mod">
          <ac:chgData name="Daniel Khashabi" userId="62390808-c838-45e6-be59-d6fd0d208bc8" providerId="ADAL" clId="{19A97A65-FB7E-DC4C-8433-B675572D5E70}" dt="2023-02-22T13:48:49.813" v="7938"/>
          <ac:spMkLst>
            <pc:docMk/>
            <pc:sldMk cId="2144847686" sldId="334"/>
            <ac:spMk id="4" creationId="{00000000-0000-0000-0000-000000000000}"/>
          </ac:spMkLst>
        </pc:spChg>
      </pc:sldChg>
      <pc:sldChg chg="add del">
        <pc:chgData name="Daniel Khashabi" userId="62390808-c838-45e6-be59-d6fd0d208bc8" providerId="ADAL" clId="{19A97A65-FB7E-DC4C-8433-B675572D5E70}" dt="2023-02-13T20:50:17.928" v="3074" actId="2696"/>
        <pc:sldMkLst>
          <pc:docMk/>
          <pc:sldMk cId="8084279" sldId="335"/>
        </pc:sldMkLst>
      </pc:sldChg>
      <pc:sldChg chg="modSp add del">
        <pc:chgData name="Daniel Khashabi" userId="62390808-c838-45e6-be59-d6fd0d208bc8" providerId="ADAL" clId="{19A97A65-FB7E-DC4C-8433-B675572D5E70}" dt="2023-02-22T13:53:11.763" v="8041" actId="2696"/>
        <pc:sldMkLst>
          <pc:docMk/>
          <pc:sldMk cId="42562725" sldId="335"/>
        </pc:sldMkLst>
        <pc:spChg chg="mod">
          <ac:chgData name="Daniel Khashabi" userId="62390808-c838-45e6-be59-d6fd0d208bc8" providerId="ADAL" clId="{19A97A65-FB7E-DC4C-8433-B675572D5E70}" dt="2023-02-22T13:48:49.813" v="7938"/>
          <ac:spMkLst>
            <pc:docMk/>
            <pc:sldMk cId="42562725" sldId="335"/>
            <ac:spMk id="5" creationId="{00000000-0000-0000-0000-000000000000}"/>
          </ac:spMkLst>
        </pc:spChg>
      </pc:sldChg>
      <pc:sldChg chg="delSp modSp add mod">
        <pc:chgData name="Daniel Khashabi" userId="62390808-c838-45e6-be59-d6fd0d208bc8" providerId="ADAL" clId="{19A97A65-FB7E-DC4C-8433-B675572D5E70}" dt="2023-02-23T16:41:20.836" v="11072"/>
        <pc:sldMkLst>
          <pc:docMk/>
          <pc:sldMk cId="1096237941" sldId="335"/>
        </pc:sldMkLst>
        <pc:spChg chg="del">
          <ac:chgData name="Daniel Khashabi" userId="62390808-c838-45e6-be59-d6fd0d208bc8" providerId="ADAL" clId="{19A97A65-FB7E-DC4C-8433-B675572D5E70}" dt="2023-02-22T13:56:11.839" v="8067" actId="478"/>
          <ac:spMkLst>
            <pc:docMk/>
            <pc:sldMk cId="1096237941" sldId="335"/>
            <ac:spMk id="5" creationId="{00000000-0000-0000-0000-000000000000}"/>
          </ac:spMkLst>
        </pc:spChg>
        <pc:spChg chg="mod">
          <ac:chgData name="Daniel Khashabi" userId="62390808-c838-45e6-be59-d6fd0d208bc8" providerId="ADAL" clId="{19A97A65-FB7E-DC4C-8433-B675572D5E70}" dt="2023-02-23T16:41:20.836" v="11072"/>
          <ac:spMkLst>
            <pc:docMk/>
            <pc:sldMk cId="1096237941" sldId="335"/>
            <ac:spMk id="6" creationId="{00000000-0000-0000-0000-000000000000}"/>
          </ac:spMkLst>
        </pc:spChg>
      </pc:sldChg>
      <pc:sldChg chg="delSp modSp add del mod">
        <pc:chgData name="Daniel Khashabi" userId="62390808-c838-45e6-be59-d6fd0d208bc8" providerId="ADAL" clId="{19A97A65-FB7E-DC4C-8433-B675572D5E70}" dt="2023-02-22T18:02:01.653" v="9839" actId="2696"/>
        <pc:sldMkLst>
          <pc:docMk/>
          <pc:sldMk cId="1106993191" sldId="336"/>
        </pc:sldMkLst>
        <pc:spChg chg="del mod">
          <ac:chgData name="Daniel Khashabi" userId="62390808-c838-45e6-be59-d6fd0d208bc8" providerId="ADAL" clId="{19A97A65-FB7E-DC4C-8433-B675572D5E70}" dt="2023-02-22T13:56:14.819" v="8069" actId="478"/>
          <ac:spMkLst>
            <pc:docMk/>
            <pc:sldMk cId="1106993191" sldId="336"/>
            <ac:spMk id="4" creationId="{00000000-0000-0000-0000-000000000000}"/>
          </ac:spMkLst>
        </pc:spChg>
        <pc:spChg chg="mod">
          <ac:chgData name="Daniel Khashabi" userId="62390808-c838-45e6-be59-d6fd0d208bc8" providerId="ADAL" clId="{19A97A65-FB7E-DC4C-8433-B675572D5E70}" dt="2023-02-22T17:58:36.025" v="9802"/>
          <ac:spMkLst>
            <pc:docMk/>
            <pc:sldMk cId="1106993191" sldId="336"/>
            <ac:spMk id="5" creationId="{00000000-0000-0000-0000-000000000000}"/>
          </ac:spMkLst>
        </pc:spChg>
      </pc:sldChg>
      <pc:sldChg chg="modSp add del">
        <pc:chgData name="Daniel Khashabi" userId="62390808-c838-45e6-be59-d6fd0d208bc8" providerId="ADAL" clId="{19A97A65-FB7E-DC4C-8433-B675572D5E70}" dt="2023-02-22T13:53:11.763" v="8041" actId="2696"/>
        <pc:sldMkLst>
          <pc:docMk/>
          <pc:sldMk cId="1308581558" sldId="336"/>
        </pc:sldMkLst>
        <pc:spChg chg="mod">
          <ac:chgData name="Daniel Khashabi" userId="62390808-c838-45e6-be59-d6fd0d208bc8" providerId="ADAL" clId="{19A97A65-FB7E-DC4C-8433-B675572D5E70}" dt="2023-02-22T13:48:49.813" v="7938"/>
          <ac:spMkLst>
            <pc:docMk/>
            <pc:sldMk cId="1308581558" sldId="336"/>
            <ac:spMk id="4" creationId="{00000000-0000-0000-0000-000000000000}"/>
          </ac:spMkLst>
        </pc:spChg>
      </pc:sldChg>
      <pc:sldChg chg="delSp modSp add mod">
        <pc:chgData name="Daniel Khashabi" userId="62390808-c838-45e6-be59-d6fd0d208bc8" providerId="ADAL" clId="{19A97A65-FB7E-DC4C-8433-B675572D5E70}" dt="2023-02-23T16:41:20.836" v="11072"/>
        <pc:sldMkLst>
          <pc:docMk/>
          <pc:sldMk cId="4039986460" sldId="337"/>
        </pc:sldMkLst>
        <pc:spChg chg="mod">
          <ac:chgData name="Daniel Khashabi" userId="62390808-c838-45e6-be59-d6fd0d208bc8" providerId="ADAL" clId="{19A97A65-FB7E-DC4C-8433-B675572D5E70}" dt="2023-02-22T17:58:30.299" v="9801"/>
          <ac:spMkLst>
            <pc:docMk/>
            <pc:sldMk cId="4039986460" sldId="337"/>
            <ac:spMk id="5" creationId="{00000000-0000-0000-0000-000000000000}"/>
          </ac:spMkLst>
        </pc:spChg>
        <pc:spChg chg="del">
          <ac:chgData name="Daniel Khashabi" userId="62390808-c838-45e6-be59-d6fd0d208bc8" providerId="ADAL" clId="{19A97A65-FB7E-DC4C-8433-B675572D5E70}" dt="2023-02-22T13:56:16.943" v="8070" actId="478"/>
          <ac:spMkLst>
            <pc:docMk/>
            <pc:sldMk cId="4039986460" sldId="337"/>
            <ac:spMk id="6" creationId="{00000000-0000-0000-0000-000000000000}"/>
          </ac:spMkLst>
        </pc:spChg>
        <pc:spChg chg="mod">
          <ac:chgData name="Daniel Khashabi" userId="62390808-c838-45e6-be59-d6fd0d208bc8" providerId="ADAL" clId="{19A97A65-FB7E-DC4C-8433-B675572D5E70}" dt="2023-02-23T16:41:20.836" v="11072"/>
          <ac:spMkLst>
            <pc:docMk/>
            <pc:sldMk cId="4039986460" sldId="337"/>
            <ac:spMk id="7" creationId="{00000000-0000-0000-0000-000000000000}"/>
          </ac:spMkLst>
        </pc:spChg>
      </pc:sldChg>
      <pc:sldChg chg="modSp add del">
        <pc:chgData name="Daniel Khashabi" userId="62390808-c838-45e6-be59-d6fd0d208bc8" providerId="ADAL" clId="{19A97A65-FB7E-DC4C-8433-B675572D5E70}" dt="2023-02-22T13:53:11.763" v="8041" actId="2696"/>
        <pc:sldMkLst>
          <pc:docMk/>
          <pc:sldMk cId="4182602824" sldId="337"/>
        </pc:sldMkLst>
        <pc:spChg chg="mod">
          <ac:chgData name="Daniel Khashabi" userId="62390808-c838-45e6-be59-d6fd0d208bc8" providerId="ADAL" clId="{19A97A65-FB7E-DC4C-8433-B675572D5E70}" dt="2023-02-22T13:48:49.813" v="7938"/>
          <ac:spMkLst>
            <pc:docMk/>
            <pc:sldMk cId="4182602824" sldId="337"/>
            <ac:spMk id="6" creationId="{00000000-0000-0000-0000-000000000000}"/>
          </ac:spMkLst>
        </pc:spChg>
      </pc:sldChg>
      <pc:sldChg chg="addSp delSp modSp add mod">
        <pc:chgData name="Daniel Khashabi" userId="62390808-c838-45e6-be59-d6fd0d208bc8" providerId="ADAL" clId="{19A97A65-FB7E-DC4C-8433-B675572D5E70}" dt="2023-02-23T16:41:20.836" v="11072"/>
        <pc:sldMkLst>
          <pc:docMk/>
          <pc:sldMk cId="2182665769" sldId="338"/>
        </pc:sldMkLst>
        <pc:spChg chg="mod">
          <ac:chgData name="Daniel Khashabi" userId="62390808-c838-45e6-be59-d6fd0d208bc8" providerId="ADAL" clId="{19A97A65-FB7E-DC4C-8433-B675572D5E70}" dt="2023-02-23T16:41:20.836" v="11072"/>
          <ac:spMkLst>
            <pc:docMk/>
            <pc:sldMk cId="2182665769" sldId="338"/>
            <ac:spMk id="3" creationId="{00000000-0000-0000-0000-000000000000}"/>
          </ac:spMkLst>
        </pc:spChg>
        <pc:spChg chg="add del mod">
          <ac:chgData name="Daniel Khashabi" userId="62390808-c838-45e6-be59-d6fd0d208bc8" providerId="ADAL" clId="{19A97A65-FB7E-DC4C-8433-B675572D5E70}" dt="2023-02-22T18:00:46.657" v="9819" actId="478"/>
          <ac:spMkLst>
            <pc:docMk/>
            <pc:sldMk cId="2182665769" sldId="338"/>
            <ac:spMk id="4" creationId="{00000000-0000-0000-0000-000000000000}"/>
          </ac:spMkLst>
        </pc:spChg>
        <pc:spChg chg="mod topLvl">
          <ac:chgData name="Daniel Khashabi" userId="62390808-c838-45e6-be59-d6fd0d208bc8" providerId="ADAL" clId="{19A97A65-FB7E-DC4C-8433-B675572D5E70}" dt="2023-02-22T18:01:10.320" v="9829" actId="21"/>
          <ac:spMkLst>
            <pc:docMk/>
            <pc:sldMk cId="2182665769" sldId="338"/>
            <ac:spMk id="7" creationId="{00000000-0000-0000-0000-000000000000}"/>
          </ac:spMkLst>
        </pc:spChg>
        <pc:spChg chg="del">
          <ac:chgData name="Daniel Khashabi" userId="62390808-c838-45e6-be59-d6fd0d208bc8" providerId="ADAL" clId="{19A97A65-FB7E-DC4C-8433-B675572D5E70}" dt="2023-02-22T13:56:20.317" v="8071" actId="478"/>
          <ac:spMkLst>
            <pc:docMk/>
            <pc:sldMk cId="2182665769" sldId="338"/>
            <ac:spMk id="8" creationId="{00000000-0000-0000-0000-000000000000}"/>
          </ac:spMkLst>
        </pc:spChg>
        <pc:grpChg chg="add del mod">
          <ac:chgData name="Daniel Khashabi" userId="62390808-c838-45e6-be59-d6fd0d208bc8" providerId="ADAL" clId="{19A97A65-FB7E-DC4C-8433-B675572D5E70}" dt="2023-02-22T18:01:34.592" v="9838" actId="14100"/>
          <ac:grpSpMkLst>
            <pc:docMk/>
            <pc:sldMk cId="2182665769" sldId="338"/>
            <ac:grpSpMk id="5" creationId="{00000000-0000-0000-0000-000000000000}"/>
          </ac:grpSpMkLst>
        </pc:grpChg>
        <pc:picChg chg="add del mod topLvl">
          <ac:chgData name="Daniel Khashabi" userId="62390808-c838-45e6-be59-d6fd0d208bc8" providerId="ADAL" clId="{19A97A65-FB7E-DC4C-8433-B675572D5E70}" dt="2023-02-22T18:01:10.320" v="9829" actId="21"/>
          <ac:picMkLst>
            <pc:docMk/>
            <pc:sldMk cId="2182665769" sldId="338"/>
            <ac:picMk id="6" creationId="{00000000-0000-0000-0000-000000000000}"/>
          </ac:picMkLst>
        </pc:picChg>
      </pc:sldChg>
      <pc:sldChg chg="modSp add del">
        <pc:chgData name="Daniel Khashabi" userId="62390808-c838-45e6-be59-d6fd0d208bc8" providerId="ADAL" clId="{19A97A65-FB7E-DC4C-8433-B675572D5E70}" dt="2023-02-22T13:53:11.763" v="8041" actId="2696"/>
        <pc:sldMkLst>
          <pc:docMk/>
          <pc:sldMk cId="3173798473" sldId="338"/>
        </pc:sldMkLst>
        <pc:spChg chg="mod">
          <ac:chgData name="Daniel Khashabi" userId="62390808-c838-45e6-be59-d6fd0d208bc8" providerId="ADAL" clId="{19A97A65-FB7E-DC4C-8433-B675572D5E70}" dt="2023-02-22T13:48:49.813" v="7938"/>
          <ac:spMkLst>
            <pc:docMk/>
            <pc:sldMk cId="3173798473" sldId="338"/>
            <ac:spMk id="8" creationId="{00000000-0000-0000-0000-000000000000}"/>
          </ac:spMkLst>
        </pc:spChg>
      </pc:sldChg>
      <pc:sldChg chg="addSp delSp modSp add mod">
        <pc:chgData name="Daniel Khashabi" userId="62390808-c838-45e6-be59-d6fd0d208bc8" providerId="ADAL" clId="{19A97A65-FB7E-DC4C-8433-B675572D5E70}" dt="2023-02-22T17:59:46.777" v="9812" actId="20577"/>
        <pc:sldMkLst>
          <pc:docMk/>
          <pc:sldMk cId="3133047393" sldId="339"/>
        </pc:sldMkLst>
        <pc:spChg chg="mod">
          <ac:chgData name="Daniel Khashabi" userId="62390808-c838-45e6-be59-d6fd0d208bc8" providerId="ADAL" clId="{19A97A65-FB7E-DC4C-8433-B675572D5E70}" dt="2023-02-22T17:58:30.299" v="9801"/>
          <ac:spMkLst>
            <pc:docMk/>
            <pc:sldMk cId="3133047393" sldId="339"/>
            <ac:spMk id="3"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5"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6"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7" creationId="{00000000-0000-0000-0000-000000000000}"/>
          </ac:spMkLst>
        </pc:spChg>
        <pc:spChg chg="mod">
          <ac:chgData name="Daniel Khashabi" userId="62390808-c838-45e6-be59-d6fd0d208bc8" providerId="ADAL" clId="{19A97A65-FB7E-DC4C-8433-B675572D5E70}" dt="2023-02-22T17:59:46.777" v="9812" actId="20577"/>
          <ac:spMkLst>
            <pc:docMk/>
            <pc:sldMk cId="3133047393" sldId="339"/>
            <ac:spMk id="8"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9"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10"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11" creationId="{00000000-0000-0000-0000-000000000000}"/>
          </ac:spMkLst>
        </pc:spChg>
        <pc:spChg chg="mod">
          <ac:chgData name="Daniel Khashabi" userId="62390808-c838-45e6-be59-d6fd0d208bc8" providerId="ADAL" clId="{19A97A65-FB7E-DC4C-8433-B675572D5E70}" dt="2023-02-22T17:58:30.299" v="9801"/>
          <ac:spMkLst>
            <pc:docMk/>
            <pc:sldMk cId="3133047393" sldId="339"/>
            <ac:spMk id="12" creationId="{00000000-0000-0000-0000-000000000000}"/>
          </ac:spMkLst>
        </pc:spChg>
        <pc:spChg chg="del mod">
          <ac:chgData name="Daniel Khashabi" userId="62390808-c838-45e6-be59-d6fd0d208bc8" providerId="ADAL" clId="{19A97A65-FB7E-DC4C-8433-B675572D5E70}" dt="2023-02-22T17:59:21.102" v="9804" actId="478"/>
          <ac:spMkLst>
            <pc:docMk/>
            <pc:sldMk cId="3133047393" sldId="339"/>
            <ac:spMk id="13" creationId="{00000000-0000-0000-0000-000000000000}"/>
          </ac:spMkLst>
        </pc:spChg>
        <pc:spChg chg="add mod">
          <ac:chgData name="Daniel Khashabi" userId="62390808-c838-45e6-be59-d6fd0d208bc8" providerId="ADAL" clId="{19A97A65-FB7E-DC4C-8433-B675572D5E70}" dt="2023-02-22T16:14:48.147" v="8735"/>
          <ac:spMkLst>
            <pc:docMk/>
            <pc:sldMk cId="3133047393" sldId="339"/>
            <ac:spMk id="14" creationId="{4BEDF37F-D73F-3A53-10FF-D6E6C453953D}"/>
          </ac:spMkLst>
        </pc:spChg>
      </pc:sldChg>
      <pc:sldChg chg="addSp delSp modSp add mod">
        <pc:chgData name="Daniel Khashabi" userId="62390808-c838-45e6-be59-d6fd0d208bc8" providerId="ADAL" clId="{19A97A65-FB7E-DC4C-8433-B675572D5E70}" dt="2023-02-23T16:41:20.836" v="11072"/>
        <pc:sldMkLst>
          <pc:docMk/>
          <pc:sldMk cId="1924744907" sldId="340"/>
        </pc:sldMkLst>
        <pc:spChg chg="mod">
          <ac:chgData name="Daniel Khashabi" userId="62390808-c838-45e6-be59-d6fd0d208bc8" providerId="ADAL" clId="{19A97A65-FB7E-DC4C-8433-B675572D5E70}" dt="2023-02-22T17:58:30.299" v="9801"/>
          <ac:spMkLst>
            <pc:docMk/>
            <pc:sldMk cId="1924744907" sldId="340"/>
            <ac:spMk id="3"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4" creationId="{00000000-0000-0000-0000-000000000000}"/>
          </ac:spMkLst>
        </pc:spChg>
        <pc:spChg chg="mod">
          <ac:chgData name="Daniel Khashabi" userId="62390808-c838-45e6-be59-d6fd0d208bc8" providerId="ADAL" clId="{19A97A65-FB7E-DC4C-8433-B675572D5E70}" dt="2023-02-22T17:59:31.505" v="9806" actId="20577"/>
          <ac:spMkLst>
            <pc:docMk/>
            <pc:sldMk cId="1924744907" sldId="340"/>
            <ac:spMk id="5"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6"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7" creationId="{00000000-0000-0000-0000-000000000000}"/>
          </ac:spMkLst>
        </pc:spChg>
        <pc:spChg chg="mod">
          <ac:chgData name="Daniel Khashabi" userId="62390808-c838-45e6-be59-d6fd0d208bc8" providerId="ADAL" clId="{19A97A65-FB7E-DC4C-8433-B675572D5E70}" dt="2023-02-23T16:41:20.836" v="11072"/>
          <ac:spMkLst>
            <pc:docMk/>
            <pc:sldMk cId="1924744907" sldId="340"/>
            <ac:spMk id="8"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10"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12"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13" creationId="{00000000-0000-0000-0000-000000000000}"/>
          </ac:spMkLst>
        </pc:spChg>
        <pc:spChg chg="mod">
          <ac:chgData name="Daniel Khashabi" userId="62390808-c838-45e6-be59-d6fd0d208bc8" providerId="ADAL" clId="{19A97A65-FB7E-DC4C-8433-B675572D5E70}" dt="2023-02-22T17:58:30.299" v="9801"/>
          <ac:spMkLst>
            <pc:docMk/>
            <pc:sldMk cId="1924744907" sldId="340"/>
            <ac:spMk id="14" creationId="{00000000-0000-0000-0000-000000000000}"/>
          </ac:spMkLst>
        </pc:spChg>
        <pc:spChg chg="del mod">
          <ac:chgData name="Daniel Khashabi" userId="62390808-c838-45e6-be59-d6fd0d208bc8" providerId="ADAL" clId="{19A97A65-FB7E-DC4C-8433-B675572D5E70}" dt="2023-02-22T17:57:28.260" v="9797" actId="478"/>
          <ac:spMkLst>
            <pc:docMk/>
            <pc:sldMk cId="1924744907" sldId="340"/>
            <ac:spMk id="15" creationId="{00000000-0000-0000-0000-000000000000}"/>
          </ac:spMkLst>
        </pc:spChg>
        <pc:spChg chg="del">
          <ac:chgData name="Daniel Khashabi" userId="62390808-c838-45e6-be59-d6fd0d208bc8" providerId="ADAL" clId="{19A97A65-FB7E-DC4C-8433-B675572D5E70}" dt="2023-02-22T17:57:29.959" v="9798" actId="478"/>
          <ac:spMkLst>
            <pc:docMk/>
            <pc:sldMk cId="1924744907" sldId="340"/>
            <ac:spMk id="16" creationId="{940D278F-FB24-6785-6AB4-0E834BFE35EB}"/>
          </ac:spMkLst>
        </pc:spChg>
        <pc:spChg chg="add mod">
          <ac:chgData name="Daniel Khashabi" userId="62390808-c838-45e6-be59-d6fd0d208bc8" providerId="ADAL" clId="{19A97A65-FB7E-DC4C-8433-B675572D5E70}" dt="2023-02-22T16:14:40.077" v="8726"/>
          <ac:spMkLst>
            <pc:docMk/>
            <pc:sldMk cId="1924744907" sldId="340"/>
            <ac:spMk id="17" creationId="{606834F8-E800-F7CC-5013-63AB1484AA4A}"/>
          </ac:spMkLst>
        </pc:spChg>
        <pc:picChg chg="mod">
          <ac:chgData name="Daniel Khashabi" userId="62390808-c838-45e6-be59-d6fd0d208bc8" providerId="ADAL" clId="{19A97A65-FB7E-DC4C-8433-B675572D5E70}" dt="2023-02-22T13:52:55.771" v="8040" actId="1038"/>
          <ac:picMkLst>
            <pc:docMk/>
            <pc:sldMk cId="1924744907" sldId="340"/>
            <ac:picMk id="11" creationId="{00000000-0000-0000-0000-000000000000}"/>
          </ac:picMkLst>
        </pc:picChg>
      </pc:sldChg>
      <pc:sldChg chg="addSp delSp modSp add mod">
        <pc:chgData name="Daniel Khashabi" userId="62390808-c838-45e6-be59-d6fd0d208bc8" providerId="ADAL" clId="{19A97A65-FB7E-DC4C-8433-B675572D5E70}" dt="2023-02-23T16:41:20.836" v="11072"/>
        <pc:sldMkLst>
          <pc:docMk/>
          <pc:sldMk cId="3245543822" sldId="341"/>
        </pc:sldMkLst>
        <pc:spChg chg="mod">
          <ac:chgData name="Daniel Khashabi" userId="62390808-c838-45e6-be59-d6fd0d208bc8" providerId="ADAL" clId="{19A97A65-FB7E-DC4C-8433-B675572D5E70}" dt="2023-02-23T16:41:20.836" v="11072"/>
          <ac:spMkLst>
            <pc:docMk/>
            <pc:sldMk cId="3245543822" sldId="341"/>
            <ac:spMk id="3"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5"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6"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7"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8"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10"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11"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12" creationId="{00000000-0000-0000-0000-000000000000}"/>
          </ac:spMkLst>
        </pc:spChg>
        <pc:spChg chg="mod">
          <ac:chgData name="Daniel Khashabi" userId="62390808-c838-45e6-be59-d6fd0d208bc8" providerId="ADAL" clId="{19A97A65-FB7E-DC4C-8433-B675572D5E70}" dt="2023-02-22T17:58:30.299" v="9801"/>
          <ac:spMkLst>
            <pc:docMk/>
            <pc:sldMk cId="3245543822" sldId="341"/>
            <ac:spMk id="13" creationId="{00000000-0000-0000-0000-000000000000}"/>
          </ac:spMkLst>
        </pc:spChg>
        <pc:spChg chg="del mod">
          <ac:chgData name="Daniel Khashabi" userId="62390808-c838-45e6-be59-d6fd0d208bc8" providerId="ADAL" clId="{19A97A65-FB7E-DC4C-8433-B675572D5E70}" dt="2023-02-22T17:57:25.376" v="9796" actId="478"/>
          <ac:spMkLst>
            <pc:docMk/>
            <pc:sldMk cId="3245543822" sldId="341"/>
            <ac:spMk id="14" creationId="{00000000-0000-0000-0000-000000000000}"/>
          </ac:spMkLst>
        </pc:spChg>
        <pc:spChg chg="add mod">
          <ac:chgData name="Daniel Khashabi" userId="62390808-c838-45e6-be59-d6fd0d208bc8" providerId="ADAL" clId="{19A97A65-FB7E-DC4C-8433-B675572D5E70}" dt="2023-02-22T16:14:36.057" v="8725" actId="1036"/>
          <ac:spMkLst>
            <pc:docMk/>
            <pc:sldMk cId="3245543822" sldId="341"/>
            <ac:spMk id="15" creationId="{5713B8BD-D447-35E3-09E1-ED407EF09060}"/>
          </ac:spMkLst>
        </pc:spChg>
      </pc:sldChg>
      <pc:sldChg chg="delSp modSp add mod">
        <pc:chgData name="Daniel Khashabi" userId="62390808-c838-45e6-be59-d6fd0d208bc8" providerId="ADAL" clId="{19A97A65-FB7E-DC4C-8433-B675572D5E70}" dt="2023-02-22T17:58:30.299" v="9801"/>
        <pc:sldMkLst>
          <pc:docMk/>
          <pc:sldMk cId="105956048" sldId="342"/>
        </pc:sldMkLst>
        <pc:spChg chg="mod">
          <ac:chgData name="Daniel Khashabi" userId="62390808-c838-45e6-be59-d6fd0d208bc8" providerId="ADAL" clId="{19A97A65-FB7E-DC4C-8433-B675572D5E70}" dt="2023-02-22T17:58:30.299" v="9801"/>
          <ac:spMkLst>
            <pc:docMk/>
            <pc:sldMk cId="105956048" sldId="342"/>
            <ac:spMk id="3" creationId="{00000000-0000-0000-0000-000000000000}"/>
          </ac:spMkLst>
        </pc:spChg>
        <pc:spChg chg="mod">
          <ac:chgData name="Daniel Khashabi" userId="62390808-c838-45e6-be59-d6fd0d208bc8" providerId="ADAL" clId="{19A97A65-FB7E-DC4C-8433-B675572D5E70}" dt="2023-02-22T17:58:30.299" v="9801"/>
          <ac:spMkLst>
            <pc:docMk/>
            <pc:sldMk cId="105956048" sldId="342"/>
            <ac:spMk id="4" creationId="{00000000-0000-0000-0000-000000000000}"/>
          </ac:spMkLst>
        </pc:spChg>
        <pc:spChg chg="mod">
          <ac:chgData name="Daniel Khashabi" userId="62390808-c838-45e6-be59-d6fd0d208bc8" providerId="ADAL" clId="{19A97A65-FB7E-DC4C-8433-B675572D5E70}" dt="2023-02-22T17:58:30.299" v="9801"/>
          <ac:spMkLst>
            <pc:docMk/>
            <pc:sldMk cId="105956048" sldId="342"/>
            <ac:spMk id="5" creationId="{00000000-0000-0000-0000-000000000000}"/>
          </ac:spMkLst>
        </pc:spChg>
        <pc:spChg chg="del">
          <ac:chgData name="Daniel Khashabi" userId="62390808-c838-45e6-be59-d6fd0d208bc8" providerId="ADAL" clId="{19A97A65-FB7E-DC4C-8433-B675572D5E70}" dt="2023-02-22T13:48:14.532" v="7936" actId="478"/>
          <ac:spMkLst>
            <pc:docMk/>
            <pc:sldMk cId="105956048" sldId="342"/>
            <ac:spMk id="6" creationId="{00000000-0000-0000-0000-000000000000}"/>
          </ac:spMkLst>
        </pc:spChg>
        <pc:spChg chg="del">
          <ac:chgData name="Daniel Khashabi" userId="62390808-c838-45e6-be59-d6fd0d208bc8" providerId="ADAL" clId="{19A97A65-FB7E-DC4C-8433-B675572D5E70}" dt="2023-02-22T13:52:31.678" v="8029" actId="478"/>
          <ac:spMkLst>
            <pc:docMk/>
            <pc:sldMk cId="105956048" sldId="342"/>
            <ac:spMk id="7" creationId="{2764A5BE-E8CA-A99D-72D4-DF87A97A9903}"/>
          </ac:spMkLst>
        </pc:spChg>
      </pc:sldChg>
      <pc:sldChg chg="addSp modSp add">
        <pc:chgData name="Daniel Khashabi" userId="62390808-c838-45e6-be59-d6fd0d208bc8" providerId="ADAL" clId="{19A97A65-FB7E-DC4C-8433-B675572D5E70}" dt="2023-02-22T18:45:37.835" v="10482"/>
        <pc:sldMkLst>
          <pc:docMk/>
          <pc:sldMk cId="0" sldId="343"/>
        </pc:sldMkLst>
        <pc:spChg chg="mod">
          <ac:chgData name="Daniel Khashabi" userId="62390808-c838-45e6-be59-d6fd0d208bc8" providerId="ADAL" clId="{19A97A65-FB7E-DC4C-8433-B675572D5E70}" dt="2023-02-22T18:45:37.835" v="10482"/>
          <ac:spMkLst>
            <pc:docMk/>
            <pc:sldMk cId="0" sldId="343"/>
            <ac:spMk id="2" creationId="{00000000-0000-0000-0000-000000000000}"/>
          </ac:spMkLst>
        </pc:spChg>
        <pc:spChg chg="mod">
          <ac:chgData name="Daniel Khashabi" userId="62390808-c838-45e6-be59-d6fd0d208bc8" providerId="ADAL" clId="{19A97A65-FB7E-DC4C-8433-B675572D5E70}" dt="2023-02-22T18:45:37.835" v="10482"/>
          <ac:spMkLst>
            <pc:docMk/>
            <pc:sldMk cId="0" sldId="343"/>
            <ac:spMk id="4" creationId="{00000000-0000-0000-0000-000000000000}"/>
          </ac:spMkLst>
        </pc:spChg>
        <pc:spChg chg="add mod">
          <ac:chgData name="Daniel Khashabi" userId="62390808-c838-45e6-be59-d6fd0d208bc8" providerId="ADAL" clId="{19A97A65-FB7E-DC4C-8433-B675572D5E70}" dt="2023-02-22T16:25:20.189" v="9086"/>
          <ac:spMkLst>
            <pc:docMk/>
            <pc:sldMk cId="0" sldId="343"/>
            <ac:spMk id="5" creationId="{A6268560-C7E7-F4B8-290D-6747B67285B0}"/>
          </ac:spMkLst>
        </pc:spChg>
      </pc:sldChg>
      <pc:sldChg chg="add del">
        <pc:chgData name="Daniel Khashabi" userId="62390808-c838-45e6-be59-d6fd0d208bc8" providerId="ADAL" clId="{19A97A65-FB7E-DC4C-8433-B675572D5E70}" dt="2023-02-22T13:25:38.844" v="7807" actId="2696"/>
        <pc:sldMkLst>
          <pc:docMk/>
          <pc:sldMk cId="98736913" sldId="343"/>
        </pc:sldMkLst>
      </pc:sldChg>
      <pc:sldChg chg="addSp modSp add">
        <pc:chgData name="Daniel Khashabi" userId="62390808-c838-45e6-be59-d6fd0d208bc8" providerId="ADAL" clId="{19A97A65-FB7E-DC4C-8433-B675572D5E70}" dt="2023-02-22T18:45:37.835" v="10482"/>
        <pc:sldMkLst>
          <pc:docMk/>
          <pc:sldMk cId="0" sldId="344"/>
        </pc:sldMkLst>
        <pc:spChg chg="mod">
          <ac:chgData name="Daniel Khashabi" userId="62390808-c838-45e6-be59-d6fd0d208bc8" providerId="ADAL" clId="{19A97A65-FB7E-DC4C-8433-B675572D5E70}" dt="2023-02-22T17:58:30.299" v="9801"/>
          <ac:spMkLst>
            <pc:docMk/>
            <pc:sldMk cId="0" sldId="344"/>
            <ac:spMk id="3" creationId="{00000000-0000-0000-0000-000000000000}"/>
          </ac:spMkLst>
        </pc:spChg>
        <pc:spChg chg="mod">
          <ac:chgData name="Daniel Khashabi" userId="62390808-c838-45e6-be59-d6fd0d208bc8" providerId="ADAL" clId="{19A97A65-FB7E-DC4C-8433-B675572D5E70}" dt="2023-02-22T18:45:37.835" v="10482"/>
          <ac:spMkLst>
            <pc:docMk/>
            <pc:sldMk cId="0" sldId="344"/>
            <ac:spMk id="4" creationId="{00000000-0000-0000-0000-000000000000}"/>
          </ac:spMkLst>
        </pc:spChg>
        <pc:spChg chg="add mod">
          <ac:chgData name="Daniel Khashabi" userId="62390808-c838-45e6-be59-d6fd0d208bc8" providerId="ADAL" clId="{19A97A65-FB7E-DC4C-8433-B675572D5E70}" dt="2023-02-22T16:25:21.023" v="9087"/>
          <ac:spMkLst>
            <pc:docMk/>
            <pc:sldMk cId="0" sldId="344"/>
            <ac:spMk id="5" creationId="{1B0915E7-A985-0228-5DC7-028FBE30997D}"/>
          </ac:spMkLst>
        </pc:spChg>
      </pc:sldChg>
      <pc:sldChg chg="add del">
        <pc:chgData name="Daniel Khashabi" userId="62390808-c838-45e6-be59-d6fd0d208bc8" providerId="ADAL" clId="{19A97A65-FB7E-DC4C-8433-B675572D5E70}" dt="2023-02-22T13:25:38.844" v="7807" actId="2696"/>
        <pc:sldMkLst>
          <pc:docMk/>
          <pc:sldMk cId="3373488130" sldId="344"/>
        </pc:sldMkLst>
      </pc:sldChg>
      <pc:sldChg chg="add del">
        <pc:chgData name="Daniel Khashabi" userId="62390808-c838-45e6-be59-d6fd0d208bc8" providerId="ADAL" clId="{19A97A65-FB7E-DC4C-8433-B675572D5E70}" dt="2023-02-22T13:25:40.987" v="7808" actId="2696"/>
        <pc:sldMkLst>
          <pc:docMk/>
          <pc:sldMk cId="4080402905" sldId="345"/>
        </pc:sldMkLst>
      </pc:sldChg>
      <pc:sldChg chg="add del">
        <pc:chgData name="Daniel Khashabi" userId="62390808-c838-45e6-be59-d6fd0d208bc8" providerId="ADAL" clId="{19A97A65-FB7E-DC4C-8433-B675572D5E70}" dt="2023-02-22T13:25:43.261" v="7809" actId="2696"/>
        <pc:sldMkLst>
          <pc:docMk/>
          <pc:sldMk cId="2897005367" sldId="346"/>
        </pc:sldMkLst>
      </pc:sldChg>
      <pc:sldChg chg="delSp add del mod">
        <pc:chgData name="Daniel Khashabi" userId="62390808-c838-45e6-be59-d6fd0d208bc8" providerId="ADAL" clId="{19A97A65-FB7E-DC4C-8433-B675572D5E70}" dt="2023-02-22T13:24:56.751" v="7789" actId="2696"/>
        <pc:sldMkLst>
          <pc:docMk/>
          <pc:sldMk cId="2219255505" sldId="347"/>
        </pc:sldMkLst>
        <pc:picChg chg="del">
          <ac:chgData name="Daniel Khashabi" userId="62390808-c838-45e6-be59-d6fd0d208bc8" providerId="ADAL" clId="{19A97A65-FB7E-DC4C-8433-B675572D5E70}" dt="2023-02-22T13:24:55.185" v="7788" actId="21"/>
          <ac:picMkLst>
            <pc:docMk/>
            <pc:sldMk cId="2219255505" sldId="347"/>
            <ac:picMk id="5" creationId="{E91AEE97-8BFB-1819-B7F3-E4E43CB02DF7}"/>
          </ac:picMkLst>
        </pc:picChg>
      </pc:sldChg>
      <pc:sldChg chg="add del">
        <pc:chgData name="Daniel Khashabi" userId="62390808-c838-45e6-be59-d6fd0d208bc8" providerId="ADAL" clId="{19A97A65-FB7E-DC4C-8433-B675572D5E70}" dt="2023-02-22T13:24:36.359" v="7786" actId="2696"/>
        <pc:sldMkLst>
          <pc:docMk/>
          <pc:sldMk cId="2613702859" sldId="348"/>
        </pc:sldMkLst>
      </pc:sldChg>
      <pc:sldChg chg="add del">
        <pc:chgData name="Daniel Khashabi" userId="62390808-c838-45e6-be59-d6fd0d208bc8" providerId="ADAL" clId="{19A97A65-FB7E-DC4C-8433-B675572D5E70}" dt="2023-02-22T13:22:19.104" v="7723" actId="2696"/>
        <pc:sldMkLst>
          <pc:docMk/>
          <pc:sldMk cId="1869165206" sldId="349"/>
        </pc:sldMkLst>
      </pc:sldChg>
      <pc:sldChg chg="addSp modSp add mod">
        <pc:chgData name="Daniel Khashabi" userId="62390808-c838-45e6-be59-d6fd0d208bc8" providerId="ADAL" clId="{19A97A65-FB7E-DC4C-8433-B675572D5E70}" dt="2023-02-22T16:15:16.085" v="8755"/>
        <pc:sldMkLst>
          <pc:docMk/>
          <pc:sldMk cId="1433930722" sldId="350"/>
        </pc:sldMkLst>
        <pc:spChg chg="add mod">
          <ac:chgData name="Daniel Khashabi" userId="62390808-c838-45e6-be59-d6fd0d208bc8" providerId="ADAL" clId="{19A97A65-FB7E-DC4C-8433-B675572D5E70}" dt="2023-02-22T16:15:16.085" v="8755"/>
          <ac:spMkLst>
            <pc:docMk/>
            <pc:sldMk cId="1433930722" sldId="350"/>
            <ac:spMk id="2" creationId="{6CB84384-28B6-C000-7214-95FB8509F5CE}"/>
          </ac:spMkLst>
        </pc:spChg>
        <pc:spChg chg="mod">
          <ac:chgData name="Daniel Khashabi" userId="62390808-c838-45e6-be59-d6fd0d208bc8" providerId="ADAL" clId="{19A97A65-FB7E-DC4C-8433-B675572D5E70}" dt="2023-02-22T13:20:46.095" v="7675" actId="20577"/>
          <ac:spMkLst>
            <pc:docMk/>
            <pc:sldMk cId="1433930722" sldId="350"/>
            <ac:spMk id="4" creationId="{072F4981-F7F0-5E08-3290-3D2450E9D4C8}"/>
          </ac:spMkLst>
        </pc:spChg>
        <pc:picChg chg="mod modCrop">
          <ac:chgData name="Daniel Khashabi" userId="62390808-c838-45e6-be59-d6fd0d208bc8" providerId="ADAL" clId="{19A97A65-FB7E-DC4C-8433-B675572D5E70}" dt="2023-02-22T13:21:41.650" v="7697" actId="1076"/>
          <ac:picMkLst>
            <pc:docMk/>
            <pc:sldMk cId="1433930722" sldId="350"/>
            <ac:picMk id="5" creationId="{EEB5E67A-128B-B729-6C35-0C2117AB5FA5}"/>
          </ac:picMkLst>
        </pc:picChg>
      </pc:sldChg>
      <pc:sldChg chg="addSp delSp modSp add mod">
        <pc:chgData name="Daniel Khashabi" userId="62390808-c838-45e6-be59-d6fd0d208bc8" providerId="ADAL" clId="{19A97A65-FB7E-DC4C-8433-B675572D5E70}" dt="2023-02-22T17:58:30.299" v="9801"/>
        <pc:sldMkLst>
          <pc:docMk/>
          <pc:sldMk cId="2154282925" sldId="351"/>
        </pc:sldMkLst>
        <pc:spChg chg="mod">
          <ac:chgData name="Daniel Khashabi" userId="62390808-c838-45e6-be59-d6fd0d208bc8" providerId="ADAL" clId="{19A97A65-FB7E-DC4C-8433-B675572D5E70}" dt="2023-02-22T17:58:30.299" v="9801"/>
          <ac:spMkLst>
            <pc:docMk/>
            <pc:sldMk cId="2154282925" sldId="351"/>
            <ac:spMk id="3" creationId="{00000000-0000-0000-0000-000000000000}"/>
          </ac:spMkLst>
        </pc:spChg>
        <pc:spChg chg="mod">
          <ac:chgData name="Daniel Khashabi" userId="62390808-c838-45e6-be59-d6fd0d208bc8" providerId="ADAL" clId="{19A97A65-FB7E-DC4C-8433-B675572D5E70}" dt="2023-02-22T17:58:30.299" v="9801"/>
          <ac:spMkLst>
            <pc:docMk/>
            <pc:sldMk cId="2154282925" sldId="351"/>
            <ac:spMk id="4" creationId="{00000000-0000-0000-0000-000000000000}"/>
          </ac:spMkLst>
        </pc:spChg>
        <pc:spChg chg="del mod">
          <ac:chgData name="Daniel Khashabi" userId="62390808-c838-45e6-be59-d6fd0d208bc8" providerId="ADAL" clId="{19A97A65-FB7E-DC4C-8433-B675572D5E70}" dt="2023-02-22T13:51:24.813" v="8028" actId="478"/>
          <ac:spMkLst>
            <pc:docMk/>
            <pc:sldMk cId="2154282925" sldId="351"/>
            <ac:spMk id="5" creationId="{00000000-0000-0000-0000-000000000000}"/>
          </ac:spMkLst>
        </pc:spChg>
        <pc:spChg chg="mod">
          <ac:chgData name="Daniel Khashabi" userId="62390808-c838-45e6-be59-d6fd0d208bc8" providerId="ADAL" clId="{19A97A65-FB7E-DC4C-8433-B675572D5E70}" dt="2023-02-22T17:58:30.299" v="9801"/>
          <ac:spMkLst>
            <pc:docMk/>
            <pc:sldMk cId="2154282925" sldId="351"/>
            <ac:spMk id="6" creationId="{00000000-0000-0000-0000-000000000000}"/>
          </ac:spMkLst>
        </pc:spChg>
        <pc:spChg chg="del">
          <ac:chgData name="Daniel Khashabi" userId="62390808-c838-45e6-be59-d6fd0d208bc8" providerId="ADAL" clId="{19A97A65-FB7E-DC4C-8433-B675572D5E70}" dt="2023-02-22T13:51:22.735" v="8027" actId="478"/>
          <ac:spMkLst>
            <pc:docMk/>
            <pc:sldMk cId="2154282925" sldId="351"/>
            <ac:spMk id="7" creationId="{76FE7637-311B-15F4-C443-2F8B623BC322}"/>
          </ac:spMkLst>
        </pc:spChg>
        <pc:spChg chg="add mod">
          <ac:chgData name="Daniel Khashabi" userId="62390808-c838-45e6-be59-d6fd0d208bc8" providerId="ADAL" clId="{19A97A65-FB7E-DC4C-8433-B675572D5E70}" dt="2023-02-22T16:15:14.413" v="8754"/>
          <ac:spMkLst>
            <pc:docMk/>
            <pc:sldMk cId="2154282925" sldId="351"/>
            <ac:spMk id="8" creationId="{159F0F39-70BC-CA04-11B4-61A6DBC3C9AD}"/>
          </ac:spMkLst>
        </pc:spChg>
      </pc:sldChg>
      <pc:sldChg chg="addSp delSp modSp add mod">
        <pc:chgData name="Daniel Khashabi" userId="62390808-c838-45e6-be59-d6fd0d208bc8" providerId="ADAL" clId="{19A97A65-FB7E-DC4C-8433-B675572D5E70}" dt="2023-02-22T17:58:30.299" v="9801"/>
        <pc:sldMkLst>
          <pc:docMk/>
          <pc:sldMk cId="2160004654" sldId="352"/>
        </pc:sldMkLst>
        <pc:spChg chg="mod">
          <ac:chgData name="Daniel Khashabi" userId="62390808-c838-45e6-be59-d6fd0d208bc8" providerId="ADAL" clId="{19A97A65-FB7E-DC4C-8433-B675572D5E70}" dt="2023-02-22T17:58:30.299" v="9801"/>
          <ac:spMkLst>
            <pc:docMk/>
            <pc:sldMk cId="2160004654" sldId="352"/>
            <ac:spMk id="3" creationId="{00000000-0000-0000-0000-000000000000}"/>
          </ac:spMkLst>
        </pc:spChg>
        <pc:spChg chg="mod">
          <ac:chgData name="Daniel Khashabi" userId="62390808-c838-45e6-be59-d6fd0d208bc8" providerId="ADAL" clId="{19A97A65-FB7E-DC4C-8433-B675572D5E70}" dt="2023-02-22T17:58:30.299" v="9801"/>
          <ac:spMkLst>
            <pc:docMk/>
            <pc:sldMk cId="2160004654" sldId="352"/>
            <ac:spMk id="4" creationId="{00000000-0000-0000-0000-000000000000}"/>
          </ac:spMkLst>
        </pc:spChg>
        <pc:spChg chg="del mod">
          <ac:chgData name="Daniel Khashabi" userId="62390808-c838-45e6-be59-d6fd0d208bc8" providerId="ADAL" clId="{19A97A65-FB7E-DC4C-8433-B675572D5E70}" dt="2023-02-22T13:51:17.485" v="8025" actId="478"/>
          <ac:spMkLst>
            <pc:docMk/>
            <pc:sldMk cId="2160004654" sldId="352"/>
            <ac:spMk id="5" creationId="{00000000-0000-0000-0000-000000000000}"/>
          </ac:spMkLst>
        </pc:spChg>
        <pc:spChg chg="mod">
          <ac:chgData name="Daniel Khashabi" userId="62390808-c838-45e6-be59-d6fd0d208bc8" providerId="ADAL" clId="{19A97A65-FB7E-DC4C-8433-B675572D5E70}" dt="2023-02-22T17:58:30.299" v="9801"/>
          <ac:spMkLst>
            <pc:docMk/>
            <pc:sldMk cId="2160004654" sldId="352"/>
            <ac:spMk id="6" creationId="{00000000-0000-0000-0000-000000000000}"/>
          </ac:spMkLst>
        </pc:spChg>
        <pc:spChg chg="del">
          <ac:chgData name="Daniel Khashabi" userId="62390808-c838-45e6-be59-d6fd0d208bc8" providerId="ADAL" clId="{19A97A65-FB7E-DC4C-8433-B675572D5E70}" dt="2023-02-22T13:51:19.152" v="8026" actId="478"/>
          <ac:spMkLst>
            <pc:docMk/>
            <pc:sldMk cId="2160004654" sldId="352"/>
            <ac:spMk id="7" creationId="{79DC7ED4-5FC2-BF41-7EC5-0D648BE53A2A}"/>
          </ac:spMkLst>
        </pc:spChg>
        <pc:spChg chg="add mod">
          <ac:chgData name="Daniel Khashabi" userId="62390808-c838-45e6-be59-d6fd0d208bc8" providerId="ADAL" clId="{19A97A65-FB7E-DC4C-8433-B675572D5E70}" dt="2023-02-22T16:15:13.390" v="8753"/>
          <ac:spMkLst>
            <pc:docMk/>
            <pc:sldMk cId="2160004654" sldId="352"/>
            <ac:spMk id="8" creationId="{AA47F832-DD3B-E68C-26F3-0E3E25498D46}"/>
          </ac:spMkLst>
        </pc:spChg>
      </pc:sldChg>
      <pc:sldChg chg="addSp delSp modSp add mod">
        <pc:chgData name="Daniel Khashabi" userId="62390808-c838-45e6-be59-d6fd0d208bc8" providerId="ADAL" clId="{19A97A65-FB7E-DC4C-8433-B675572D5E70}" dt="2023-02-22T17:58:30.299" v="9801"/>
        <pc:sldMkLst>
          <pc:docMk/>
          <pc:sldMk cId="96379504" sldId="353"/>
        </pc:sldMkLst>
        <pc:spChg chg="mod">
          <ac:chgData name="Daniel Khashabi" userId="62390808-c838-45e6-be59-d6fd0d208bc8" providerId="ADAL" clId="{19A97A65-FB7E-DC4C-8433-B675572D5E70}" dt="2023-02-22T17:58:30.299" v="9801"/>
          <ac:spMkLst>
            <pc:docMk/>
            <pc:sldMk cId="96379504" sldId="353"/>
            <ac:spMk id="3" creationId="{00000000-0000-0000-0000-000000000000}"/>
          </ac:spMkLst>
        </pc:spChg>
        <pc:spChg chg="del mod">
          <ac:chgData name="Daniel Khashabi" userId="62390808-c838-45e6-be59-d6fd0d208bc8" providerId="ADAL" clId="{19A97A65-FB7E-DC4C-8433-B675572D5E70}" dt="2023-02-22T13:51:13.406" v="8024" actId="478"/>
          <ac:spMkLst>
            <pc:docMk/>
            <pc:sldMk cId="96379504" sldId="353"/>
            <ac:spMk id="4" creationId="{00000000-0000-0000-0000-000000000000}"/>
          </ac:spMkLst>
        </pc:spChg>
        <pc:spChg chg="mod">
          <ac:chgData name="Daniel Khashabi" userId="62390808-c838-45e6-be59-d6fd0d208bc8" providerId="ADAL" clId="{19A97A65-FB7E-DC4C-8433-B675572D5E70}" dt="2023-02-22T17:58:30.299" v="9801"/>
          <ac:spMkLst>
            <pc:docMk/>
            <pc:sldMk cId="96379504" sldId="353"/>
            <ac:spMk id="5" creationId="{00000000-0000-0000-0000-000000000000}"/>
          </ac:spMkLst>
        </pc:spChg>
        <pc:spChg chg="del">
          <ac:chgData name="Daniel Khashabi" userId="62390808-c838-45e6-be59-d6fd0d208bc8" providerId="ADAL" clId="{19A97A65-FB7E-DC4C-8433-B675572D5E70}" dt="2023-02-22T13:51:11.286" v="8023" actId="478"/>
          <ac:spMkLst>
            <pc:docMk/>
            <pc:sldMk cId="96379504" sldId="353"/>
            <ac:spMk id="6" creationId="{C6FDF621-2AC8-C2D5-9209-8646478F42FA}"/>
          </ac:spMkLst>
        </pc:spChg>
        <pc:spChg chg="add mod">
          <ac:chgData name="Daniel Khashabi" userId="62390808-c838-45e6-be59-d6fd0d208bc8" providerId="ADAL" clId="{19A97A65-FB7E-DC4C-8433-B675572D5E70}" dt="2023-02-22T16:15:11.779" v="8752"/>
          <ac:spMkLst>
            <pc:docMk/>
            <pc:sldMk cId="96379504" sldId="353"/>
            <ac:spMk id="7" creationId="{BBCCA76C-6338-F90C-4167-693D300A7F91}"/>
          </ac:spMkLst>
        </pc:spChg>
      </pc:sldChg>
      <pc:sldChg chg="addSp delSp modSp add mod">
        <pc:chgData name="Daniel Khashabi" userId="62390808-c838-45e6-be59-d6fd0d208bc8" providerId="ADAL" clId="{19A97A65-FB7E-DC4C-8433-B675572D5E70}" dt="2023-02-22T17:58:30.299" v="9801"/>
        <pc:sldMkLst>
          <pc:docMk/>
          <pc:sldMk cId="4201799900" sldId="354"/>
        </pc:sldMkLst>
        <pc:spChg chg="mod">
          <ac:chgData name="Daniel Khashabi" userId="62390808-c838-45e6-be59-d6fd0d208bc8" providerId="ADAL" clId="{19A97A65-FB7E-DC4C-8433-B675572D5E70}" dt="2023-02-22T17:58:30.299" v="9801"/>
          <ac:spMkLst>
            <pc:docMk/>
            <pc:sldMk cId="4201799900" sldId="354"/>
            <ac:spMk id="3" creationId="{00000000-0000-0000-0000-000000000000}"/>
          </ac:spMkLst>
        </pc:spChg>
        <pc:spChg chg="del mod">
          <ac:chgData name="Daniel Khashabi" userId="62390808-c838-45e6-be59-d6fd0d208bc8" providerId="ADAL" clId="{19A97A65-FB7E-DC4C-8433-B675572D5E70}" dt="2023-02-22T13:50:48.380" v="8017" actId="478"/>
          <ac:spMkLst>
            <pc:docMk/>
            <pc:sldMk cId="4201799900" sldId="354"/>
            <ac:spMk id="4" creationId="{00000000-0000-0000-0000-000000000000}"/>
          </ac:spMkLst>
        </pc:spChg>
        <pc:spChg chg="mod">
          <ac:chgData name="Daniel Khashabi" userId="62390808-c838-45e6-be59-d6fd0d208bc8" providerId="ADAL" clId="{19A97A65-FB7E-DC4C-8433-B675572D5E70}" dt="2023-02-22T17:58:30.299" v="9801"/>
          <ac:spMkLst>
            <pc:docMk/>
            <pc:sldMk cId="4201799900" sldId="354"/>
            <ac:spMk id="5" creationId="{00000000-0000-0000-0000-000000000000}"/>
          </ac:spMkLst>
        </pc:spChg>
        <pc:spChg chg="del">
          <ac:chgData name="Daniel Khashabi" userId="62390808-c838-45e6-be59-d6fd0d208bc8" providerId="ADAL" clId="{19A97A65-FB7E-DC4C-8433-B675572D5E70}" dt="2023-02-22T13:50:45.365" v="8016" actId="478"/>
          <ac:spMkLst>
            <pc:docMk/>
            <pc:sldMk cId="4201799900" sldId="354"/>
            <ac:spMk id="6" creationId="{A8D87892-2B2A-AECD-2752-73FAD3470823}"/>
          </ac:spMkLst>
        </pc:spChg>
        <pc:spChg chg="add mod">
          <ac:chgData name="Daniel Khashabi" userId="62390808-c838-45e6-be59-d6fd0d208bc8" providerId="ADAL" clId="{19A97A65-FB7E-DC4C-8433-B675572D5E70}" dt="2023-02-22T16:15:10.655" v="8751"/>
          <ac:spMkLst>
            <pc:docMk/>
            <pc:sldMk cId="4201799900" sldId="354"/>
            <ac:spMk id="7" creationId="{7FEEFC7F-81F7-A68D-5902-E8E5F1BC7A96}"/>
          </ac:spMkLst>
        </pc:spChg>
      </pc:sldChg>
      <pc:sldChg chg="addSp delSp modSp add mod">
        <pc:chgData name="Daniel Khashabi" userId="62390808-c838-45e6-be59-d6fd0d208bc8" providerId="ADAL" clId="{19A97A65-FB7E-DC4C-8433-B675572D5E70}" dt="2023-02-22T17:58:30.299" v="9801"/>
        <pc:sldMkLst>
          <pc:docMk/>
          <pc:sldMk cId="659791266" sldId="355"/>
        </pc:sldMkLst>
        <pc:spChg chg="mod">
          <ac:chgData name="Daniel Khashabi" userId="62390808-c838-45e6-be59-d6fd0d208bc8" providerId="ADAL" clId="{19A97A65-FB7E-DC4C-8433-B675572D5E70}" dt="2023-02-22T17:58:30.299" v="9801"/>
          <ac:spMkLst>
            <pc:docMk/>
            <pc:sldMk cId="659791266" sldId="355"/>
            <ac:spMk id="3" creationId="{00000000-0000-0000-0000-000000000000}"/>
          </ac:spMkLst>
        </pc:spChg>
        <pc:spChg chg="mod">
          <ac:chgData name="Daniel Khashabi" userId="62390808-c838-45e6-be59-d6fd0d208bc8" providerId="ADAL" clId="{19A97A65-FB7E-DC4C-8433-B675572D5E70}" dt="2023-02-22T17:58:30.299" v="9801"/>
          <ac:spMkLst>
            <pc:docMk/>
            <pc:sldMk cId="659791266" sldId="355"/>
            <ac:spMk id="4" creationId="{00000000-0000-0000-0000-000000000000}"/>
          </ac:spMkLst>
        </pc:spChg>
        <pc:spChg chg="del mod">
          <ac:chgData name="Daniel Khashabi" userId="62390808-c838-45e6-be59-d6fd0d208bc8" providerId="ADAL" clId="{19A97A65-FB7E-DC4C-8433-B675572D5E70}" dt="2023-02-22T13:50:56.437" v="8019" actId="478"/>
          <ac:spMkLst>
            <pc:docMk/>
            <pc:sldMk cId="659791266" sldId="355"/>
            <ac:spMk id="5" creationId="{00000000-0000-0000-0000-000000000000}"/>
          </ac:spMkLst>
        </pc:spChg>
        <pc:spChg chg="mod">
          <ac:chgData name="Daniel Khashabi" userId="62390808-c838-45e6-be59-d6fd0d208bc8" providerId="ADAL" clId="{19A97A65-FB7E-DC4C-8433-B675572D5E70}" dt="2023-02-22T17:58:30.299" v="9801"/>
          <ac:spMkLst>
            <pc:docMk/>
            <pc:sldMk cId="659791266" sldId="355"/>
            <ac:spMk id="6" creationId="{00000000-0000-0000-0000-000000000000}"/>
          </ac:spMkLst>
        </pc:spChg>
        <pc:spChg chg="del">
          <ac:chgData name="Daniel Khashabi" userId="62390808-c838-45e6-be59-d6fd0d208bc8" providerId="ADAL" clId="{19A97A65-FB7E-DC4C-8433-B675572D5E70}" dt="2023-02-22T13:50:53.043" v="8018" actId="478"/>
          <ac:spMkLst>
            <pc:docMk/>
            <pc:sldMk cId="659791266" sldId="355"/>
            <ac:spMk id="7" creationId="{5D629BBF-3A08-573E-2F9F-7B138AB15AB3}"/>
          </ac:spMkLst>
        </pc:spChg>
        <pc:spChg chg="add mod">
          <ac:chgData name="Daniel Khashabi" userId="62390808-c838-45e6-be59-d6fd0d208bc8" providerId="ADAL" clId="{19A97A65-FB7E-DC4C-8433-B675572D5E70}" dt="2023-02-22T16:15:09.701" v="8750"/>
          <ac:spMkLst>
            <pc:docMk/>
            <pc:sldMk cId="659791266" sldId="355"/>
            <ac:spMk id="8" creationId="{AB01020C-ABDD-111E-4BB2-ED69908667BE}"/>
          </ac:spMkLst>
        </pc:spChg>
      </pc:sldChg>
      <pc:sldChg chg="addSp delSp modSp add mod">
        <pc:chgData name="Daniel Khashabi" userId="62390808-c838-45e6-be59-d6fd0d208bc8" providerId="ADAL" clId="{19A97A65-FB7E-DC4C-8433-B675572D5E70}" dt="2023-02-22T17:58:30.299" v="9801"/>
        <pc:sldMkLst>
          <pc:docMk/>
          <pc:sldMk cId="163036182" sldId="356"/>
        </pc:sldMkLst>
        <pc:spChg chg="mod">
          <ac:chgData name="Daniel Khashabi" userId="62390808-c838-45e6-be59-d6fd0d208bc8" providerId="ADAL" clId="{19A97A65-FB7E-DC4C-8433-B675572D5E70}" dt="2023-02-22T17:58:30.299" v="9801"/>
          <ac:spMkLst>
            <pc:docMk/>
            <pc:sldMk cId="163036182" sldId="356"/>
            <ac:spMk id="3" creationId="{00000000-0000-0000-0000-000000000000}"/>
          </ac:spMkLst>
        </pc:spChg>
        <pc:spChg chg="mod">
          <ac:chgData name="Daniel Khashabi" userId="62390808-c838-45e6-be59-d6fd0d208bc8" providerId="ADAL" clId="{19A97A65-FB7E-DC4C-8433-B675572D5E70}" dt="2023-02-22T17:58:30.299" v="9801"/>
          <ac:spMkLst>
            <pc:docMk/>
            <pc:sldMk cId="163036182" sldId="356"/>
            <ac:spMk id="4" creationId="{00000000-0000-0000-0000-000000000000}"/>
          </ac:spMkLst>
        </pc:spChg>
        <pc:spChg chg="del mod">
          <ac:chgData name="Daniel Khashabi" userId="62390808-c838-45e6-be59-d6fd0d208bc8" providerId="ADAL" clId="{19A97A65-FB7E-DC4C-8433-B675572D5E70}" dt="2023-02-22T13:50:59.333" v="8020" actId="478"/>
          <ac:spMkLst>
            <pc:docMk/>
            <pc:sldMk cId="163036182" sldId="356"/>
            <ac:spMk id="5" creationId="{00000000-0000-0000-0000-000000000000}"/>
          </ac:spMkLst>
        </pc:spChg>
        <pc:spChg chg="mod">
          <ac:chgData name="Daniel Khashabi" userId="62390808-c838-45e6-be59-d6fd0d208bc8" providerId="ADAL" clId="{19A97A65-FB7E-DC4C-8433-B675572D5E70}" dt="2023-02-22T17:58:30.299" v="9801"/>
          <ac:spMkLst>
            <pc:docMk/>
            <pc:sldMk cId="163036182" sldId="356"/>
            <ac:spMk id="6" creationId="{00000000-0000-0000-0000-000000000000}"/>
          </ac:spMkLst>
        </pc:spChg>
        <pc:spChg chg="del">
          <ac:chgData name="Daniel Khashabi" userId="62390808-c838-45e6-be59-d6fd0d208bc8" providerId="ADAL" clId="{19A97A65-FB7E-DC4C-8433-B675572D5E70}" dt="2023-02-22T13:48:34.709" v="7937" actId="478"/>
          <ac:spMkLst>
            <pc:docMk/>
            <pc:sldMk cId="163036182" sldId="356"/>
            <ac:spMk id="7" creationId="{907ADEA3-C337-AE84-FB21-F48315E22430}"/>
          </ac:spMkLst>
        </pc:spChg>
        <pc:spChg chg="add mod">
          <ac:chgData name="Daniel Khashabi" userId="62390808-c838-45e6-be59-d6fd0d208bc8" providerId="ADAL" clId="{19A97A65-FB7E-DC4C-8433-B675572D5E70}" dt="2023-02-22T16:15:08.068" v="8749"/>
          <ac:spMkLst>
            <pc:docMk/>
            <pc:sldMk cId="163036182" sldId="356"/>
            <ac:spMk id="8" creationId="{C816F2BC-F8AE-F1A0-B12E-05A4455FDB70}"/>
          </ac:spMkLst>
        </pc:spChg>
      </pc:sldChg>
      <pc:sldChg chg="addSp delSp modSp add mod">
        <pc:chgData name="Daniel Khashabi" userId="62390808-c838-45e6-be59-d6fd0d208bc8" providerId="ADAL" clId="{19A97A65-FB7E-DC4C-8433-B675572D5E70}" dt="2023-02-22T17:58:30.299" v="9801"/>
        <pc:sldMkLst>
          <pc:docMk/>
          <pc:sldMk cId="84390282" sldId="357"/>
        </pc:sldMkLst>
        <pc:spChg chg="mod">
          <ac:chgData name="Daniel Khashabi" userId="62390808-c838-45e6-be59-d6fd0d208bc8" providerId="ADAL" clId="{19A97A65-FB7E-DC4C-8433-B675572D5E70}" dt="2023-02-22T17:58:30.299" v="9801"/>
          <ac:spMkLst>
            <pc:docMk/>
            <pc:sldMk cId="84390282" sldId="357"/>
            <ac:spMk id="3" creationId="{00000000-0000-0000-0000-000000000000}"/>
          </ac:spMkLst>
        </pc:spChg>
        <pc:spChg chg="del mod">
          <ac:chgData name="Daniel Khashabi" userId="62390808-c838-45e6-be59-d6fd0d208bc8" providerId="ADAL" clId="{19A97A65-FB7E-DC4C-8433-B675572D5E70}" dt="2023-02-22T13:51:02.964" v="8021" actId="478"/>
          <ac:spMkLst>
            <pc:docMk/>
            <pc:sldMk cId="84390282" sldId="357"/>
            <ac:spMk id="4" creationId="{00000000-0000-0000-0000-000000000000}"/>
          </ac:spMkLst>
        </pc:spChg>
        <pc:spChg chg="mod">
          <ac:chgData name="Daniel Khashabi" userId="62390808-c838-45e6-be59-d6fd0d208bc8" providerId="ADAL" clId="{19A97A65-FB7E-DC4C-8433-B675572D5E70}" dt="2023-02-22T17:58:30.299" v="9801"/>
          <ac:spMkLst>
            <pc:docMk/>
            <pc:sldMk cId="84390282" sldId="357"/>
            <ac:spMk id="5" creationId="{00000000-0000-0000-0000-000000000000}"/>
          </ac:spMkLst>
        </pc:spChg>
        <pc:spChg chg="del">
          <ac:chgData name="Daniel Khashabi" userId="62390808-c838-45e6-be59-d6fd0d208bc8" providerId="ADAL" clId="{19A97A65-FB7E-DC4C-8433-B675572D5E70}" dt="2023-02-22T13:50:38.415" v="8015" actId="478"/>
          <ac:spMkLst>
            <pc:docMk/>
            <pc:sldMk cId="84390282" sldId="357"/>
            <ac:spMk id="6" creationId="{AC8824D4-E34F-C66B-CC35-A409A50B3DA5}"/>
          </ac:spMkLst>
        </pc:spChg>
        <pc:spChg chg="add mod">
          <ac:chgData name="Daniel Khashabi" userId="62390808-c838-45e6-be59-d6fd0d208bc8" providerId="ADAL" clId="{19A97A65-FB7E-DC4C-8433-B675572D5E70}" dt="2023-02-22T16:15:07.101" v="8748"/>
          <ac:spMkLst>
            <pc:docMk/>
            <pc:sldMk cId="84390282" sldId="357"/>
            <ac:spMk id="7" creationId="{34AA356B-C64A-9DBA-0000-D1E069340823}"/>
          </ac:spMkLst>
        </pc:spChg>
      </pc:sldChg>
      <pc:sldChg chg="addSp delSp modSp add mod">
        <pc:chgData name="Daniel Khashabi" userId="62390808-c838-45e6-be59-d6fd0d208bc8" providerId="ADAL" clId="{19A97A65-FB7E-DC4C-8433-B675572D5E70}" dt="2023-02-22T17:58:30.299" v="9801"/>
        <pc:sldMkLst>
          <pc:docMk/>
          <pc:sldMk cId="1364432378" sldId="358"/>
        </pc:sldMkLst>
        <pc:spChg chg="mod">
          <ac:chgData name="Daniel Khashabi" userId="62390808-c838-45e6-be59-d6fd0d208bc8" providerId="ADAL" clId="{19A97A65-FB7E-DC4C-8433-B675572D5E70}" dt="2023-02-22T17:58:30.299" v="9801"/>
          <ac:spMkLst>
            <pc:docMk/>
            <pc:sldMk cId="1364432378" sldId="358"/>
            <ac:spMk id="3" creationId="{00000000-0000-0000-0000-000000000000}"/>
          </ac:spMkLst>
        </pc:spChg>
        <pc:spChg chg="del mod">
          <ac:chgData name="Daniel Khashabi" userId="62390808-c838-45e6-be59-d6fd0d208bc8" providerId="ADAL" clId="{19A97A65-FB7E-DC4C-8433-B675572D5E70}" dt="2023-02-22T13:51:05.470" v="8022" actId="478"/>
          <ac:spMkLst>
            <pc:docMk/>
            <pc:sldMk cId="1364432378" sldId="358"/>
            <ac:spMk id="4" creationId="{00000000-0000-0000-0000-000000000000}"/>
          </ac:spMkLst>
        </pc:spChg>
        <pc:spChg chg="mod">
          <ac:chgData name="Daniel Khashabi" userId="62390808-c838-45e6-be59-d6fd0d208bc8" providerId="ADAL" clId="{19A97A65-FB7E-DC4C-8433-B675572D5E70}" dt="2023-02-22T17:58:30.299" v="9801"/>
          <ac:spMkLst>
            <pc:docMk/>
            <pc:sldMk cId="1364432378" sldId="358"/>
            <ac:spMk id="5" creationId="{00000000-0000-0000-0000-000000000000}"/>
          </ac:spMkLst>
        </pc:spChg>
        <pc:spChg chg="del">
          <ac:chgData name="Daniel Khashabi" userId="62390808-c838-45e6-be59-d6fd0d208bc8" providerId="ADAL" clId="{19A97A65-FB7E-DC4C-8433-B675572D5E70}" dt="2023-02-22T13:17:48.412" v="7586" actId="478"/>
          <ac:spMkLst>
            <pc:docMk/>
            <pc:sldMk cId="1364432378" sldId="358"/>
            <ac:spMk id="6" creationId="{5D337176-3882-00B4-53D2-17CED9CBBDA4}"/>
          </ac:spMkLst>
        </pc:spChg>
        <pc:spChg chg="add mod">
          <ac:chgData name="Daniel Khashabi" userId="62390808-c838-45e6-be59-d6fd0d208bc8" providerId="ADAL" clId="{19A97A65-FB7E-DC4C-8433-B675572D5E70}" dt="2023-02-22T16:15:05.705" v="8747"/>
          <ac:spMkLst>
            <pc:docMk/>
            <pc:sldMk cId="1364432378" sldId="358"/>
            <ac:spMk id="7" creationId="{902FB25E-6A34-8FEC-EA96-A9A939C83B8E}"/>
          </ac:spMkLst>
        </pc:spChg>
      </pc:sldChg>
      <pc:sldChg chg="addSp delSp modSp add mod">
        <pc:chgData name="Daniel Khashabi" userId="62390808-c838-45e6-be59-d6fd0d208bc8" providerId="ADAL" clId="{19A97A65-FB7E-DC4C-8433-B675572D5E70}" dt="2023-02-23T16:41:20.836" v="11072"/>
        <pc:sldMkLst>
          <pc:docMk/>
          <pc:sldMk cId="2617117690" sldId="359"/>
        </pc:sldMkLst>
        <pc:spChg chg="mod">
          <ac:chgData name="Daniel Khashabi" userId="62390808-c838-45e6-be59-d6fd0d208bc8" providerId="ADAL" clId="{19A97A65-FB7E-DC4C-8433-B675572D5E70}" dt="2023-02-22T18:02:25.578" v="9844" actId="20577"/>
          <ac:spMkLst>
            <pc:docMk/>
            <pc:sldMk cId="2617117690" sldId="359"/>
            <ac:spMk id="2" creationId="{00000000-0000-0000-0000-000000000000}"/>
          </ac:spMkLst>
        </pc:spChg>
        <pc:spChg chg="del mod">
          <ac:chgData name="Daniel Khashabi" userId="62390808-c838-45e6-be59-d6fd0d208bc8" providerId="ADAL" clId="{19A97A65-FB7E-DC4C-8433-B675572D5E70}" dt="2023-02-22T13:56:03.748" v="8064" actId="478"/>
          <ac:spMkLst>
            <pc:docMk/>
            <pc:sldMk cId="2617117690" sldId="359"/>
            <ac:spMk id="3" creationId="{00000000-0000-0000-0000-000000000000}"/>
          </ac:spMkLst>
        </pc:spChg>
        <pc:spChg chg="mod">
          <ac:chgData name="Daniel Khashabi" userId="62390808-c838-45e6-be59-d6fd0d208bc8" providerId="ADAL" clId="{19A97A65-FB7E-DC4C-8433-B675572D5E70}" dt="2023-02-22T17:58:30.299" v="9801"/>
          <ac:spMkLst>
            <pc:docMk/>
            <pc:sldMk cId="2617117690" sldId="359"/>
            <ac:spMk id="5" creationId="{00000000-0000-0000-0000-000000000000}"/>
          </ac:spMkLst>
        </pc:spChg>
        <pc:spChg chg="mod">
          <ac:chgData name="Daniel Khashabi" userId="62390808-c838-45e6-be59-d6fd0d208bc8" providerId="ADAL" clId="{19A97A65-FB7E-DC4C-8433-B675572D5E70}" dt="2023-02-22T17:58:30.299" v="9801"/>
          <ac:spMkLst>
            <pc:docMk/>
            <pc:sldMk cId="2617117690" sldId="359"/>
            <ac:spMk id="6" creationId="{00000000-0000-0000-0000-000000000000}"/>
          </ac:spMkLst>
        </pc:spChg>
        <pc:spChg chg="mod">
          <ac:chgData name="Daniel Khashabi" userId="62390808-c838-45e6-be59-d6fd0d208bc8" providerId="ADAL" clId="{19A97A65-FB7E-DC4C-8433-B675572D5E70}" dt="2023-02-23T16:41:20.836" v="11072"/>
          <ac:spMkLst>
            <pc:docMk/>
            <pc:sldMk cId="2617117690" sldId="359"/>
            <ac:spMk id="7" creationId="{00000000-0000-0000-0000-000000000000}"/>
          </ac:spMkLst>
        </pc:spChg>
        <pc:spChg chg="mod">
          <ac:chgData name="Daniel Khashabi" userId="62390808-c838-45e6-be59-d6fd0d208bc8" providerId="ADAL" clId="{19A97A65-FB7E-DC4C-8433-B675572D5E70}" dt="2023-02-22T17:58:30.299" v="9801"/>
          <ac:spMkLst>
            <pc:docMk/>
            <pc:sldMk cId="2617117690" sldId="359"/>
            <ac:spMk id="9" creationId="{00000000-0000-0000-0000-000000000000}"/>
          </ac:spMkLst>
        </pc:spChg>
        <pc:spChg chg="mod">
          <ac:chgData name="Daniel Khashabi" userId="62390808-c838-45e6-be59-d6fd0d208bc8" providerId="ADAL" clId="{19A97A65-FB7E-DC4C-8433-B675572D5E70}" dt="2023-02-22T17:58:30.299" v="9801"/>
          <ac:spMkLst>
            <pc:docMk/>
            <pc:sldMk cId="2617117690" sldId="359"/>
            <ac:spMk id="10" creationId="{00000000-0000-0000-0000-000000000000}"/>
          </ac:spMkLst>
        </pc:spChg>
        <pc:spChg chg="mod">
          <ac:chgData name="Daniel Khashabi" userId="62390808-c838-45e6-be59-d6fd0d208bc8" providerId="ADAL" clId="{19A97A65-FB7E-DC4C-8433-B675572D5E70}" dt="2023-02-23T16:41:20.836" v="11072"/>
          <ac:spMkLst>
            <pc:docMk/>
            <pc:sldMk cId="2617117690" sldId="359"/>
            <ac:spMk id="11" creationId="{00000000-0000-0000-0000-000000000000}"/>
          </ac:spMkLst>
        </pc:spChg>
        <pc:spChg chg="add mod">
          <ac:chgData name="Daniel Khashabi" userId="62390808-c838-45e6-be59-d6fd0d208bc8" providerId="ADAL" clId="{19A97A65-FB7E-DC4C-8433-B675572D5E70}" dt="2023-02-22T16:15:04.126" v="8746"/>
          <ac:spMkLst>
            <pc:docMk/>
            <pc:sldMk cId="2617117690" sldId="359"/>
            <ac:spMk id="13" creationId="{0D9EB1E5-5037-74F4-BA13-D59B9FFA4706}"/>
          </ac:spMkLst>
        </pc:spChg>
      </pc:sldChg>
      <pc:sldChg chg="modSp add">
        <pc:chgData name="Daniel Khashabi" userId="62390808-c838-45e6-be59-d6fd0d208bc8" providerId="ADAL" clId="{19A97A65-FB7E-DC4C-8433-B675572D5E70}" dt="2023-02-22T18:45:37.835" v="10482"/>
        <pc:sldMkLst>
          <pc:docMk/>
          <pc:sldMk cId="509160471" sldId="360"/>
        </pc:sldMkLst>
        <pc:spChg chg="mod">
          <ac:chgData name="Daniel Khashabi" userId="62390808-c838-45e6-be59-d6fd0d208bc8" providerId="ADAL" clId="{19A97A65-FB7E-DC4C-8433-B675572D5E70}" dt="2023-02-22T18:45:37.835" v="10482"/>
          <ac:spMkLst>
            <pc:docMk/>
            <pc:sldMk cId="509160471" sldId="360"/>
            <ac:spMk id="3" creationId="{00000000-0000-0000-0000-000000000000}"/>
          </ac:spMkLst>
        </pc:spChg>
        <pc:spChg chg="mod">
          <ac:chgData name="Daniel Khashabi" userId="62390808-c838-45e6-be59-d6fd0d208bc8" providerId="ADAL" clId="{19A97A65-FB7E-DC4C-8433-B675572D5E70}" dt="2023-02-22T18:45:37.835" v="10482"/>
          <ac:spMkLst>
            <pc:docMk/>
            <pc:sldMk cId="509160471" sldId="360"/>
            <ac:spMk id="5" creationId="{00000000-0000-0000-0000-000000000000}"/>
          </ac:spMkLst>
        </pc:spChg>
        <pc:graphicFrameChg chg="mod">
          <ac:chgData name="Daniel Khashabi" userId="62390808-c838-45e6-be59-d6fd0d208bc8" providerId="ADAL" clId="{19A97A65-FB7E-DC4C-8433-B675572D5E70}" dt="2023-02-22T17:58:30.299" v="9801"/>
          <ac:graphicFrameMkLst>
            <pc:docMk/>
            <pc:sldMk cId="509160471" sldId="360"/>
            <ac:graphicFrameMk id="4" creationId="{00000000-0000-0000-0000-000000000000}"/>
          </ac:graphicFrameMkLst>
        </pc:graphicFrameChg>
      </pc:sldChg>
      <pc:sldChg chg="addSp delSp modSp add mod chgLayout modNotes">
        <pc:chgData name="Daniel Khashabi" userId="62390808-c838-45e6-be59-d6fd0d208bc8" providerId="ADAL" clId="{19A97A65-FB7E-DC4C-8433-B675572D5E70}" dt="2023-02-22T17:58:30.299" v="9801"/>
        <pc:sldMkLst>
          <pc:docMk/>
          <pc:sldMk cId="1748400698" sldId="361"/>
        </pc:sldMkLst>
        <pc:spChg chg="add mod ord">
          <ac:chgData name="Daniel Khashabi" userId="62390808-c838-45e6-be59-d6fd0d208bc8" providerId="ADAL" clId="{19A97A65-FB7E-DC4C-8433-B675572D5E70}" dt="2023-02-22T13:14:22.601" v="7557"/>
          <ac:spMkLst>
            <pc:docMk/>
            <pc:sldMk cId="1748400698" sldId="361"/>
            <ac:spMk id="2" creationId="{D037BE77-B556-EC38-199D-9D971F5FC786}"/>
          </ac:spMkLst>
        </pc:spChg>
        <pc:spChg chg="add mod ord">
          <ac:chgData name="Daniel Khashabi" userId="62390808-c838-45e6-be59-d6fd0d208bc8" providerId="ADAL" clId="{19A97A65-FB7E-DC4C-8433-B675572D5E70}" dt="2023-02-22T13:14:19.022" v="7555" actId="700"/>
          <ac:spMkLst>
            <pc:docMk/>
            <pc:sldMk cId="1748400698" sldId="361"/>
            <ac:spMk id="3" creationId="{517D4020-51A6-DE06-D7EC-9B29088C59F3}"/>
          </ac:spMkLst>
        </pc:spChg>
        <pc:spChg chg="add del mod">
          <ac:chgData name="Daniel Khashabi" userId="62390808-c838-45e6-be59-d6fd0d208bc8" providerId="ADAL" clId="{19A97A65-FB7E-DC4C-8433-B675572D5E70}" dt="2023-02-22T16:14:50.723" v="8737"/>
          <ac:spMkLst>
            <pc:docMk/>
            <pc:sldMk cId="1748400698" sldId="361"/>
            <ac:spMk id="4" creationId="{92FD2A44-058E-E73A-5679-4925A1BD3FF2}"/>
          </ac:spMkLst>
        </pc:spChg>
        <pc:picChg chg="mod">
          <ac:chgData name="Daniel Khashabi" userId="62390808-c838-45e6-be59-d6fd0d208bc8" providerId="ADAL" clId="{19A97A65-FB7E-DC4C-8433-B675572D5E70}" dt="2023-02-22T13:14:16.836" v="7554" actId="1076"/>
          <ac:picMkLst>
            <pc:docMk/>
            <pc:sldMk cId="1748400698" sldId="361"/>
            <ac:picMk id="455" creationId="{00000000-0000-0000-0000-000000000000}"/>
          </ac:picMkLst>
        </pc:picChg>
      </pc:sldChg>
      <pc:sldChg chg="modSp add mod modNotes">
        <pc:chgData name="Daniel Khashabi" userId="62390808-c838-45e6-be59-d6fd0d208bc8" providerId="ADAL" clId="{19A97A65-FB7E-DC4C-8433-B675572D5E70}" dt="2023-02-22T17:58:30.299" v="9801"/>
        <pc:sldMkLst>
          <pc:docMk/>
          <pc:sldMk cId="2478595923" sldId="362"/>
        </pc:sldMkLst>
        <pc:spChg chg="mod">
          <ac:chgData name="Daniel Khashabi" userId="62390808-c838-45e6-be59-d6fd0d208bc8" providerId="ADAL" clId="{19A97A65-FB7E-DC4C-8433-B675572D5E70}" dt="2023-02-22T13:15:32.513" v="7583" actId="20577"/>
          <ac:spMkLst>
            <pc:docMk/>
            <pc:sldMk cId="2478595923" sldId="362"/>
            <ac:spMk id="444" creationId="{00000000-0000-0000-0000-000000000000}"/>
          </ac:spMkLst>
        </pc:spChg>
        <pc:spChg chg="mod">
          <ac:chgData name="Daniel Khashabi" userId="62390808-c838-45e6-be59-d6fd0d208bc8" providerId="ADAL" clId="{19A97A65-FB7E-DC4C-8433-B675572D5E70}" dt="2023-02-22T13:15:38.700" v="7584" actId="20577"/>
          <ac:spMkLst>
            <pc:docMk/>
            <pc:sldMk cId="2478595923" sldId="362"/>
            <ac:spMk id="445" creationId="{00000000-0000-0000-0000-000000000000}"/>
          </ac:spMkLst>
        </pc:spChg>
      </pc:sldChg>
      <pc:sldChg chg="add del">
        <pc:chgData name="Daniel Khashabi" userId="62390808-c838-45e6-be59-d6fd0d208bc8" providerId="ADAL" clId="{19A97A65-FB7E-DC4C-8433-B675572D5E70}" dt="2023-02-12T19:53:39.029" v="515" actId="2696"/>
        <pc:sldMkLst>
          <pc:docMk/>
          <pc:sldMk cId="1703826601" sldId="363"/>
        </pc:sldMkLst>
      </pc:sldChg>
      <pc:sldChg chg="modSp add">
        <pc:chgData name="Daniel Khashabi" userId="62390808-c838-45e6-be59-d6fd0d208bc8" providerId="ADAL" clId="{19A97A65-FB7E-DC4C-8433-B675572D5E70}" dt="2023-02-22T18:45:37.835" v="10482"/>
        <pc:sldMkLst>
          <pc:docMk/>
          <pc:sldMk cId="3656901512" sldId="363"/>
        </pc:sldMkLst>
        <pc:spChg chg="mod">
          <ac:chgData name="Daniel Khashabi" userId="62390808-c838-45e6-be59-d6fd0d208bc8" providerId="ADAL" clId="{19A97A65-FB7E-DC4C-8433-B675572D5E70}" dt="2023-02-22T18:45:37.835" v="10482"/>
          <ac:spMkLst>
            <pc:docMk/>
            <pc:sldMk cId="3656901512" sldId="363"/>
            <ac:spMk id="2" creationId="{00000000-0000-0000-0000-000000000000}"/>
          </ac:spMkLst>
        </pc:spChg>
        <pc:spChg chg="mod">
          <ac:chgData name="Daniel Khashabi" userId="62390808-c838-45e6-be59-d6fd0d208bc8" providerId="ADAL" clId="{19A97A65-FB7E-DC4C-8433-B675572D5E70}" dt="2023-02-22T18:45:37.835" v="10482"/>
          <ac:spMkLst>
            <pc:docMk/>
            <pc:sldMk cId="3656901512" sldId="363"/>
            <ac:spMk id="4" creationId="{00000000-0000-0000-0000-000000000000}"/>
          </ac:spMkLst>
        </pc:spChg>
      </pc:sldChg>
      <pc:sldChg chg="add modNotes">
        <pc:chgData name="Daniel Khashabi" userId="62390808-c838-45e6-be59-d6fd0d208bc8" providerId="ADAL" clId="{19A97A65-FB7E-DC4C-8433-B675572D5E70}" dt="2023-02-22T17:58:30.299" v="9801"/>
        <pc:sldMkLst>
          <pc:docMk/>
          <pc:sldMk cId="168093930" sldId="366"/>
        </pc:sldMkLst>
      </pc:sldChg>
      <pc:sldChg chg="add del">
        <pc:chgData name="Daniel Khashabi" userId="62390808-c838-45e6-be59-d6fd0d208bc8" providerId="ADAL" clId="{19A97A65-FB7E-DC4C-8433-B675572D5E70}" dt="2023-02-22T14:52:09.481" v="8215" actId="2696"/>
        <pc:sldMkLst>
          <pc:docMk/>
          <pc:sldMk cId="3527424068" sldId="366"/>
        </pc:sldMkLst>
      </pc:sldChg>
      <pc:sldChg chg="add modNotes">
        <pc:chgData name="Daniel Khashabi" userId="62390808-c838-45e6-be59-d6fd0d208bc8" providerId="ADAL" clId="{19A97A65-FB7E-DC4C-8433-B675572D5E70}" dt="2023-02-22T17:58:30.299" v="9801"/>
        <pc:sldMkLst>
          <pc:docMk/>
          <pc:sldMk cId="3245048435" sldId="367"/>
        </pc:sldMkLst>
      </pc:sldChg>
      <pc:sldChg chg="add del">
        <pc:chgData name="Daniel Khashabi" userId="62390808-c838-45e6-be59-d6fd0d208bc8" providerId="ADAL" clId="{19A97A65-FB7E-DC4C-8433-B675572D5E70}" dt="2023-02-22T14:52:09.481" v="8215" actId="2696"/>
        <pc:sldMkLst>
          <pc:docMk/>
          <pc:sldMk cId="3299978179" sldId="367"/>
        </pc:sldMkLst>
      </pc:sldChg>
      <pc:sldChg chg="add modNotes">
        <pc:chgData name="Daniel Khashabi" userId="62390808-c838-45e6-be59-d6fd0d208bc8" providerId="ADAL" clId="{19A97A65-FB7E-DC4C-8433-B675572D5E70}" dt="2023-02-22T17:58:30.299" v="9801"/>
        <pc:sldMkLst>
          <pc:docMk/>
          <pc:sldMk cId="513380657" sldId="368"/>
        </pc:sldMkLst>
      </pc:sldChg>
      <pc:sldChg chg="add del">
        <pc:chgData name="Daniel Khashabi" userId="62390808-c838-45e6-be59-d6fd0d208bc8" providerId="ADAL" clId="{19A97A65-FB7E-DC4C-8433-B675572D5E70}" dt="2023-02-22T14:52:09.481" v="8215" actId="2696"/>
        <pc:sldMkLst>
          <pc:docMk/>
          <pc:sldMk cId="3856884798" sldId="368"/>
        </pc:sldMkLst>
      </pc:sldChg>
      <pc:sldChg chg="add del">
        <pc:chgData name="Daniel Khashabi" userId="62390808-c838-45e6-be59-d6fd0d208bc8" providerId="ADAL" clId="{19A97A65-FB7E-DC4C-8433-B675572D5E70}" dt="2023-02-22T14:52:09.481" v="8215" actId="2696"/>
        <pc:sldMkLst>
          <pc:docMk/>
          <pc:sldMk cId="1894538835" sldId="369"/>
        </pc:sldMkLst>
      </pc:sldChg>
      <pc:sldChg chg="add">
        <pc:chgData name="Daniel Khashabi" userId="62390808-c838-45e6-be59-d6fd0d208bc8" providerId="ADAL" clId="{19A97A65-FB7E-DC4C-8433-B675572D5E70}" dt="2023-02-22T14:52:28.920" v="8216"/>
        <pc:sldMkLst>
          <pc:docMk/>
          <pc:sldMk cId="2608467979" sldId="369"/>
        </pc:sldMkLst>
      </pc:sldChg>
      <pc:sldChg chg="add modNotes">
        <pc:chgData name="Daniel Khashabi" userId="62390808-c838-45e6-be59-d6fd0d208bc8" providerId="ADAL" clId="{19A97A65-FB7E-DC4C-8433-B675572D5E70}" dt="2023-02-22T17:58:30.299" v="9801"/>
        <pc:sldMkLst>
          <pc:docMk/>
          <pc:sldMk cId="1243037445" sldId="370"/>
        </pc:sldMkLst>
      </pc:sldChg>
      <pc:sldChg chg="add modNotes">
        <pc:chgData name="Daniel Khashabi" userId="62390808-c838-45e6-be59-d6fd0d208bc8" providerId="ADAL" clId="{19A97A65-FB7E-DC4C-8433-B675572D5E70}" dt="2023-02-22T17:58:30.299" v="9801"/>
        <pc:sldMkLst>
          <pc:docMk/>
          <pc:sldMk cId="600630106" sldId="371"/>
        </pc:sldMkLst>
      </pc:sldChg>
      <pc:sldChg chg="add modNotes">
        <pc:chgData name="Daniel Khashabi" userId="62390808-c838-45e6-be59-d6fd0d208bc8" providerId="ADAL" clId="{19A97A65-FB7E-DC4C-8433-B675572D5E70}" dt="2023-02-22T17:58:30.299" v="9801"/>
        <pc:sldMkLst>
          <pc:docMk/>
          <pc:sldMk cId="3015229064" sldId="372"/>
        </pc:sldMkLst>
      </pc:sldChg>
      <pc:sldChg chg="add modNotes">
        <pc:chgData name="Daniel Khashabi" userId="62390808-c838-45e6-be59-d6fd0d208bc8" providerId="ADAL" clId="{19A97A65-FB7E-DC4C-8433-B675572D5E70}" dt="2023-02-22T17:58:30.299" v="9801"/>
        <pc:sldMkLst>
          <pc:docMk/>
          <pc:sldMk cId="2922847201" sldId="373"/>
        </pc:sldMkLst>
      </pc:sldChg>
      <pc:sldChg chg="add modNotes">
        <pc:chgData name="Daniel Khashabi" userId="62390808-c838-45e6-be59-d6fd0d208bc8" providerId="ADAL" clId="{19A97A65-FB7E-DC4C-8433-B675572D5E70}" dt="2023-02-22T17:58:30.299" v="9801"/>
        <pc:sldMkLst>
          <pc:docMk/>
          <pc:sldMk cId="2125930800" sldId="374"/>
        </pc:sldMkLst>
      </pc:sldChg>
      <pc:sldChg chg="add modNotes">
        <pc:chgData name="Daniel Khashabi" userId="62390808-c838-45e6-be59-d6fd0d208bc8" providerId="ADAL" clId="{19A97A65-FB7E-DC4C-8433-B675572D5E70}" dt="2023-02-22T17:58:30.299" v="9801"/>
        <pc:sldMkLst>
          <pc:docMk/>
          <pc:sldMk cId="282676728" sldId="375"/>
        </pc:sldMkLst>
      </pc:sldChg>
      <pc:sldChg chg="add modNotes">
        <pc:chgData name="Daniel Khashabi" userId="62390808-c838-45e6-be59-d6fd0d208bc8" providerId="ADAL" clId="{19A97A65-FB7E-DC4C-8433-B675572D5E70}" dt="2023-02-22T17:58:30.299" v="9801"/>
        <pc:sldMkLst>
          <pc:docMk/>
          <pc:sldMk cId="4011532598" sldId="376"/>
        </pc:sldMkLst>
      </pc:sldChg>
      <pc:sldChg chg="addSp modSp add">
        <pc:chgData name="Daniel Khashabi" userId="62390808-c838-45e6-be59-d6fd0d208bc8" providerId="ADAL" clId="{19A97A65-FB7E-DC4C-8433-B675572D5E70}" dt="2023-02-22T18:45:37.835" v="10482"/>
        <pc:sldMkLst>
          <pc:docMk/>
          <pc:sldMk cId="0" sldId="377"/>
        </pc:sldMkLst>
        <pc:spChg chg="mod">
          <ac:chgData name="Daniel Khashabi" userId="62390808-c838-45e6-be59-d6fd0d208bc8" providerId="ADAL" clId="{19A97A65-FB7E-DC4C-8433-B675572D5E70}" dt="2023-02-22T18:45:37.835" v="10482"/>
          <ac:spMkLst>
            <pc:docMk/>
            <pc:sldMk cId="0" sldId="377"/>
            <ac:spMk id="4" creationId="{00000000-0000-0000-0000-000000000000}"/>
          </ac:spMkLst>
        </pc:spChg>
        <pc:spChg chg="mod">
          <ac:chgData name="Daniel Khashabi" userId="62390808-c838-45e6-be59-d6fd0d208bc8" providerId="ADAL" clId="{19A97A65-FB7E-DC4C-8433-B675572D5E70}" dt="2023-02-22T17:58:30.299" v="9801"/>
          <ac:spMkLst>
            <pc:docMk/>
            <pc:sldMk cId="0" sldId="377"/>
            <ac:spMk id="6" creationId="{00000000-0000-0000-0000-000000000000}"/>
          </ac:spMkLst>
        </pc:spChg>
        <pc:spChg chg="mod">
          <ac:chgData name="Daniel Khashabi" userId="62390808-c838-45e6-be59-d6fd0d208bc8" providerId="ADAL" clId="{19A97A65-FB7E-DC4C-8433-B675572D5E70}" dt="2023-02-22T17:58:30.299" v="9801"/>
          <ac:spMkLst>
            <pc:docMk/>
            <pc:sldMk cId="0" sldId="377"/>
            <ac:spMk id="7" creationId="{00000000-0000-0000-0000-000000000000}"/>
          </ac:spMkLst>
        </pc:spChg>
        <pc:spChg chg="mod">
          <ac:chgData name="Daniel Khashabi" userId="62390808-c838-45e6-be59-d6fd0d208bc8" providerId="ADAL" clId="{19A97A65-FB7E-DC4C-8433-B675572D5E70}" dt="2023-02-22T18:45:37.835" v="10482"/>
          <ac:spMkLst>
            <pc:docMk/>
            <pc:sldMk cId="0" sldId="377"/>
            <ac:spMk id="8" creationId="{00000000-0000-0000-0000-000000000000}"/>
          </ac:spMkLst>
        </pc:spChg>
        <pc:spChg chg="mod">
          <ac:chgData name="Daniel Khashabi" userId="62390808-c838-45e6-be59-d6fd0d208bc8" providerId="ADAL" clId="{19A97A65-FB7E-DC4C-8433-B675572D5E70}" dt="2023-02-22T17:58:30.299" v="9801"/>
          <ac:spMkLst>
            <pc:docMk/>
            <pc:sldMk cId="0" sldId="377"/>
            <ac:spMk id="9" creationId="{00000000-0000-0000-0000-000000000000}"/>
          </ac:spMkLst>
        </pc:spChg>
        <pc:spChg chg="add mod">
          <ac:chgData name="Daniel Khashabi" userId="62390808-c838-45e6-be59-d6fd0d208bc8" providerId="ADAL" clId="{19A97A65-FB7E-DC4C-8433-B675572D5E70}" dt="2023-02-22T16:21:54.591" v="8950"/>
          <ac:spMkLst>
            <pc:docMk/>
            <pc:sldMk cId="0" sldId="377"/>
            <ac:spMk id="10" creationId="{3B1686AB-0EAF-07FA-1130-E3F93BDA5599}"/>
          </ac:spMkLst>
        </pc:spChg>
        <pc:graphicFrameChg chg="mod">
          <ac:chgData name="Daniel Khashabi" userId="62390808-c838-45e6-be59-d6fd0d208bc8" providerId="ADAL" clId="{19A97A65-FB7E-DC4C-8433-B675572D5E70}" dt="2023-02-22T17:58:30.299" v="9801"/>
          <ac:graphicFrameMkLst>
            <pc:docMk/>
            <pc:sldMk cId="0" sldId="377"/>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378"/>
        </pc:sldMkLst>
        <pc:spChg chg="mod">
          <ac:chgData name="Daniel Khashabi" userId="62390808-c838-45e6-be59-d6fd0d208bc8" providerId="ADAL" clId="{19A97A65-FB7E-DC4C-8433-B675572D5E70}" dt="2023-02-22T17:58:30.299" v="9801"/>
          <ac:spMkLst>
            <pc:docMk/>
            <pc:sldMk cId="0" sldId="378"/>
            <ac:spMk id="4" creationId="{00000000-0000-0000-0000-000000000000}"/>
          </ac:spMkLst>
        </pc:spChg>
        <pc:spChg chg="mod">
          <ac:chgData name="Daniel Khashabi" userId="62390808-c838-45e6-be59-d6fd0d208bc8" providerId="ADAL" clId="{19A97A65-FB7E-DC4C-8433-B675572D5E70}" dt="2023-02-22T17:58:30.299" v="9801"/>
          <ac:spMkLst>
            <pc:docMk/>
            <pc:sldMk cId="0" sldId="378"/>
            <ac:spMk id="5" creationId="{00000000-0000-0000-0000-000000000000}"/>
          </ac:spMkLst>
        </pc:spChg>
        <pc:spChg chg="mod">
          <ac:chgData name="Daniel Khashabi" userId="62390808-c838-45e6-be59-d6fd0d208bc8" providerId="ADAL" clId="{19A97A65-FB7E-DC4C-8433-B675572D5E70}" dt="2023-02-22T18:45:37.835" v="10482"/>
          <ac:spMkLst>
            <pc:docMk/>
            <pc:sldMk cId="0" sldId="378"/>
            <ac:spMk id="7" creationId="{00000000-0000-0000-0000-000000000000}"/>
          </ac:spMkLst>
        </pc:spChg>
        <pc:spChg chg="mod">
          <ac:chgData name="Daniel Khashabi" userId="62390808-c838-45e6-be59-d6fd0d208bc8" providerId="ADAL" clId="{19A97A65-FB7E-DC4C-8433-B675572D5E70}" dt="2023-02-22T18:45:37.835" v="10482"/>
          <ac:spMkLst>
            <pc:docMk/>
            <pc:sldMk cId="0" sldId="378"/>
            <ac:spMk id="8" creationId="{00000000-0000-0000-0000-000000000000}"/>
          </ac:spMkLst>
        </pc:spChg>
        <pc:spChg chg="mod">
          <ac:chgData name="Daniel Khashabi" userId="62390808-c838-45e6-be59-d6fd0d208bc8" providerId="ADAL" clId="{19A97A65-FB7E-DC4C-8433-B675572D5E70}" dt="2023-02-22T17:58:30.299" v="9801"/>
          <ac:spMkLst>
            <pc:docMk/>
            <pc:sldMk cId="0" sldId="378"/>
            <ac:spMk id="9" creationId="{00000000-0000-0000-0000-000000000000}"/>
          </ac:spMkLst>
        </pc:spChg>
        <pc:spChg chg="add mod">
          <ac:chgData name="Daniel Khashabi" userId="62390808-c838-45e6-be59-d6fd0d208bc8" providerId="ADAL" clId="{19A97A65-FB7E-DC4C-8433-B675572D5E70}" dt="2023-02-22T16:21:55.911" v="8951"/>
          <ac:spMkLst>
            <pc:docMk/>
            <pc:sldMk cId="0" sldId="378"/>
            <ac:spMk id="10" creationId="{2AF30169-E1BB-8641-1E95-7BD9092B8AA6}"/>
          </ac:spMkLst>
        </pc:spChg>
        <pc:graphicFrameChg chg="mod">
          <ac:chgData name="Daniel Khashabi" userId="62390808-c838-45e6-be59-d6fd0d208bc8" providerId="ADAL" clId="{19A97A65-FB7E-DC4C-8433-B675572D5E70}" dt="2023-02-22T18:45:37.835" v="10482"/>
          <ac:graphicFrameMkLst>
            <pc:docMk/>
            <pc:sldMk cId="0" sldId="378"/>
            <ac:graphicFrameMk id="6" creationId="{00000000-0000-0000-0000-000000000000}"/>
          </ac:graphicFrameMkLst>
        </pc:graphicFrameChg>
      </pc:sldChg>
      <pc:sldChg chg="delSp modSp add mod">
        <pc:chgData name="Daniel Khashabi" userId="62390808-c838-45e6-be59-d6fd0d208bc8" providerId="ADAL" clId="{19A97A65-FB7E-DC4C-8433-B675572D5E70}" dt="2023-02-22T20:26:51.623" v="10702" actId="478"/>
        <pc:sldMkLst>
          <pc:docMk/>
          <pc:sldMk cId="3782193235" sldId="379"/>
        </pc:sldMkLst>
        <pc:spChg chg="mod">
          <ac:chgData name="Daniel Khashabi" userId="62390808-c838-45e6-be59-d6fd0d208bc8" providerId="ADAL" clId="{19A97A65-FB7E-DC4C-8433-B675572D5E70}" dt="2023-02-22T17:58:30.299" v="9801"/>
          <ac:spMkLst>
            <pc:docMk/>
            <pc:sldMk cId="3782193235" sldId="379"/>
            <ac:spMk id="2" creationId="{00000000-0000-0000-0000-000000000000}"/>
          </ac:spMkLst>
        </pc:spChg>
        <pc:spChg chg="del mod">
          <ac:chgData name="Daniel Khashabi" userId="62390808-c838-45e6-be59-d6fd0d208bc8" providerId="ADAL" clId="{19A97A65-FB7E-DC4C-8433-B675572D5E70}" dt="2023-02-22T20:26:51.623" v="10702" actId="478"/>
          <ac:spMkLst>
            <pc:docMk/>
            <pc:sldMk cId="3782193235" sldId="379"/>
            <ac:spMk id="4"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380"/>
        </pc:sldMkLst>
        <pc:spChg chg="mod">
          <ac:chgData name="Daniel Khashabi" userId="62390808-c838-45e6-be59-d6fd0d208bc8" providerId="ADAL" clId="{19A97A65-FB7E-DC4C-8433-B675572D5E70}" dt="2023-02-22T18:45:37.835" v="10482"/>
          <ac:spMkLst>
            <pc:docMk/>
            <pc:sldMk cId="0" sldId="380"/>
            <ac:spMk id="3" creationId="{00000000-0000-0000-0000-000000000000}"/>
          </ac:spMkLst>
        </pc:spChg>
        <pc:spChg chg="mod">
          <ac:chgData name="Daniel Khashabi" userId="62390808-c838-45e6-be59-d6fd0d208bc8" providerId="ADAL" clId="{19A97A65-FB7E-DC4C-8433-B675572D5E70}" dt="2023-02-22T18:45:37.835" v="10482"/>
          <ac:spMkLst>
            <pc:docMk/>
            <pc:sldMk cId="0" sldId="380"/>
            <ac:spMk id="4" creationId="{00000000-0000-0000-0000-000000000000}"/>
          </ac:spMkLst>
        </pc:spChg>
        <pc:spChg chg="mod">
          <ac:chgData name="Daniel Khashabi" userId="62390808-c838-45e6-be59-d6fd0d208bc8" providerId="ADAL" clId="{19A97A65-FB7E-DC4C-8433-B675572D5E70}" dt="2023-02-22T17:58:30.299" v="9801"/>
          <ac:spMkLst>
            <pc:docMk/>
            <pc:sldMk cId="0" sldId="380"/>
            <ac:spMk id="5" creationId="{00000000-0000-0000-0000-000000000000}"/>
          </ac:spMkLst>
        </pc:spChg>
        <pc:spChg chg="add mod">
          <ac:chgData name="Daniel Khashabi" userId="62390808-c838-45e6-be59-d6fd0d208bc8" providerId="ADAL" clId="{19A97A65-FB7E-DC4C-8433-B675572D5E70}" dt="2023-02-22T16:21:59.113" v="8953"/>
          <ac:spMkLst>
            <pc:docMk/>
            <pc:sldMk cId="0" sldId="380"/>
            <ac:spMk id="6" creationId="{2B4C7FA4-8E41-22D4-E2FC-C9DD9459E695}"/>
          </ac:spMkLst>
        </pc:spChg>
      </pc:sldChg>
      <pc:sldChg chg="modSp add del">
        <pc:chgData name="Daniel Khashabi" userId="62390808-c838-45e6-be59-d6fd0d208bc8" providerId="ADAL" clId="{19A97A65-FB7E-DC4C-8433-B675572D5E70}" dt="2023-02-22T14:52:09.481" v="8215" actId="2696"/>
        <pc:sldMkLst>
          <pc:docMk/>
          <pc:sldMk cId="896280137" sldId="381"/>
        </pc:sldMkLst>
        <pc:spChg chg="mod">
          <ac:chgData name="Daniel Khashabi" userId="62390808-c838-45e6-be59-d6fd0d208bc8" providerId="ADAL" clId="{19A97A65-FB7E-DC4C-8433-B675572D5E70}" dt="2023-02-22T13:48:49.813" v="7938"/>
          <ac:spMkLst>
            <pc:docMk/>
            <pc:sldMk cId="896280137" sldId="381"/>
            <ac:spMk id="4" creationId="{00000000-0000-0000-0000-000000000000}"/>
          </ac:spMkLst>
        </pc:spChg>
        <pc:graphicFrameChg chg="mod">
          <ac:chgData name="Daniel Khashabi" userId="62390808-c838-45e6-be59-d6fd0d208bc8" providerId="ADAL" clId="{19A97A65-FB7E-DC4C-8433-B675572D5E70}" dt="2023-02-22T13:48:49.813" v="7938"/>
          <ac:graphicFrameMkLst>
            <pc:docMk/>
            <pc:sldMk cId="896280137" sldId="381"/>
            <ac:graphicFrameMk id="3" creationId="{00000000-0000-0000-0000-000000000000}"/>
          </ac:graphicFrameMkLst>
        </pc:graphicFrameChg>
      </pc:sldChg>
      <pc:sldChg chg="modSp add">
        <pc:chgData name="Daniel Khashabi" userId="62390808-c838-45e6-be59-d6fd0d208bc8" providerId="ADAL" clId="{19A97A65-FB7E-DC4C-8433-B675572D5E70}" dt="2023-02-22T17:58:30.299" v="9801"/>
        <pc:sldMkLst>
          <pc:docMk/>
          <pc:sldMk cId="2452002964" sldId="381"/>
        </pc:sldMkLst>
        <pc:spChg chg="mod">
          <ac:chgData name="Daniel Khashabi" userId="62390808-c838-45e6-be59-d6fd0d208bc8" providerId="ADAL" clId="{19A97A65-FB7E-DC4C-8433-B675572D5E70}" dt="2023-02-22T17:58:30.299" v="9801"/>
          <ac:spMkLst>
            <pc:docMk/>
            <pc:sldMk cId="2452002964" sldId="381"/>
            <ac:spMk id="4" creationId="{00000000-0000-0000-0000-000000000000}"/>
          </ac:spMkLst>
        </pc:spChg>
      </pc:sldChg>
      <pc:sldChg chg="modSp add del">
        <pc:chgData name="Daniel Khashabi" userId="62390808-c838-45e6-be59-d6fd0d208bc8" providerId="ADAL" clId="{19A97A65-FB7E-DC4C-8433-B675572D5E70}" dt="2023-02-22T14:52:09.481" v="8215" actId="2696"/>
        <pc:sldMkLst>
          <pc:docMk/>
          <pc:sldMk cId="2231838173" sldId="382"/>
        </pc:sldMkLst>
        <pc:spChg chg="mod">
          <ac:chgData name="Daniel Khashabi" userId="62390808-c838-45e6-be59-d6fd0d208bc8" providerId="ADAL" clId="{19A97A65-FB7E-DC4C-8433-B675572D5E70}" dt="2023-02-22T13:48:49.813" v="7938"/>
          <ac:spMkLst>
            <pc:docMk/>
            <pc:sldMk cId="2231838173" sldId="382"/>
            <ac:spMk id="3" creationId="{00000000-0000-0000-0000-000000000000}"/>
          </ac:spMkLst>
        </pc:spChg>
        <pc:spChg chg="mod">
          <ac:chgData name="Daniel Khashabi" userId="62390808-c838-45e6-be59-d6fd0d208bc8" providerId="ADAL" clId="{19A97A65-FB7E-DC4C-8433-B675572D5E70}" dt="2023-02-22T13:48:49.813" v="7938"/>
          <ac:spMkLst>
            <pc:docMk/>
            <pc:sldMk cId="2231838173" sldId="382"/>
            <ac:spMk id="4" creationId="{00000000-0000-0000-0000-000000000000}"/>
          </ac:spMkLst>
        </pc:spChg>
        <pc:spChg chg="mod">
          <ac:chgData name="Daniel Khashabi" userId="62390808-c838-45e6-be59-d6fd0d208bc8" providerId="ADAL" clId="{19A97A65-FB7E-DC4C-8433-B675572D5E70}" dt="2023-02-22T13:48:49.813" v="7938"/>
          <ac:spMkLst>
            <pc:docMk/>
            <pc:sldMk cId="2231838173" sldId="382"/>
            <ac:spMk id="5" creationId="{00000000-0000-0000-0000-000000000000}"/>
          </ac:spMkLst>
        </pc:spChg>
      </pc:sldChg>
      <pc:sldChg chg="modSp add">
        <pc:chgData name="Daniel Khashabi" userId="62390808-c838-45e6-be59-d6fd0d208bc8" providerId="ADAL" clId="{19A97A65-FB7E-DC4C-8433-B675572D5E70}" dt="2023-02-22T17:58:30.299" v="9801"/>
        <pc:sldMkLst>
          <pc:docMk/>
          <pc:sldMk cId="3897567501" sldId="382"/>
        </pc:sldMkLst>
        <pc:spChg chg="mod">
          <ac:chgData name="Daniel Khashabi" userId="62390808-c838-45e6-be59-d6fd0d208bc8" providerId="ADAL" clId="{19A97A65-FB7E-DC4C-8433-B675572D5E70}" dt="2023-02-22T17:58:30.299" v="9801"/>
          <ac:spMkLst>
            <pc:docMk/>
            <pc:sldMk cId="3897567501" sldId="382"/>
            <ac:spMk id="3" creationId="{00000000-0000-0000-0000-000000000000}"/>
          </ac:spMkLst>
        </pc:spChg>
        <pc:spChg chg="mod">
          <ac:chgData name="Daniel Khashabi" userId="62390808-c838-45e6-be59-d6fd0d208bc8" providerId="ADAL" clId="{19A97A65-FB7E-DC4C-8433-B675572D5E70}" dt="2023-02-22T17:58:30.299" v="9801"/>
          <ac:spMkLst>
            <pc:docMk/>
            <pc:sldMk cId="3897567501" sldId="382"/>
            <ac:spMk id="4" creationId="{00000000-0000-0000-0000-000000000000}"/>
          </ac:spMkLst>
        </pc:spChg>
        <pc:spChg chg="mod">
          <ac:chgData name="Daniel Khashabi" userId="62390808-c838-45e6-be59-d6fd0d208bc8" providerId="ADAL" clId="{19A97A65-FB7E-DC4C-8433-B675572D5E70}" dt="2023-02-22T17:58:30.299" v="9801"/>
          <ac:spMkLst>
            <pc:docMk/>
            <pc:sldMk cId="3897567501" sldId="382"/>
            <ac:spMk id="5" creationId="{00000000-0000-0000-0000-000000000000}"/>
          </ac:spMkLst>
        </pc:spChg>
      </pc:sldChg>
      <pc:sldChg chg="modSp add modNotes">
        <pc:chgData name="Daniel Khashabi" userId="62390808-c838-45e6-be59-d6fd0d208bc8" providerId="ADAL" clId="{19A97A65-FB7E-DC4C-8433-B675572D5E70}" dt="2023-02-22T17:58:30.299" v="9801"/>
        <pc:sldMkLst>
          <pc:docMk/>
          <pc:sldMk cId="2688652433" sldId="383"/>
        </pc:sldMkLst>
        <pc:spChg chg="mod">
          <ac:chgData name="Daniel Khashabi" userId="62390808-c838-45e6-be59-d6fd0d208bc8" providerId="ADAL" clId="{19A97A65-FB7E-DC4C-8433-B675572D5E70}" dt="2023-02-22T17:58:30.299" v="9801"/>
          <ac:spMkLst>
            <pc:docMk/>
            <pc:sldMk cId="2688652433" sldId="383"/>
            <ac:spMk id="566" creationId="{00000000-0000-0000-0000-000000000000}"/>
          </ac:spMkLst>
        </pc:spChg>
      </pc:sldChg>
      <pc:sldChg chg="add del">
        <pc:chgData name="Daniel Khashabi" userId="62390808-c838-45e6-be59-d6fd0d208bc8" providerId="ADAL" clId="{19A97A65-FB7E-DC4C-8433-B675572D5E70}" dt="2023-02-22T14:52:09.481" v="8215" actId="2696"/>
        <pc:sldMkLst>
          <pc:docMk/>
          <pc:sldMk cId="3314248701" sldId="383"/>
        </pc:sldMkLst>
      </pc:sldChg>
      <pc:sldChg chg="modSp add mod">
        <pc:chgData name="Daniel Khashabi" userId="62390808-c838-45e6-be59-d6fd0d208bc8" providerId="ADAL" clId="{19A97A65-FB7E-DC4C-8433-B675572D5E70}" dt="2023-02-22T13:36:04.651" v="7838" actId="27636"/>
        <pc:sldMkLst>
          <pc:docMk/>
          <pc:sldMk cId="2452838810" sldId="384"/>
        </pc:sldMkLst>
        <pc:spChg chg="mod">
          <ac:chgData name="Daniel Khashabi" userId="62390808-c838-45e6-be59-d6fd0d208bc8" providerId="ADAL" clId="{19A97A65-FB7E-DC4C-8433-B675572D5E70}" dt="2023-02-22T13:36:04.651" v="7838" actId="27636"/>
          <ac:spMkLst>
            <pc:docMk/>
            <pc:sldMk cId="2452838810" sldId="384"/>
            <ac:spMk id="2" creationId="{E0AE2E4C-CADD-40F9-52F5-B16C3849145C}"/>
          </ac:spMkLst>
        </pc:spChg>
      </pc:sldChg>
      <pc:sldChg chg="addSp modSp add mod">
        <pc:chgData name="Daniel Khashabi" userId="62390808-c838-45e6-be59-d6fd0d208bc8" providerId="ADAL" clId="{19A97A65-FB7E-DC4C-8433-B675572D5E70}" dt="2023-02-22T18:45:37.835" v="10482"/>
        <pc:sldMkLst>
          <pc:docMk/>
          <pc:sldMk cId="0" sldId="385"/>
        </pc:sldMkLst>
        <pc:spChg chg="mod">
          <ac:chgData name="Daniel Khashabi" userId="62390808-c838-45e6-be59-d6fd0d208bc8" providerId="ADAL" clId="{19A97A65-FB7E-DC4C-8433-B675572D5E70}" dt="2023-02-22T18:45:37.835" v="10482"/>
          <ac:spMkLst>
            <pc:docMk/>
            <pc:sldMk cId="0" sldId="385"/>
            <ac:spMk id="3" creationId="{00000000-0000-0000-0000-000000000000}"/>
          </ac:spMkLst>
        </pc:spChg>
        <pc:spChg chg="mod">
          <ac:chgData name="Daniel Khashabi" userId="62390808-c838-45e6-be59-d6fd0d208bc8" providerId="ADAL" clId="{19A97A65-FB7E-DC4C-8433-B675572D5E70}" dt="2023-02-22T17:58:30.299" v="9801"/>
          <ac:spMkLst>
            <pc:docMk/>
            <pc:sldMk cId="0" sldId="385"/>
            <ac:spMk id="4" creationId="{00000000-0000-0000-0000-000000000000}"/>
          </ac:spMkLst>
        </pc:spChg>
        <pc:spChg chg="mod">
          <ac:chgData name="Daniel Khashabi" userId="62390808-c838-45e6-be59-d6fd0d208bc8" providerId="ADAL" clId="{19A97A65-FB7E-DC4C-8433-B675572D5E70}" dt="2023-02-22T17:58:30.299" v="9801"/>
          <ac:spMkLst>
            <pc:docMk/>
            <pc:sldMk cId="0" sldId="385"/>
            <ac:spMk id="6" creationId="{00000000-0000-0000-0000-000000000000}"/>
          </ac:spMkLst>
        </pc:spChg>
        <pc:spChg chg="mod">
          <ac:chgData name="Daniel Khashabi" userId="62390808-c838-45e6-be59-d6fd0d208bc8" providerId="ADAL" clId="{19A97A65-FB7E-DC4C-8433-B675572D5E70}" dt="2023-02-22T17:58:30.299" v="9801"/>
          <ac:spMkLst>
            <pc:docMk/>
            <pc:sldMk cId="0" sldId="385"/>
            <ac:spMk id="7" creationId="{00000000-0000-0000-0000-000000000000}"/>
          </ac:spMkLst>
        </pc:spChg>
        <pc:spChg chg="mod">
          <ac:chgData name="Daniel Khashabi" userId="62390808-c838-45e6-be59-d6fd0d208bc8" providerId="ADAL" clId="{19A97A65-FB7E-DC4C-8433-B675572D5E70}" dt="2023-02-22T17:58:30.299" v="9801"/>
          <ac:spMkLst>
            <pc:docMk/>
            <pc:sldMk cId="0" sldId="385"/>
            <ac:spMk id="8" creationId="{00000000-0000-0000-0000-000000000000}"/>
          </ac:spMkLst>
        </pc:spChg>
        <pc:spChg chg="mod">
          <ac:chgData name="Daniel Khashabi" userId="62390808-c838-45e6-be59-d6fd0d208bc8" providerId="ADAL" clId="{19A97A65-FB7E-DC4C-8433-B675572D5E70}" dt="2023-02-22T17:58:30.299" v="9801"/>
          <ac:spMkLst>
            <pc:docMk/>
            <pc:sldMk cId="0" sldId="385"/>
            <ac:spMk id="9" creationId="{00000000-0000-0000-0000-000000000000}"/>
          </ac:spMkLst>
        </pc:spChg>
        <pc:spChg chg="mod">
          <ac:chgData name="Daniel Khashabi" userId="62390808-c838-45e6-be59-d6fd0d208bc8" providerId="ADAL" clId="{19A97A65-FB7E-DC4C-8433-B675572D5E70}" dt="2023-02-22T18:45:37.835" v="10482"/>
          <ac:spMkLst>
            <pc:docMk/>
            <pc:sldMk cId="0" sldId="385"/>
            <ac:spMk id="10" creationId="{00000000-0000-0000-0000-000000000000}"/>
          </ac:spMkLst>
        </pc:spChg>
        <pc:spChg chg="mod">
          <ac:chgData name="Daniel Khashabi" userId="62390808-c838-45e6-be59-d6fd0d208bc8" providerId="ADAL" clId="{19A97A65-FB7E-DC4C-8433-B675572D5E70}" dt="2023-02-22T17:58:30.299" v="9801"/>
          <ac:spMkLst>
            <pc:docMk/>
            <pc:sldMk cId="0" sldId="385"/>
            <ac:spMk id="11" creationId="{00000000-0000-0000-0000-000000000000}"/>
          </ac:spMkLst>
        </pc:spChg>
        <pc:spChg chg="add mod">
          <ac:chgData name="Daniel Khashabi" userId="62390808-c838-45e6-be59-d6fd0d208bc8" providerId="ADAL" clId="{19A97A65-FB7E-DC4C-8433-B675572D5E70}" dt="2023-02-22T16:22:27.329" v="8985"/>
          <ac:spMkLst>
            <pc:docMk/>
            <pc:sldMk cId="0" sldId="385"/>
            <ac:spMk id="12" creationId="{6DD34B2A-DB40-A49C-F659-AEF2C5FA2CEC}"/>
          </ac:spMkLst>
        </pc:spChg>
      </pc:sldChg>
      <pc:sldChg chg="addSp modSp add mod">
        <pc:chgData name="Daniel Khashabi" userId="62390808-c838-45e6-be59-d6fd0d208bc8" providerId="ADAL" clId="{19A97A65-FB7E-DC4C-8433-B675572D5E70}" dt="2023-02-22T18:45:37.835" v="10482"/>
        <pc:sldMkLst>
          <pc:docMk/>
          <pc:sldMk cId="0" sldId="386"/>
        </pc:sldMkLst>
        <pc:spChg chg="mod">
          <ac:chgData name="Daniel Khashabi" userId="62390808-c838-45e6-be59-d6fd0d208bc8" providerId="ADAL" clId="{19A97A65-FB7E-DC4C-8433-B675572D5E70}" dt="2023-02-22T17:58:30.299" v="9801"/>
          <ac:spMkLst>
            <pc:docMk/>
            <pc:sldMk cId="0" sldId="386"/>
            <ac:spMk id="3" creationId="{00000000-0000-0000-0000-000000000000}"/>
          </ac:spMkLst>
        </pc:spChg>
        <pc:spChg chg="mod">
          <ac:chgData name="Daniel Khashabi" userId="62390808-c838-45e6-be59-d6fd0d208bc8" providerId="ADAL" clId="{19A97A65-FB7E-DC4C-8433-B675572D5E70}" dt="2023-02-22T17:58:30.299" v="9801"/>
          <ac:spMkLst>
            <pc:docMk/>
            <pc:sldMk cId="0" sldId="386"/>
            <ac:spMk id="4" creationId="{00000000-0000-0000-0000-000000000000}"/>
          </ac:spMkLst>
        </pc:spChg>
        <pc:spChg chg="mod">
          <ac:chgData name="Daniel Khashabi" userId="62390808-c838-45e6-be59-d6fd0d208bc8" providerId="ADAL" clId="{19A97A65-FB7E-DC4C-8433-B675572D5E70}" dt="2023-02-22T18:45:37.835" v="10482"/>
          <ac:spMkLst>
            <pc:docMk/>
            <pc:sldMk cId="0" sldId="386"/>
            <ac:spMk id="5" creationId="{00000000-0000-0000-0000-000000000000}"/>
          </ac:spMkLst>
        </pc:spChg>
        <pc:spChg chg="mod">
          <ac:chgData name="Daniel Khashabi" userId="62390808-c838-45e6-be59-d6fd0d208bc8" providerId="ADAL" clId="{19A97A65-FB7E-DC4C-8433-B675572D5E70}" dt="2023-02-22T17:58:30.299" v="9801"/>
          <ac:spMkLst>
            <pc:docMk/>
            <pc:sldMk cId="0" sldId="386"/>
            <ac:spMk id="6" creationId="{00000000-0000-0000-0000-000000000000}"/>
          </ac:spMkLst>
        </pc:spChg>
        <pc:spChg chg="add mod">
          <ac:chgData name="Daniel Khashabi" userId="62390808-c838-45e6-be59-d6fd0d208bc8" providerId="ADAL" clId="{19A97A65-FB7E-DC4C-8433-B675572D5E70}" dt="2023-02-22T16:22:31.805" v="8993"/>
          <ac:spMkLst>
            <pc:docMk/>
            <pc:sldMk cId="0" sldId="386"/>
            <ac:spMk id="7" creationId="{45EF5F91-99C6-F41C-D052-B3C0DB3BFD7A}"/>
          </ac:spMkLst>
        </pc:spChg>
      </pc:sldChg>
      <pc:sldChg chg="addSp modSp add">
        <pc:chgData name="Daniel Khashabi" userId="62390808-c838-45e6-be59-d6fd0d208bc8" providerId="ADAL" clId="{19A97A65-FB7E-DC4C-8433-B675572D5E70}" dt="2023-02-22T18:45:37.835" v="10482"/>
        <pc:sldMkLst>
          <pc:docMk/>
          <pc:sldMk cId="0" sldId="387"/>
        </pc:sldMkLst>
        <pc:spChg chg="mod">
          <ac:chgData name="Daniel Khashabi" userId="62390808-c838-45e6-be59-d6fd0d208bc8" providerId="ADAL" clId="{19A97A65-FB7E-DC4C-8433-B675572D5E70}" dt="2023-02-22T18:45:37.835" v="10482"/>
          <ac:spMkLst>
            <pc:docMk/>
            <pc:sldMk cId="0" sldId="387"/>
            <ac:spMk id="3" creationId="{00000000-0000-0000-0000-000000000000}"/>
          </ac:spMkLst>
        </pc:spChg>
        <pc:spChg chg="mod">
          <ac:chgData name="Daniel Khashabi" userId="62390808-c838-45e6-be59-d6fd0d208bc8" providerId="ADAL" clId="{19A97A65-FB7E-DC4C-8433-B675572D5E70}" dt="2023-02-22T18:45:37.835" v="10482"/>
          <ac:spMkLst>
            <pc:docMk/>
            <pc:sldMk cId="0" sldId="387"/>
            <ac:spMk id="4" creationId="{00000000-0000-0000-0000-000000000000}"/>
          </ac:spMkLst>
        </pc:spChg>
        <pc:spChg chg="mod">
          <ac:chgData name="Daniel Khashabi" userId="62390808-c838-45e6-be59-d6fd0d208bc8" providerId="ADAL" clId="{19A97A65-FB7E-DC4C-8433-B675572D5E70}" dt="2023-02-22T17:58:30.299" v="9801"/>
          <ac:spMkLst>
            <pc:docMk/>
            <pc:sldMk cId="0" sldId="387"/>
            <ac:spMk id="5" creationId="{00000000-0000-0000-0000-000000000000}"/>
          </ac:spMkLst>
        </pc:spChg>
        <pc:spChg chg="add mod">
          <ac:chgData name="Daniel Khashabi" userId="62390808-c838-45e6-be59-d6fd0d208bc8" providerId="ADAL" clId="{19A97A65-FB7E-DC4C-8433-B675572D5E70}" dt="2023-02-22T16:22:38.150" v="8994"/>
          <ac:spMkLst>
            <pc:docMk/>
            <pc:sldMk cId="0" sldId="387"/>
            <ac:spMk id="6" creationId="{275AD0E9-33C0-A47F-C1C5-88DED7492A0C}"/>
          </ac:spMkLst>
        </pc:spChg>
      </pc:sldChg>
      <pc:sldChg chg="addSp modSp add">
        <pc:chgData name="Daniel Khashabi" userId="62390808-c838-45e6-be59-d6fd0d208bc8" providerId="ADAL" clId="{19A97A65-FB7E-DC4C-8433-B675572D5E70}" dt="2023-02-22T18:45:37.835" v="10482"/>
        <pc:sldMkLst>
          <pc:docMk/>
          <pc:sldMk cId="0" sldId="388"/>
        </pc:sldMkLst>
        <pc:spChg chg="mod">
          <ac:chgData name="Daniel Khashabi" userId="62390808-c838-45e6-be59-d6fd0d208bc8" providerId="ADAL" clId="{19A97A65-FB7E-DC4C-8433-B675572D5E70}" dt="2023-02-22T17:58:30.299" v="9801"/>
          <ac:spMkLst>
            <pc:docMk/>
            <pc:sldMk cId="0" sldId="388"/>
            <ac:spMk id="3" creationId="{00000000-0000-0000-0000-000000000000}"/>
          </ac:spMkLst>
        </pc:spChg>
        <pc:spChg chg="mod">
          <ac:chgData name="Daniel Khashabi" userId="62390808-c838-45e6-be59-d6fd0d208bc8" providerId="ADAL" clId="{19A97A65-FB7E-DC4C-8433-B675572D5E70}" dt="2023-02-22T17:58:30.299" v="9801"/>
          <ac:spMkLst>
            <pc:docMk/>
            <pc:sldMk cId="0" sldId="388"/>
            <ac:spMk id="4" creationId="{00000000-0000-0000-0000-000000000000}"/>
          </ac:spMkLst>
        </pc:spChg>
        <pc:spChg chg="mod">
          <ac:chgData name="Daniel Khashabi" userId="62390808-c838-45e6-be59-d6fd0d208bc8" providerId="ADAL" clId="{19A97A65-FB7E-DC4C-8433-B675572D5E70}" dt="2023-02-22T17:58:30.299" v="9801"/>
          <ac:spMkLst>
            <pc:docMk/>
            <pc:sldMk cId="0" sldId="388"/>
            <ac:spMk id="5" creationId="{00000000-0000-0000-0000-000000000000}"/>
          </ac:spMkLst>
        </pc:spChg>
        <pc:spChg chg="mod">
          <ac:chgData name="Daniel Khashabi" userId="62390808-c838-45e6-be59-d6fd0d208bc8" providerId="ADAL" clId="{19A97A65-FB7E-DC4C-8433-B675572D5E70}" dt="2023-02-22T17:58:30.299" v="9801"/>
          <ac:spMkLst>
            <pc:docMk/>
            <pc:sldMk cId="0" sldId="388"/>
            <ac:spMk id="7" creationId="{00000000-0000-0000-0000-000000000000}"/>
          </ac:spMkLst>
        </pc:spChg>
        <pc:spChg chg="mod">
          <ac:chgData name="Daniel Khashabi" userId="62390808-c838-45e6-be59-d6fd0d208bc8" providerId="ADAL" clId="{19A97A65-FB7E-DC4C-8433-B675572D5E70}" dt="2023-02-22T17:58:30.299" v="9801"/>
          <ac:spMkLst>
            <pc:docMk/>
            <pc:sldMk cId="0" sldId="388"/>
            <ac:spMk id="8" creationId="{00000000-0000-0000-0000-000000000000}"/>
          </ac:spMkLst>
        </pc:spChg>
        <pc:spChg chg="mod">
          <ac:chgData name="Daniel Khashabi" userId="62390808-c838-45e6-be59-d6fd0d208bc8" providerId="ADAL" clId="{19A97A65-FB7E-DC4C-8433-B675572D5E70}" dt="2023-02-22T17:58:30.299" v="9801"/>
          <ac:spMkLst>
            <pc:docMk/>
            <pc:sldMk cId="0" sldId="388"/>
            <ac:spMk id="9" creationId="{00000000-0000-0000-0000-000000000000}"/>
          </ac:spMkLst>
        </pc:spChg>
        <pc:spChg chg="mod">
          <ac:chgData name="Daniel Khashabi" userId="62390808-c838-45e6-be59-d6fd0d208bc8" providerId="ADAL" clId="{19A97A65-FB7E-DC4C-8433-B675572D5E70}" dt="2023-02-22T18:45:37.835" v="10482"/>
          <ac:spMkLst>
            <pc:docMk/>
            <pc:sldMk cId="0" sldId="388"/>
            <ac:spMk id="11" creationId="{00000000-0000-0000-0000-000000000000}"/>
          </ac:spMkLst>
        </pc:spChg>
        <pc:spChg chg="mod">
          <ac:chgData name="Daniel Khashabi" userId="62390808-c838-45e6-be59-d6fd0d208bc8" providerId="ADAL" clId="{19A97A65-FB7E-DC4C-8433-B675572D5E70}" dt="2023-02-22T18:45:37.835" v="10482"/>
          <ac:spMkLst>
            <pc:docMk/>
            <pc:sldMk cId="0" sldId="388"/>
            <ac:spMk id="12" creationId="{00000000-0000-0000-0000-000000000000}"/>
          </ac:spMkLst>
        </pc:spChg>
        <pc:spChg chg="mod">
          <ac:chgData name="Daniel Khashabi" userId="62390808-c838-45e6-be59-d6fd0d208bc8" providerId="ADAL" clId="{19A97A65-FB7E-DC4C-8433-B675572D5E70}" dt="2023-02-22T17:58:30.299" v="9801"/>
          <ac:spMkLst>
            <pc:docMk/>
            <pc:sldMk cId="0" sldId="388"/>
            <ac:spMk id="13" creationId="{00000000-0000-0000-0000-000000000000}"/>
          </ac:spMkLst>
        </pc:spChg>
        <pc:spChg chg="mod">
          <ac:chgData name="Daniel Khashabi" userId="62390808-c838-45e6-be59-d6fd0d208bc8" providerId="ADAL" clId="{19A97A65-FB7E-DC4C-8433-B675572D5E70}" dt="2023-02-22T17:58:30.299" v="9801"/>
          <ac:spMkLst>
            <pc:docMk/>
            <pc:sldMk cId="0" sldId="388"/>
            <ac:spMk id="14" creationId="{00000000-0000-0000-0000-000000000000}"/>
          </ac:spMkLst>
        </pc:spChg>
        <pc:spChg chg="mod">
          <ac:chgData name="Daniel Khashabi" userId="62390808-c838-45e6-be59-d6fd0d208bc8" providerId="ADAL" clId="{19A97A65-FB7E-DC4C-8433-B675572D5E70}" dt="2023-02-22T17:58:30.299" v="9801"/>
          <ac:spMkLst>
            <pc:docMk/>
            <pc:sldMk cId="0" sldId="388"/>
            <ac:spMk id="15" creationId="{00000000-0000-0000-0000-000000000000}"/>
          </ac:spMkLst>
        </pc:spChg>
        <pc:spChg chg="mod">
          <ac:chgData name="Daniel Khashabi" userId="62390808-c838-45e6-be59-d6fd0d208bc8" providerId="ADAL" clId="{19A97A65-FB7E-DC4C-8433-B675572D5E70}" dt="2023-02-22T17:58:30.299" v="9801"/>
          <ac:spMkLst>
            <pc:docMk/>
            <pc:sldMk cId="0" sldId="388"/>
            <ac:spMk id="17" creationId="{00000000-0000-0000-0000-000000000000}"/>
          </ac:spMkLst>
        </pc:spChg>
        <pc:spChg chg="mod">
          <ac:chgData name="Daniel Khashabi" userId="62390808-c838-45e6-be59-d6fd0d208bc8" providerId="ADAL" clId="{19A97A65-FB7E-DC4C-8433-B675572D5E70}" dt="2023-02-22T17:58:30.299" v="9801"/>
          <ac:spMkLst>
            <pc:docMk/>
            <pc:sldMk cId="0" sldId="388"/>
            <ac:spMk id="18" creationId="{00000000-0000-0000-0000-000000000000}"/>
          </ac:spMkLst>
        </pc:spChg>
        <pc:spChg chg="mod">
          <ac:chgData name="Daniel Khashabi" userId="62390808-c838-45e6-be59-d6fd0d208bc8" providerId="ADAL" clId="{19A97A65-FB7E-DC4C-8433-B675572D5E70}" dt="2023-02-22T17:58:30.299" v="9801"/>
          <ac:spMkLst>
            <pc:docMk/>
            <pc:sldMk cId="0" sldId="388"/>
            <ac:spMk id="19" creationId="{00000000-0000-0000-0000-000000000000}"/>
          </ac:spMkLst>
        </pc:spChg>
        <pc:spChg chg="mod">
          <ac:chgData name="Daniel Khashabi" userId="62390808-c838-45e6-be59-d6fd0d208bc8" providerId="ADAL" clId="{19A97A65-FB7E-DC4C-8433-B675572D5E70}" dt="2023-02-22T17:58:30.299" v="9801"/>
          <ac:spMkLst>
            <pc:docMk/>
            <pc:sldMk cId="0" sldId="388"/>
            <ac:spMk id="20" creationId="{00000000-0000-0000-0000-000000000000}"/>
          </ac:spMkLst>
        </pc:spChg>
        <pc:spChg chg="mod">
          <ac:chgData name="Daniel Khashabi" userId="62390808-c838-45e6-be59-d6fd0d208bc8" providerId="ADAL" clId="{19A97A65-FB7E-DC4C-8433-B675572D5E70}" dt="2023-02-22T17:58:30.299" v="9801"/>
          <ac:spMkLst>
            <pc:docMk/>
            <pc:sldMk cId="0" sldId="388"/>
            <ac:spMk id="21" creationId="{00000000-0000-0000-0000-000000000000}"/>
          </ac:spMkLst>
        </pc:spChg>
        <pc:spChg chg="mod">
          <ac:chgData name="Daniel Khashabi" userId="62390808-c838-45e6-be59-d6fd0d208bc8" providerId="ADAL" clId="{19A97A65-FB7E-DC4C-8433-B675572D5E70}" dt="2023-02-22T17:58:30.299" v="9801"/>
          <ac:spMkLst>
            <pc:docMk/>
            <pc:sldMk cId="0" sldId="388"/>
            <ac:spMk id="22" creationId="{00000000-0000-0000-0000-000000000000}"/>
          </ac:spMkLst>
        </pc:spChg>
        <pc:spChg chg="mod">
          <ac:chgData name="Daniel Khashabi" userId="62390808-c838-45e6-be59-d6fd0d208bc8" providerId="ADAL" clId="{19A97A65-FB7E-DC4C-8433-B675572D5E70}" dt="2023-02-22T17:58:30.299" v="9801"/>
          <ac:spMkLst>
            <pc:docMk/>
            <pc:sldMk cId="0" sldId="388"/>
            <ac:spMk id="23" creationId="{00000000-0000-0000-0000-000000000000}"/>
          </ac:spMkLst>
        </pc:spChg>
        <pc:spChg chg="mod">
          <ac:chgData name="Daniel Khashabi" userId="62390808-c838-45e6-be59-d6fd0d208bc8" providerId="ADAL" clId="{19A97A65-FB7E-DC4C-8433-B675572D5E70}" dt="2023-02-22T17:58:30.299" v="9801"/>
          <ac:spMkLst>
            <pc:docMk/>
            <pc:sldMk cId="0" sldId="388"/>
            <ac:spMk id="24" creationId="{00000000-0000-0000-0000-000000000000}"/>
          </ac:spMkLst>
        </pc:spChg>
        <pc:spChg chg="mod">
          <ac:chgData name="Daniel Khashabi" userId="62390808-c838-45e6-be59-d6fd0d208bc8" providerId="ADAL" clId="{19A97A65-FB7E-DC4C-8433-B675572D5E70}" dt="2023-02-22T17:58:30.299" v="9801"/>
          <ac:spMkLst>
            <pc:docMk/>
            <pc:sldMk cId="0" sldId="388"/>
            <ac:spMk id="25" creationId="{00000000-0000-0000-0000-000000000000}"/>
          </ac:spMkLst>
        </pc:spChg>
        <pc:spChg chg="mod">
          <ac:chgData name="Daniel Khashabi" userId="62390808-c838-45e6-be59-d6fd0d208bc8" providerId="ADAL" clId="{19A97A65-FB7E-DC4C-8433-B675572D5E70}" dt="2023-02-22T17:58:30.299" v="9801"/>
          <ac:spMkLst>
            <pc:docMk/>
            <pc:sldMk cId="0" sldId="388"/>
            <ac:spMk id="26" creationId="{00000000-0000-0000-0000-000000000000}"/>
          </ac:spMkLst>
        </pc:spChg>
        <pc:spChg chg="mod">
          <ac:chgData name="Daniel Khashabi" userId="62390808-c838-45e6-be59-d6fd0d208bc8" providerId="ADAL" clId="{19A97A65-FB7E-DC4C-8433-B675572D5E70}" dt="2023-02-22T17:58:30.299" v="9801"/>
          <ac:spMkLst>
            <pc:docMk/>
            <pc:sldMk cId="0" sldId="388"/>
            <ac:spMk id="27" creationId="{00000000-0000-0000-0000-000000000000}"/>
          </ac:spMkLst>
        </pc:spChg>
        <pc:spChg chg="mod">
          <ac:chgData name="Daniel Khashabi" userId="62390808-c838-45e6-be59-d6fd0d208bc8" providerId="ADAL" clId="{19A97A65-FB7E-DC4C-8433-B675572D5E70}" dt="2023-02-22T17:58:30.299" v="9801"/>
          <ac:spMkLst>
            <pc:docMk/>
            <pc:sldMk cId="0" sldId="388"/>
            <ac:spMk id="28" creationId="{00000000-0000-0000-0000-000000000000}"/>
          </ac:spMkLst>
        </pc:spChg>
        <pc:spChg chg="mod">
          <ac:chgData name="Daniel Khashabi" userId="62390808-c838-45e6-be59-d6fd0d208bc8" providerId="ADAL" clId="{19A97A65-FB7E-DC4C-8433-B675572D5E70}" dt="2023-02-22T18:45:37.835" v="10482"/>
          <ac:spMkLst>
            <pc:docMk/>
            <pc:sldMk cId="0" sldId="388"/>
            <ac:spMk id="29" creationId="{00000000-0000-0000-0000-000000000000}"/>
          </ac:spMkLst>
        </pc:spChg>
        <pc:spChg chg="mod">
          <ac:chgData name="Daniel Khashabi" userId="62390808-c838-45e6-be59-d6fd0d208bc8" providerId="ADAL" clId="{19A97A65-FB7E-DC4C-8433-B675572D5E70}" dt="2023-02-22T17:58:30.299" v="9801"/>
          <ac:spMkLst>
            <pc:docMk/>
            <pc:sldMk cId="0" sldId="388"/>
            <ac:spMk id="31" creationId="{00000000-0000-0000-0000-000000000000}"/>
          </ac:spMkLst>
        </pc:spChg>
        <pc:spChg chg="mod">
          <ac:chgData name="Daniel Khashabi" userId="62390808-c838-45e6-be59-d6fd0d208bc8" providerId="ADAL" clId="{19A97A65-FB7E-DC4C-8433-B675572D5E70}" dt="2023-02-22T17:58:30.299" v="9801"/>
          <ac:spMkLst>
            <pc:docMk/>
            <pc:sldMk cId="0" sldId="388"/>
            <ac:spMk id="32" creationId="{00000000-0000-0000-0000-000000000000}"/>
          </ac:spMkLst>
        </pc:spChg>
        <pc:spChg chg="mod">
          <ac:chgData name="Daniel Khashabi" userId="62390808-c838-45e6-be59-d6fd0d208bc8" providerId="ADAL" clId="{19A97A65-FB7E-DC4C-8433-B675572D5E70}" dt="2023-02-22T17:58:30.299" v="9801"/>
          <ac:spMkLst>
            <pc:docMk/>
            <pc:sldMk cId="0" sldId="388"/>
            <ac:spMk id="33" creationId="{00000000-0000-0000-0000-000000000000}"/>
          </ac:spMkLst>
        </pc:spChg>
        <pc:spChg chg="mod">
          <ac:chgData name="Daniel Khashabi" userId="62390808-c838-45e6-be59-d6fd0d208bc8" providerId="ADAL" clId="{19A97A65-FB7E-DC4C-8433-B675572D5E70}" dt="2023-02-22T17:58:30.299" v="9801"/>
          <ac:spMkLst>
            <pc:docMk/>
            <pc:sldMk cId="0" sldId="388"/>
            <ac:spMk id="35" creationId="{00000000-0000-0000-0000-000000000000}"/>
          </ac:spMkLst>
        </pc:spChg>
        <pc:spChg chg="mod">
          <ac:chgData name="Daniel Khashabi" userId="62390808-c838-45e6-be59-d6fd0d208bc8" providerId="ADAL" clId="{19A97A65-FB7E-DC4C-8433-B675572D5E70}" dt="2023-02-22T17:58:30.299" v="9801"/>
          <ac:spMkLst>
            <pc:docMk/>
            <pc:sldMk cId="0" sldId="388"/>
            <ac:spMk id="36" creationId="{00000000-0000-0000-0000-000000000000}"/>
          </ac:spMkLst>
        </pc:spChg>
        <pc:spChg chg="mod">
          <ac:chgData name="Daniel Khashabi" userId="62390808-c838-45e6-be59-d6fd0d208bc8" providerId="ADAL" clId="{19A97A65-FB7E-DC4C-8433-B675572D5E70}" dt="2023-02-22T17:58:30.299" v="9801"/>
          <ac:spMkLst>
            <pc:docMk/>
            <pc:sldMk cId="0" sldId="388"/>
            <ac:spMk id="37" creationId="{00000000-0000-0000-0000-000000000000}"/>
          </ac:spMkLst>
        </pc:spChg>
        <pc:spChg chg="mod">
          <ac:chgData name="Daniel Khashabi" userId="62390808-c838-45e6-be59-d6fd0d208bc8" providerId="ADAL" clId="{19A97A65-FB7E-DC4C-8433-B675572D5E70}" dt="2023-02-22T17:58:30.299" v="9801"/>
          <ac:spMkLst>
            <pc:docMk/>
            <pc:sldMk cId="0" sldId="388"/>
            <ac:spMk id="39" creationId="{00000000-0000-0000-0000-000000000000}"/>
          </ac:spMkLst>
        </pc:spChg>
        <pc:spChg chg="mod">
          <ac:chgData name="Daniel Khashabi" userId="62390808-c838-45e6-be59-d6fd0d208bc8" providerId="ADAL" clId="{19A97A65-FB7E-DC4C-8433-B675572D5E70}" dt="2023-02-22T17:58:30.299" v="9801"/>
          <ac:spMkLst>
            <pc:docMk/>
            <pc:sldMk cId="0" sldId="388"/>
            <ac:spMk id="40" creationId="{00000000-0000-0000-0000-000000000000}"/>
          </ac:spMkLst>
        </pc:spChg>
        <pc:spChg chg="mod">
          <ac:chgData name="Daniel Khashabi" userId="62390808-c838-45e6-be59-d6fd0d208bc8" providerId="ADAL" clId="{19A97A65-FB7E-DC4C-8433-B675572D5E70}" dt="2023-02-22T17:58:30.299" v="9801"/>
          <ac:spMkLst>
            <pc:docMk/>
            <pc:sldMk cId="0" sldId="388"/>
            <ac:spMk id="41" creationId="{00000000-0000-0000-0000-000000000000}"/>
          </ac:spMkLst>
        </pc:spChg>
        <pc:spChg chg="mod">
          <ac:chgData name="Daniel Khashabi" userId="62390808-c838-45e6-be59-d6fd0d208bc8" providerId="ADAL" clId="{19A97A65-FB7E-DC4C-8433-B675572D5E70}" dt="2023-02-22T17:58:30.299" v="9801"/>
          <ac:spMkLst>
            <pc:docMk/>
            <pc:sldMk cId="0" sldId="388"/>
            <ac:spMk id="43" creationId="{00000000-0000-0000-0000-000000000000}"/>
          </ac:spMkLst>
        </pc:spChg>
        <pc:spChg chg="mod">
          <ac:chgData name="Daniel Khashabi" userId="62390808-c838-45e6-be59-d6fd0d208bc8" providerId="ADAL" clId="{19A97A65-FB7E-DC4C-8433-B675572D5E70}" dt="2023-02-22T17:58:30.299" v="9801"/>
          <ac:spMkLst>
            <pc:docMk/>
            <pc:sldMk cId="0" sldId="388"/>
            <ac:spMk id="44" creationId="{00000000-0000-0000-0000-000000000000}"/>
          </ac:spMkLst>
        </pc:spChg>
        <pc:spChg chg="mod">
          <ac:chgData name="Daniel Khashabi" userId="62390808-c838-45e6-be59-d6fd0d208bc8" providerId="ADAL" clId="{19A97A65-FB7E-DC4C-8433-B675572D5E70}" dt="2023-02-22T17:58:30.299" v="9801"/>
          <ac:spMkLst>
            <pc:docMk/>
            <pc:sldMk cId="0" sldId="388"/>
            <ac:spMk id="45" creationId="{00000000-0000-0000-0000-000000000000}"/>
          </ac:spMkLst>
        </pc:spChg>
        <pc:spChg chg="mod">
          <ac:chgData name="Daniel Khashabi" userId="62390808-c838-45e6-be59-d6fd0d208bc8" providerId="ADAL" clId="{19A97A65-FB7E-DC4C-8433-B675572D5E70}" dt="2023-02-22T17:58:30.299" v="9801"/>
          <ac:spMkLst>
            <pc:docMk/>
            <pc:sldMk cId="0" sldId="388"/>
            <ac:spMk id="47" creationId="{00000000-0000-0000-0000-000000000000}"/>
          </ac:spMkLst>
        </pc:spChg>
        <pc:spChg chg="mod">
          <ac:chgData name="Daniel Khashabi" userId="62390808-c838-45e6-be59-d6fd0d208bc8" providerId="ADAL" clId="{19A97A65-FB7E-DC4C-8433-B675572D5E70}" dt="2023-02-22T17:58:30.299" v="9801"/>
          <ac:spMkLst>
            <pc:docMk/>
            <pc:sldMk cId="0" sldId="388"/>
            <ac:spMk id="48" creationId="{00000000-0000-0000-0000-000000000000}"/>
          </ac:spMkLst>
        </pc:spChg>
        <pc:spChg chg="mod">
          <ac:chgData name="Daniel Khashabi" userId="62390808-c838-45e6-be59-d6fd0d208bc8" providerId="ADAL" clId="{19A97A65-FB7E-DC4C-8433-B675572D5E70}" dt="2023-02-22T17:58:30.299" v="9801"/>
          <ac:spMkLst>
            <pc:docMk/>
            <pc:sldMk cId="0" sldId="388"/>
            <ac:spMk id="49" creationId="{00000000-0000-0000-0000-000000000000}"/>
          </ac:spMkLst>
        </pc:spChg>
        <pc:spChg chg="mod">
          <ac:chgData name="Daniel Khashabi" userId="62390808-c838-45e6-be59-d6fd0d208bc8" providerId="ADAL" clId="{19A97A65-FB7E-DC4C-8433-B675572D5E70}" dt="2023-02-22T17:58:30.299" v="9801"/>
          <ac:spMkLst>
            <pc:docMk/>
            <pc:sldMk cId="0" sldId="388"/>
            <ac:spMk id="51" creationId="{00000000-0000-0000-0000-000000000000}"/>
          </ac:spMkLst>
        </pc:spChg>
        <pc:spChg chg="mod">
          <ac:chgData name="Daniel Khashabi" userId="62390808-c838-45e6-be59-d6fd0d208bc8" providerId="ADAL" clId="{19A97A65-FB7E-DC4C-8433-B675572D5E70}" dt="2023-02-22T17:58:30.299" v="9801"/>
          <ac:spMkLst>
            <pc:docMk/>
            <pc:sldMk cId="0" sldId="388"/>
            <ac:spMk id="52" creationId="{00000000-0000-0000-0000-000000000000}"/>
          </ac:spMkLst>
        </pc:spChg>
        <pc:spChg chg="mod">
          <ac:chgData name="Daniel Khashabi" userId="62390808-c838-45e6-be59-d6fd0d208bc8" providerId="ADAL" clId="{19A97A65-FB7E-DC4C-8433-B675572D5E70}" dt="2023-02-22T17:58:30.299" v="9801"/>
          <ac:spMkLst>
            <pc:docMk/>
            <pc:sldMk cId="0" sldId="388"/>
            <ac:spMk id="53" creationId="{00000000-0000-0000-0000-000000000000}"/>
          </ac:spMkLst>
        </pc:spChg>
        <pc:spChg chg="mod">
          <ac:chgData name="Daniel Khashabi" userId="62390808-c838-45e6-be59-d6fd0d208bc8" providerId="ADAL" clId="{19A97A65-FB7E-DC4C-8433-B675572D5E70}" dt="2023-02-22T17:58:30.299" v="9801"/>
          <ac:spMkLst>
            <pc:docMk/>
            <pc:sldMk cId="0" sldId="388"/>
            <ac:spMk id="55" creationId="{00000000-0000-0000-0000-000000000000}"/>
          </ac:spMkLst>
        </pc:spChg>
        <pc:spChg chg="mod">
          <ac:chgData name="Daniel Khashabi" userId="62390808-c838-45e6-be59-d6fd0d208bc8" providerId="ADAL" clId="{19A97A65-FB7E-DC4C-8433-B675572D5E70}" dt="2023-02-22T17:58:30.299" v="9801"/>
          <ac:spMkLst>
            <pc:docMk/>
            <pc:sldMk cId="0" sldId="388"/>
            <ac:spMk id="56" creationId="{00000000-0000-0000-0000-000000000000}"/>
          </ac:spMkLst>
        </pc:spChg>
        <pc:spChg chg="mod">
          <ac:chgData name="Daniel Khashabi" userId="62390808-c838-45e6-be59-d6fd0d208bc8" providerId="ADAL" clId="{19A97A65-FB7E-DC4C-8433-B675572D5E70}" dt="2023-02-22T17:58:30.299" v="9801"/>
          <ac:spMkLst>
            <pc:docMk/>
            <pc:sldMk cId="0" sldId="388"/>
            <ac:spMk id="57" creationId="{00000000-0000-0000-0000-000000000000}"/>
          </ac:spMkLst>
        </pc:spChg>
        <pc:spChg chg="mod">
          <ac:chgData name="Daniel Khashabi" userId="62390808-c838-45e6-be59-d6fd0d208bc8" providerId="ADAL" clId="{19A97A65-FB7E-DC4C-8433-B675572D5E70}" dt="2023-02-22T17:58:30.299" v="9801"/>
          <ac:spMkLst>
            <pc:docMk/>
            <pc:sldMk cId="0" sldId="388"/>
            <ac:spMk id="58" creationId="{00000000-0000-0000-0000-000000000000}"/>
          </ac:spMkLst>
        </pc:spChg>
        <pc:spChg chg="mod">
          <ac:chgData name="Daniel Khashabi" userId="62390808-c838-45e6-be59-d6fd0d208bc8" providerId="ADAL" clId="{19A97A65-FB7E-DC4C-8433-B675572D5E70}" dt="2023-02-22T17:58:30.299" v="9801"/>
          <ac:spMkLst>
            <pc:docMk/>
            <pc:sldMk cId="0" sldId="388"/>
            <ac:spMk id="59" creationId="{00000000-0000-0000-0000-000000000000}"/>
          </ac:spMkLst>
        </pc:spChg>
        <pc:spChg chg="mod">
          <ac:chgData name="Daniel Khashabi" userId="62390808-c838-45e6-be59-d6fd0d208bc8" providerId="ADAL" clId="{19A97A65-FB7E-DC4C-8433-B675572D5E70}" dt="2023-02-22T17:58:30.299" v="9801"/>
          <ac:spMkLst>
            <pc:docMk/>
            <pc:sldMk cId="0" sldId="388"/>
            <ac:spMk id="60" creationId="{00000000-0000-0000-0000-000000000000}"/>
          </ac:spMkLst>
        </pc:spChg>
        <pc:spChg chg="mod">
          <ac:chgData name="Daniel Khashabi" userId="62390808-c838-45e6-be59-d6fd0d208bc8" providerId="ADAL" clId="{19A97A65-FB7E-DC4C-8433-B675572D5E70}" dt="2023-02-22T17:58:30.299" v="9801"/>
          <ac:spMkLst>
            <pc:docMk/>
            <pc:sldMk cId="0" sldId="388"/>
            <ac:spMk id="61" creationId="{00000000-0000-0000-0000-000000000000}"/>
          </ac:spMkLst>
        </pc:spChg>
        <pc:spChg chg="mod">
          <ac:chgData name="Daniel Khashabi" userId="62390808-c838-45e6-be59-d6fd0d208bc8" providerId="ADAL" clId="{19A97A65-FB7E-DC4C-8433-B675572D5E70}" dt="2023-02-22T17:58:30.299" v="9801"/>
          <ac:spMkLst>
            <pc:docMk/>
            <pc:sldMk cId="0" sldId="388"/>
            <ac:spMk id="62" creationId="{00000000-0000-0000-0000-000000000000}"/>
          </ac:spMkLst>
        </pc:spChg>
        <pc:spChg chg="mod">
          <ac:chgData name="Daniel Khashabi" userId="62390808-c838-45e6-be59-d6fd0d208bc8" providerId="ADAL" clId="{19A97A65-FB7E-DC4C-8433-B675572D5E70}" dt="2023-02-22T17:58:30.299" v="9801"/>
          <ac:spMkLst>
            <pc:docMk/>
            <pc:sldMk cId="0" sldId="388"/>
            <ac:spMk id="63" creationId="{00000000-0000-0000-0000-000000000000}"/>
          </ac:spMkLst>
        </pc:spChg>
        <pc:spChg chg="mod">
          <ac:chgData name="Daniel Khashabi" userId="62390808-c838-45e6-be59-d6fd0d208bc8" providerId="ADAL" clId="{19A97A65-FB7E-DC4C-8433-B675572D5E70}" dt="2023-02-22T17:58:30.299" v="9801"/>
          <ac:spMkLst>
            <pc:docMk/>
            <pc:sldMk cId="0" sldId="388"/>
            <ac:spMk id="64" creationId="{00000000-0000-0000-0000-000000000000}"/>
          </ac:spMkLst>
        </pc:spChg>
        <pc:spChg chg="mod">
          <ac:chgData name="Daniel Khashabi" userId="62390808-c838-45e6-be59-d6fd0d208bc8" providerId="ADAL" clId="{19A97A65-FB7E-DC4C-8433-B675572D5E70}" dt="2023-02-22T17:58:30.299" v="9801"/>
          <ac:spMkLst>
            <pc:docMk/>
            <pc:sldMk cId="0" sldId="388"/>
            <ac:spMk id="65" creationId="{00000000-0000-0000-0000-000000000000}"/>
          </ac:spMkLst>
        </pc:spChg>
        <pc:spChg chg="mod">
          <ac:chgData name="Daniel Khashabi" userId="62390808-c838-45e6-be59-d6fd0d208bc8" providerId="ADAL" clId="{19A97A65-FB7E-DC4C-8433-B675572D5E70}" dt="2023-02-22T17:58:30.299" v="9801"/>
          <ac:spMkLst>
            <pc:docMk/>
            <pc:sldMk cId="0" sldId="388"/>
            <ac:spMk id="66" creationId="{00000000-0000-0000-0000-000000000000}"/>
          </ac:spMkLst>
        </pc:spChg>
        <pc:spChg chg="mod">
          <ac:chgData name="Daniel Khashabi" userId="62390808-c838-45e6-be59-d6fd0d208bc8" providerId="ADAL" clId="{19A97A65-FB7E-DC4C-8433-B675572D5E70}" dt="2023-02-22T17:58:30.299" v="9801"/>
          <ac:spMkLst>
            <pc:docMk/>
            <pc:sldMk cId="0" sldId="388"/>
            <ac:spMk id="67" creationId="{00000000-0000-0000-0000-000000000000}"/>
          </ac:spMkLst>
        </pc:spChg>
        <pc:spChg chg="mod">
          <ac:chgData name="Daniel Khashabi" userId="62390808-c838-45e6-be59-d6fd0d208bc8" providerId="ADAL" clId="{19A97A65-FB7E-DC4C-8433-B675572D5E70}" dt="2023-02-22T17:58:30.299" v="9801"/>
          <ac:spMkLst>
            <pc:docMk/>
            <pc:sldMk cId="0" sldId="388"/>
            <ac:spMk id="68" creationId="{00000000-0000-0000-0000-000000000000}"/>
          </ac:spMkLst>
        </pc:spChg>
        <pc:spChg chg="mod">
          <ac:chgData name="Daniel Khashabi" userId="62390808-c838-45e6-be59-d6fd0d208bc8" providerId="ADAL" clId="{19A97A65-FB7E-DC4C-8433-B675572D5E70}" dt="2023-02-22T17:58:30.299" v="9801"/>
          <ac:spMkLst>
            <pc:docMk/>
            <pc:sldMk cId="0" sldId="388"/>
            <ac:spMk id="69" creationId="{00000000-0000-0000-0000-000000000000}"/>
          </ac:spMkLst>
        </pc:spChg>
        <pc:spChg chg="mod">
          <ac:chgData name="Daniel Khashabi" userId="62390808-c838-45e6-be59-d6fd0d208bc8" providerId="ADAL" clId="{19A97A65-FB7E-DC4C-8433-B675572D5E70}" dt="2023-02-22T17:58:30.299" v="9801"/>
          <ac:spMkLst>
            <pc:docMk/>
            <pc:sldMk cId="0" sldId="388"/>
            <ac:spMk id="70" creationId="{00000000-0000-0000-0000-000000000000}"/>
          </ac:spMkLst>
        </pc:spChg>
        <pc:spChg chg="mod">
          <ac:chgData name="Daniel Khashabi" userId="62390808-c838-45e6-be59-d6fd0d208bc8" providerId="ADAL" clId="{19A97A65-FB7E-DC4C-8433-B675572D5E70}" dt="2023-02-22T17:58:30.299" v="9801"/>
          <ac:spMkLst>
            <pc:docMk/>
            <pc:sldMk cId="0" sldId="388"/>
            <ac:spMk id="71" creationId="{00000000-0000-0000-0000-000000000000}"/>
          </ac:spMkLst>
        </pc:spChg>
        <pc:spChg chg="mod">
          <ac:chgData name="Daniel Khashabi" userId="62390808-c838-45e6-be59-d6fd0d208bc8" providerId="ADAL" clId="{19A97A65-FB7E-DC4C-8433-B675572D5E70}" dt="2023-02-22T17:58:30.299" v="9801"/>
          <ac:spMkLst>
            <pc:docMk/>
            <pc:sldMk cId="0" sldId="388"/>
            <ac:spMk id="72" creationId="{00000000-0000-0000-0000-000000000000}"/>
          </ac:spMkLst>
        </pc:spChg>
        <pc:spChg chg="mod">
          <ac:chgData name="Daniel Khashabi" userId="62390808-c838-45e6-be59-d6fd0d208bc8" providerId="ADAL" clId="{19A97A65-FB7E-DC4C-8433-B675572D5E70}" dt="2023-02-22T18:45:37.835" v="10482"/>
          <ac:spMkLst>
            <pc:docMk/>
            <pc:sldMk cId="0" sldId="388"/>
            <ac:spMk id="73" creationId="{00000000-0000-0000-0000-000000000000}"/>
          </ac:spMkLst>
        </pc:spChg>
        <pc:spChg chg="mod">
          <ac:chgData name="Daniel Khashabi" userId="62390808-c838-45e6-be59-d6fd0d208bc8" providerId="ADAL" clId="{19A97A65-FB7E-DC4C-8433-B675572D5E70}" dt="2023-02-22T17:58:30.299" v="9801"/>
          <ac:spMkLst>
            <pc:docMk/>
            <pc:sldMk cId="0" sldId="388"/>
            <ac:spMk id="74" creationId="{00000000-0000-0000-0000-000000000000}"/>
          </ac:spMkLst>
        </pc:spChg>
        <pc:spChg chg="add mod">
          <ac:chgData name="Daniel Khashabi" userId="62390808-c838-45e6-be59-d6fd0d208bc8" providerId="ADAL" clId="{19A97A65-FB7E-DC4C-8433-B675572D5E70}" dt="2023-02-22T16:22:40.223" v="8995"/>
          <ac:spMkLst>
            <pc:docMk/>
            <pc:sldMk cId="0" sldId="388"/>
            <ac:spMk id="75" creationId="{A88DB21E-7B82-0E10-AE5F-8364D2B672C9}"/>
          </ac:spMkLst>
        </pc:spChg>
      </pc:sldChg>
      <pc:sldChg chg="addSp modSp add">
        <pc:chgData name="Daniel Khashabi" userId="62390808-c838-45e6-be59-d6fd0d208bc8" providerId="ADAL" clId="{19A97A65-FB7E-DC4C-8433-B675572D5E70}" dt="2023-02-22T18:45:37.835" v="10482"/>
        <pc:sldMkLst>
          <pc:docMk/>
          <pc:sldMk cId="0" sldId="389"/>
        </pc:sldMkLst>
        <pc:spChg chg="mod">
          <ac:chgData name="Daniel Khashabi" userId="62390808-c838-45e6-be59-d6fd0d208bc8" providerId="ADAL" clId="{19A97A65-FB7E-DC4C-8433-B675572D5E70}" dt="2023-02-22T18:45:37.835" v="10482"/>
          <ac:spMkLst>
            <pc:docMk/>
            <pc:sldMk cId="0" sldId="389"/>
            <ac:spMk id="3" creationId="{00000000-0000-0000-0000-000000000000}"/>
          </ac:spMkLst>
        </pc:spChg>
        <pc:spChg chg="mod">
          <ac:chgData name="Daniel Khashabi" userId="62390808-c838-45e6-be59-d6fd0d208bc8" providerId="ADAL" clId="{19A97A65-FB7E-DC4C-8433-B675572D5E70}" dt="2023-02-22T17:58:30.299" v="9801"/>
          <ac:spMkLst>
            <pc:docMk/>
            <pc:sldMk cId="0" sldId="389"/>
            <ac:spMk id="4" creationId="{00000000-0000-0000-0000-000000000000}"/>
          </ac:spMkLst>
        </pc:spChg>
        <pc:spChg chg="mod">
          <ac:chgData name="Daniel Khashabi" userId="62390808-c838-45e6-be59-d6fd0d208bc8" providerId="ADAL" clId="{19A97A65-FB7E-DC4C-8433-B675572D5E70}" dt="2023-02-22T17:58:30.299" v="9801"/>
          <ac:spMkLst>
            <pc:docMk/>
            <pc:sldMk cId="0" sldId="389"/>
            <ac:spMk id="5" creationId="{00000000-0000-0000-0000-000000000000}"/>
          </ac:spMkLst>
        </pc:spChg>
        <pc:spChg chg="mod">
          <ac:chgData name="Daniel Khashabi" userId="62390808-c838-45e6-be59-d6fd0d208bc8" providerId="ADAL" clId="{19A97A65-FB7E-DC4C-8433-B675572D5E70}" dt="2023-02-22T18:45:37.835" v="10482"/>
          <ac:spMkLst>
            <pc:docMk/>
            <pc:sldMk cId="0" sldId="389"/>
            <ac:spMk id="6" creationId="{00000000-0000-0000-0000-000000000000}"/>
          </ac:spMkLst>
        </pc:spChg>
        <pc:spChg chg="mod">
          <ac:chgData name="Daniel Khashabi" userId="62390808-c838-45e6-be59-d6fd0d208bc8" providerId="ADAL" clId="{19A97A65-FB7E-DC4C-8433-B675572D5E70}" dt="2023-02-22T18:45:37.835" v="10482"/>
          <ac:spMkLst>
            <pc:docMk/>
            <pc:sldMk cId="0" sldId="389"/>
            <ac:spMk id="7" creationId="{00000000-0000-0000-0000-000000000000}"/>
          </ac:spMkLst>
        </pc:spChg>
        <pc:spChg chg="mod">
          <ac:chgData name="Daniel Khashabi" userId="62390808-c838-45e6-be59-d6fd0d208bc8" providerId="ADAL" clId="{19A97A65-FB7E-DC4C-8433-B675572D5E70}" dt="2023-02-22T17:58:30.299" v="9801"/>
          <ac:spMkLst>
            <pc:docMk/>
            <pc:sldMk cId="0" sldId="389"/>
            <ac:spMk id="8" creationId="{00000000-0000-0000-0000-000000000000}"/>
          </ac:spMkLst>
        </pc:spChg>
        <pc:spChg chg="add mod">
          <ac:chgData name="Daniel Khashabi" userId="62390808-c838-45e6-be59-d6fd0d208bc8" providerId="ADAL" clId="{19A97A65-FB7E-DC4C-8433-B675572D5E70}" dt="2023-02-22T16:22:41.599" v="8996"/>
          <ac:spMkLst>
            <pc:docMk/>
            <pc:sldMk cId="0" sldId="389"/>
            <ac:spMk id="9" creationId="{B96A920B-AB3D-AE5E-DE08-21AB8A1C23D9}"/>
          </ac:spMkLst>
        </pc:spChg>
      </pc:sldChg>
      <pc:sldChg chg="addSp modSp add">
        <pc:chgData name="Daniel Khashabi" userId="62390808-c838-45e6-be59-d6fd0d208bc8" providerId="ADAL" clId="{19A97A65-FB7E-DC4C-8433-B675572D5E70}" dt="2023-02-22T18:45:37.835" v="10482"/>
        <pc:sldMkLst>
          <pc:docMk/>
          <pc:sldMk cId="0" sldId="390"/>
        </pc:sldMkLst>
        <pc:spChg chg="mod">
          <ac:chgData name="Daniel Khashabi" userId="62390808-c838-45e6-be59-d6fd0d208bc8" providerId="ADAL" clId="{19A97A65-FB7E-DC4C-8433-B675572D5E70}" dt="2023-02-22T18:45:37.835" v="10482"/>
          <ac:spMkLst>
            <pc:docMk/>
            <pc:sldMk cId="0" sldId="390"/>
            <ac:spMk id="3" creationId="{00000000-0000-0000-0000-000000000000}"/>
          </ac:spMkLst>
        </pc:spChg>
        <pc:spChg chg="mod">
          <ac:chgData name="Daniel Khashabi" userId="62390808-c838-45e6-be59-d6fd0d208bc8" providerId="ADAL" clId="{19A97A65-FB7E-DC4C-8433-B675572D5E70}" dt="2023-02-22T18:45:37.835" v="10482"/>
          <ac:spMkLst>
            <pc:docMk/>
            <pc:sldMk cId="0" sldId="390"/>
            <ac:spMk id="5" creationId="{00000000-0000-0000-0000-000000000000}"/>
          </ac:spMkLst>
        </pc:spChg>
        <pc:spChg chg="mod">
          <ac:chgData name="Daniel Khashabi" userId="62390808-c838-45e6-be59-d6fd0d208bc8" providerId="ADAL" clId="{19A97A65-FB7E-DC4C-8433-B675572D5E70}" dt="2023-02-22T18:45:37.835" v="10482"/>
          <ac:spMkLst>
            <pc:docMk/>
            <pc:sldMk cId="0" sldId="390"/>
            <ac:spMk id="6" creationId="{00000000-0000-0000-0000-000000000000}"/>
          </ac:spMkLst>
        </pc:spChg>
        <pc:spChg chg="add mod">
          <ac:chgData name="Daniel Khashabi" userId="62390808-c838-45e6-be59-d6fd0d208bc8" providerId="ADAL" clId="{19A97A65-FB7E-DC4C-8433-B675572D5E70}" dt="2023-02-22T16:22:42.976" v="8997"/>
          <ac:spMkLst>
            <pc:docMk/>
            <pc:sldMk cId="0" sldId="390"/>
            <ac:spMk id="7" creationId="{D6E0928A-CD03-5C88-7D6B-5A2F1B714487}"/>
          </ac:spMkLst>
        </pc:spChg>
        <pc:graphicFrameChg chg="mod">
          <ac:chgData name="Daniel Khashabi" userId="62390808-c838-45e6-be59-d6fd0d208bc8" providerId="ADAL" clId="{19A97A65-FB7E-DC4C-8433-B675572D5E70}" dt="2023-02-22T17:58:30.299" v="9801"/>
          <ac:graphicFrameMkLst>
            <pc:docMk/>
            <pc:sldMk cId="0" sldId="390"/>
            <ac:graphicFrameMk id="4"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391"/>
        </pc:sldMkLst>
        <pc:spChg chg="mod">
          <ac:chgData name="Daniel Khashabi" userId="62390808-c838-45e6-be59-d6fd0d208bc8" providerId="ADAL" clId="{19A97A65-FB7E-DC4C-8433-B675572D5E70}" dt="2023-02-22T18:45:37.835" v="10482"/>
          <ac:spMkLst>
            <pc:docMk/>
            <pc:sldMk cId="0" sldId="391"/>
            <ac:spMk id="3" creationId="{00000000-0000-0000-0000-000000000000}"/>
          </ac:spMkLst>
        </pc:spChg>
        <pc:spChg chg="mod">
          <ac:chgData name="Daniel Khashabi" userId="62390808-c838-45e6-be59-d6fd0d208bc8" providerId="ADAL" clId="{19A97A65-FB7E-DC4C-8433-B675572D5E70}" dt="2023-02-22T18:45:37.835" v="10482"/>
          <ac:spMkLst>
            <pc:docMk/>
            <pc:sldMk cId="0" sldId="391"/>
            <ac:spMk id="4" creationId="{00000000-0000-0000-0000-000000000000}"/>
          </ac:spMkLst>
        </pc:spChg>
        <pc:spChg chg="add mod">
          <ac:chgData name="Daniel Khashabi" userId="62390808-c838-45e6-be59-d6fd0d208bc8" providerId="ADAL" clId="{19A97A65-FB7E-DC4C-8433-B675572D5E70}" dt="2023-02-22T16:22:44.304" v="8998"/>
          <ac:spMkLst>
            <pc:docMk/>
            <pc:sldMk cId="0" sldId="391"/>
            <ac:spMk id="5" creationId="{229D6C05-2388-1E14-2019-6535F4C0CE6B}"/>
          </ac:spMkLst>
        </pc:spChg>
      </pc:sldChg>
      <pc:sldChg chg="addSp modSp add">
        <pc:chgData name="Daniel Khashabi" userId="62390808-c838-45e6-be59-d6fd0d208bc8" providerId="ADAL" clId="{19A97A65-FB7E-DC4C-8433-B675572D5E70}" dt="2023-02-22T18:45:37.835" v="10482"/>
        <pc:sldMkLst>
          <pc:docMk/>
          <pc:sldMk cId="0" sldId="392"/>
        </pc:sldMkLst>
        <pc:spChg chg="mod">
          <ac:chgData name="Daniel Khashabi" userId="62390808-c838-45e6-be59-d6fd0d208bc8" providerId="ADAL" clId="{19A97A65-FB7E-DC4C-8433-B675572D5E70}" dt="2023-02-22T18:45:37.835" v="10482"/>
          <ac:spMkLst>
            <pc:docMk/>
            <pc:sldMk cId="0" sldId="392"/>
            <ac:spMk id="3" creationId="{00000000-0000-0000-0000-000000000000}"/>
          </ac:spMkLst>
        </pc:spChg>
        <pc:spChg chg="mod">
          <ac:chgData name="Daniel Khashabi" userId="62390808-c838-45e6-be59-d6fd0d208bc8" providerId="ADAL" clId="{19A97A65-FB7E-DC4C-8433-B675572D5E70}" dt="2023-02-22T17:58:30.299" v="9801"/>
          <ac:spMkLst>
            <pc:docMk/>
            <pc:sldMk cId="0" sldId="392"/>
            <ac:spMk id="4" creationId="{00000000-0000-0000-0000-000000000000}"/>
          </ac:spMkLst>
        </pc:spChg>
        <pc:spChg chg="mod">
          <ac:chgData name="Daniel Khashabi" userId="62390808-c838-45e6-be59-d6fd0d208bc8" providerId="ADAL" clId="{19A97A65-FB7E-DC4C-8433-B675572D5E70}" dt="2023-02-22T18:45:37.835" v="10482"/>
          <ac:spMkLst>
            <pc:docMk/>
            <pc:sldMk cId="0" sldId="392"/>
            <ac:spMk id="5" creationId="{00000000-0000-0000-0000-000000000000}"/>
          </ac:spMkLst>
        </pc:spChg>
        <pc:spChg chg="add mod">
          <ac:chgData name="Daniel Khashabi" userId="62390808-c838-45e6-be59-d6fd0d208bc8" providerId="ADAL" clId="{19A97A65-FB7E-DC4C-8433-B675572D5E70}" dt="2023-02-22T16:22:45.698" v="8999"/>
          <ac:spMkLst>
            <pc:docMk/>
            <pc:sldMk cId="0" sldId="392"/>
            <ac:spMk id="6" creationId="{1859195D-5F9F-ADA1-2EC5-D7DCD586B24C}"/>
          </ac:spMkLst>
        </pc:spChg>
      </pc:sldChg>
      <pc:sldChg chg="addSp modSp add">
        <pc:chgData name="Daniel Khashabi" userId="62390808-c838-45e6-be59-d6fd0d208bc8" providerId="ADAL" clId="{19A97A65-FB7E-DC4C-8433-B675572D5E70}" dt="2023-02-22T18:45:37.835" v="10482"/>
        <pc:sldMkLst>
          <pc:docMk/>
          <pc:sldMk cId="0" sldId="393"/>
        </pc:sldMkLst>
        <pc:spChg chg="mod">
          <ac:chgData name="Daniel Khashabi" userId="62390808-c838-45e6-be59-d6fd0d208bc8" providerId="ADAL" clId="{19A97A65-FB7E-DC4C-8433-B675572D5E70}" dt="2023-02-22T17:58:30.299" v="9801"/>
          <ac:spMkLst>
            <pc:docMk/>
            <pc:sldMk cId="0" sldId="393"/>
            <ac:spMk id="2" creationId="{00000000-0000-0000-0000-000000000000}"/>
          </ac:spMkLst>
        </pc:spChg>
        <pc:spChg chg="mod">
          <ac:chgData name="Daniel Khashabi" userId="62390808-c838-45e6-be59-d6fd0d208bc8" providerId="ADAL" clId="{19A97A65-FB7E-DC4C-8433-B675572D5E70}" dt="2023-02-22T18:45:37.835" v="10482"/>
          <ac:spMkLst>
            <pc:docMk/>
            <pc:sldMk cId="0" sldId="393"/>
            <ac:spMk id="3" creationId="{00000000-0000-0000-0000-000000000000}"/>
          </ac:spMkLst>
        </pc:spChg>
        <pc:spChg chg="mod">
          <ac:chgData name="Daniel Khashabi" userId="62390808-c838-45e6-be59-d6fd0d208bc8" providerId="ADAL" clId="{19A97A65-FB7E-DC4C-8433-B675572D5E70}" dt="2023-02-22T18:45:37.835" v="10482"/>
          <ac:spMkLst>
            <pc:docMk/>
            <pc:sldMk cId="0" sldId="393"/>
            <ac:spMk id="4" creationId="{00000000-0000-0000-0000-000000000000}"/>
          </ac:spMkLst>
        </pc:spChg>
        <pc:spChg chg="mod">
          <ac:chgData name="Daniel Khashabi" userId="62390808-c838-45e6-be59-d6fd0d208bc8" providerId="ADAL" clId="{19A97A65-FB7E-DC4C-8433-B675572D5E70}" dt="2023-02-22T18:45:37.835" v="10482"/>
          <ac:spMkLst>
            <pc:docMk/>
            <pc:sldMk cId="0" sldId="393"/>
            <ac:spMk id="5" creationId="{00000000-0000-0000-0000-000000000000}"/>
          </ac:spMkLst>
        </pc:spChg>
        <pc:spChg chg="mod">
          <ac:chgData name="Daniel Khashabi" userId="62390808-c838-45e6-be59-d6fd0d208bc8" providerId="ADAL" clId="{19A97A65-FB7E-DC4C-8433-B675572D5E70}" dt="2023-02-22T17:58:30.299" v="9801"/>
          <ac:spMkLst>
            <pc:docMk/>
            <pc:sldMk cId="0" sldId="393"/>
            <ac:spMk id="6" creationId="{00000000-0000-0000-0000-000000000000}"/>
          </ac:spMkLst>
        </pc:spChg>
        <pc:spChg chg="add mod">
          <ac:chgData name="Daniel Khashabi" userId="62390808-c838-45e6-be59-d6fd0d208bc8" providerId="ADAL" clId="{19A97A65-FB7E-DC4C-8433-B675572D5E70}" dt="2023-02-22T16:22:46.569" v="9000"/>
          <ac:spMkLst>
            <pc:docMk/>
            <pc:sldMk cId="0" sldId="393"/>
            <ac:spMk id="7" creationId="{94F77E7F-57A4-AA32-23B2-8CAA701D3BC3}"/>
          </ac:spMkLst>
        </pc:spChg>
      </pc:sldChg>
      <pc:sldChg chg="addSp modSp add">
        <pc:chgData name="Daniel Khashabi" userId="62390808-c838-45e6-be59-d6fd0d208bc8" providerId="ADAL" clId="{19A97A65-FB7E-DC4C-8433-B675572D5E70}" dt="2023-02-22T18:45:37.835" v="10482"/>
        <pc:sldMkLst>
          <pc:docMk/>
          <pc:sldMk cId="0" sldId="394"/>
        </pc:sldMkLst>
        <pc:spChg chg="mod">
          <ac:chgData name="Daniel Khashabi" userId="62390808-c838-45e6-be59-d6fd0d208bc8" providerId="ADAL" clId="{19A97A65-FB7E-DC4C-8433-B675572D5E70}" dt="2023-02-22T18:45:37.835" v="10482"/>
          <ac:spMkLst>
            <pc:docMk/>
            <pc:sldMk cId="0" sldId="394"/>
            <ac:spMk id="3" creationId="{00000000-0000-0000-0000-000000000000}"/>
          </ac:spMkLst>
        </pc:spChg>
        <pc:spChg chg="mod">
          <ac:chgData name="Daniel Khashabi" userId="62390808-c838-45e6-be59-d6fd0d208bc8" providerId="ADAL" clId="{19A97A65-FB7E-DC4C-8433-B675572D5E70}" dt="2023-02-22T17:58:30.299" v="9801"/>
          <ac:spMkLst>
            <pc:docMk/>
            <pc:sldMk cId="0" sldId="394"/>
            <ac:spMk id="5" creationId="{00000000-0000-0000-0000-000000000000}"/>
          </ac:spMkLst>
        </pc:spChg>
        <pc:spChg chg="mod">
          <ac:chgData name="Daniel Khashabi" userId="62390808-c838-45e6-be59-d6fd0d208bc8" providerId="ADAL" clId="{19A97A65-FB7E-DC4C-8433-B675572D5E70}" dt="2023-02-22T17:58:30.299" v="9801"/>
          <ac:spMkLst>
            <pc:docMk/>
            <pc:sldMk cId="0" sldId="394"/>
            <ac:spMk id="6" creationId="{00000000-0000-0000-0000-000000000000}"/>
          </ac:spMkLst>
        </pc:spChg>
        <pc:spChg chg="mod">
          <ac:chgData name="Daniel Khashabi" userId="62390808-c838-45e6-be59-d6fd0d208bc8" providerId="ADAL" clId="{19A97A65-FB7E-DC4C-8433-B675572D5E70}" dt="2023-02-22T17:58:30.299" v="9801"/>
          <ac:spMkLst>
            <pc:docMk/>
            <pc:sldMk cId="0" sldId="394"/>
            <ac:spMk id="7" creationId="{00000000-0000-0000-0000-000000000000}"/>
          </ac:spMkLst>
        </pc:spChg>
        <pc:spChg chg="mod">
          <ac:chgData name="Daniel Khashabi" userId="62390808-c838-45e6-be59-d6fd0d208bc8" providerId="ADAL" clId="{19A97A65-FB7E-DC4C-8433-B675572D5E70}" dt="2023-02-22T17:58:30.299" v="9801"/>
          <ac:spMkLst>
            <pc:docMk/>
            <pc:sldMk cId="0" sldId="394"/>
            <ac:spMk id="8" creationId="{00000000-0000-0000-0000-000000000000}"/>
          </ac:spMkLst>
        </pc:spChg>
        <pc:spChg chg="mod">
          <ac:chgData name="Daniel Khashabi" userId="62390808-c838-45e6-be59-d6fd0d208bc8" providerId="ADAL" clId="{19A97A65-FB7E-DC4C-8433-B675572D5E70}" dt="2023-02-22T17:58:30.299" v="9801"/>
          <ac:spMkLst>
            <pc:docMk/>
            <pc:sldMk cId="0" sldId="394"/>
            <ac:spMk id="9" creationId="{00000000-0000-0000-0000-000000000000}"/>
          </ac:spMkLst>
        </pc:spChg>
        <pc:spChg chg="mod">
          <ac:chgData name="Daniel Khashabi" userId="62390808-c838-45e6-be59-d6fd0d208bc8" providerId="ADAL" clId="{19A97A65-FB7E-DC4C-8433-B675572D5E70}" dt="2023-02-22T17:58:30.299" v="9801"/>
          <ac:spMkLst>
            <pc:docMk/>
            <pc:sldMk cId="0" sldId="394"/>
            <ac:spMk id="10" creationId="{00000000-0000-0000-0000-000000000000}"/>
          </ac:spMkLst>
        </pc:spChg>
        <pc:spChg chg="mod">
          <ac:chgData name="Daniel Khashabi" userId="62390808-c838-45e6-be59-d6fd0d208bc8" providerId="ADAL" clId="{19A97A65-FB7E-DC4C-8433-B675572D5E70}" dt="2023-02-22T17:58:30.299" v="9801"/>
          <ac:spMkLst>
            <pc:docMk/>
            <pc:sldMk cId="0" sldId="394"/>
            <ac:spMk id="11" creationId="{00000000-0000-0000-0000-000000000000}"/>
          </ac:spMkLst>
        </pc:spChg>
        <pc:spChg chg="mod">
          <ac:chgData name="Daniel Khashabi" userId="62390808-c838-45e6-be59-d6fd0d208bc8" providerId="ADAL" clId="{19A97A65-FB7E-DC4C-8433-B675572D5E70}" dt="2023-02-22T17:58:30.299" v="9801"/>
          <ac:spMkLst>
            <pc:docMk/>
            <pc:sldMk cId="0" sldId="394"/>
            <ac:spMk id="12" creationId="{00000000-0000-0000-0000-000000000000}"/>
          </ac:spMkLst>
        </pc:spChg>
        <pc:spChg chg="mod">
          <ac:chgData name="Daniel Khashabi" userId="62390808-c838-45e6-be59-d6fd0d208bc8" providerId="ADAL" clId="{19A97A65-FB7E-DC4C-8433-B675572D5E70}" dt="2023-02-22T17:58:30.299" v="9801"/>
          <ac:spMkLst>
            <pc:docMk/>
            <pc:sldMk cId="0" sldId="394"/>
            <ac:spMk id="13" creationId="{00000000-0000-0000-0000-000000000000}"/>
          </ac:spMkLst>
        </pc:spChg>
        <pc:spChg chg="mod">
          <ac:chgData name="Daniel Khashabi" userId="62390808-c838-45e6-be59-d6fd0d208bc8" providerId="ADAL" clId="{19A97A65-FB7E-DC4C-8433-B675572D5E70}" dt="2023-02-22T17:58:30.299" v="9801"/>
          <ac:spMkLst>
            <pc:docMk/>
            <pc:sldMk cId="0" sldId="394"/>
            <ac:spMk id="15" creationId="{00000000-0000-0000-0000-000000000000}"/>
          </ac:spMkLst>
        </pc:spChg>
        <pc:spChg chg="mod">
          <ac:chgData name="Daniel Khashabi" userId="62390808-c838-45e6-be59-d6fd0d208bc8" providerId="ADAL" clId="{19A97A65-FB7E-DC4C-8433-B675572D5E70}" dt="2023-02-22T17:58:30.299" v="9801"/>
          <ac:spMkLst>
            <pc:docMk/>
            <pc:sldMk cId="0" sldId="394"/>
            <ac:spMk id="16" creationId="{00000000-0000-0000-0000-000000000000}"/>
          </ac:spMkLst>
        </pc:spChg>
        <pc:spChg chg="mod">
          <ac:chgData name="Daniel Khashabi" userId="62390808-c838-45e6-be59-d6fd0d208bc8" providerId="ADAL" clId="{19A97A65-FB7E-DC4C-8433-B675572D5E70}" dt="2023-02-22T17:58:30.299" v="9801"/>
          <ac:spMkLst>
            <pc:docMk/>
            <pc:sldMk cId="0" sldId="394"/>
            <ac:spMk id="17" creationId="{00000000-0000-0000-0000-000000000000}"/>
          </ac:spMkLst>
        </pc:spChg>
        <pc:spChg chg="mod">
          <ac:chgData name="Daniel Khashabi" userId="62390808-c838-45e6-be59-d6fd0d208bc8" providerId="ADAL" clId="{19A97A65-FB7E-DC4C-8433-B675572D5E70}" dt="2023-02-22T17:58:30.299" v="9801"/>
          <ac:spMkLst>
            <pc:docMk/>
            <pc:sldMk cId="0" sldId="394"/>
            <ac:spMk id="18" creationId="{00000000-0000-0000-0000-000000000000}"/>
          </ac:spMkLst>
        </pc:spChg>
        <pc:spChg chg="mod">
          <ac:chgData name="Daniel Khashabi" userId="62390808-c838-45e6-be59-d6fd0d208bc8" providerId="ADAL" clId="{19A97A65-FB7E-DC4C-8433-B675572D5E70}" dt="2023-02-22T17:58:30.299" v="9801"/>
          <ac:spMkLst>
            <pc:docMk/>
            <pc:sldMk cId="0" sldId="394"/>
            <ac:spMk id="19" creationId="{00000000-0000-0000-0000-000000000000}"/>
          </ac:spMkLst>
        </pc:spChg>
        <pc:spChg chg="mod">
          <ac:chgData name="Daniel Khashabi" userId="62390808-c838-45e6-be59-d6fd0d208bc8" providerId="ADAL" clId="{19A97A65-FB7E-DC4C-8433-B675572D5E70}" dt="2023-02-22T17:58:30.299" v="9801"/>
          <ac:spMkLst>
            <pc:docMk/>
            <pc:sldMk cId="0" sldId="394"/>
            <ac:spMk id="20" creationId="{00000000-0000-0000-0000-000000000000}"/>
          </ac:spMkLst>
        </pc:spChg>
        <pc:spChg chg="mod">
          <ac:chgData name="Daniel Khashabi" userId="62390808-c838-45e6-be59-d6fd0d208bc8" providerId="ADAL" clId="{19A97A65-FB7E-DC4C-8433-B675572D5E70}" dt="2023-02-22T18:45:37.835" v="10482"/>
          <ac:spMkLst>
            <pc:docMk/>
            <pc:sldMk cId="0" sldId="394"/>
            <ac:spMk id="21" creationId="{00000000-0000-0000-0000-000000000000}"/>
          </ac:spMkLst>
        </pc:spChg>
        <pc:spChg chg="mod">
          <ac:chgData name="Daniel Khashabi" userId="62390808-c838-45e6-be59-d6fd0d208bc8" providerId="ADAL" clId="{19A97A65-FB7E-DC4C-8433-B675572D5E70}" dt="2023-02-22T17:58:30.299" v="9801"/>
          <ac:spMkLst>
            <pc:docMk/>
            <pc:sldMk cId="0" sldId="394"/>
            <ac:spMk id="22" creationId="{00000000-0000-0000-0000-000000000000}"/>
          </ac:spMkLst>
        </pc:spChg>
        <pc:spChg chg="add mod">
          <ac:chgData name="Daniel Khashabi" userId="62390808-c838-45e6-be59-d6fd0d208bc8" providerId="ADAL" clId="{19A97A65-FB7E-DC4C-8433-B675572D5E70}" dt="2023-02-22T16:22:49.690" v="9001"/>
          <ac:spMkLst>
            <pc:docMk/>
            <pc:sldMk cId="0" sldId="394"/>
            <ac:spMk id="23" creationId="{8DFC4A7B-B4EB-476E-AD38-0F0E7C97A875}"/>
          </ac:spMkLst>
        </pc:spChg>
      </pc:sldChg>
      <pc:sldChg chg="addSp modSp add">
        <pc:chgData name="Daniel Khashabi" userId="62390808-c838-45e6-be59-d6fd0d208bc8" providerId="ADAL" clId="{19A97A65-FB7E-DC4C-8433-B675572D5E70}" dt="2023-02-22T18:45:37.835" v="10482"/>
        <pc:sldMkLst>
          <pc:docMk/>
          <pc:sldMk cId="0" sldId="395"/>
        </pc:sldMkLst>
        <pc:spChg chg="mod">
          <ac:chgData name="Daniel Khashabi" userId="62390808-c838-45e6-be59-d6fd0d208bc8" providerId="ADAL" clId="{19A97A65-FB7E-DC4C-8433-B675572D5E70}" dt="2023-02-22T18:45:37.835" v="10482"/>
          <ac:spMkLst>
            <pc:docMk/>
            <pc:sldMk cId="0" sldId="395"/>
            <ac:spMk id="3" creationId="{00000000-0000-0000-0000-000000000000}"/>
          </ac:spMkLst>
        </pc:spChg>
        <pc:spChg chg="mod">
          <ac:chgData name="Daniel Khashabi" userId="62390808-c838-45e6-be59-d6fd0d208bc8" providerId="ADAL" clId="{19A97A65-FB7E-DC4C-8433-B675572D5E70}" dt="2023-02-22T17:58:30.299" v="9801"/>
          <ac:spMkLst>
            <pc:docMk/>
            <pc:sldMk cId="0" sldId="395"/>
            <ac:spMk id="4" creationId="{00000000-0000-0000-0000-000000000000}"/>
          </ac:spMkLst>
        </pc:spChg>
        <pc:spChg chg="mod">
          <ac:chgData name="Daniel Khashabi" userId="62390808-c838-45e6-be59-d6fd0d208bc8" providerId="ADAL" clId="{19A97A65-FB7E-DC4C-8433-B675572D5E70}" dt="2023-02-22T17:58:30.299" v="9801"/>
          <ac:spMkLst>
            <pc:docMk/>
            <pc:sldMk cId="0" sldId="395"/>
            <ac:spMk id="6" creationId="{00000000-0000-0000-0000-000000000000}"/>
          </ac:spMkLst>
        </pc:spChg>
        <pc:spChg chg="mod">
          <ac:chgData name="Daniel Khashabi" userId="62390808-c838-45e6-be59-d6fd0d208bc8" providerId="ADAL" clId="{19A97A65-FB7E-DC4C-8433-B675572D5E70}" dt="2023-02-22T17:58:30.299" v="9801"/>
          <ac:spMkLst>
            <pc:docMk/>
            <pc:sldMk cId="0" sldId="395"/>
            <ac:spMk id="7" creationId="{00000000-0000-0000-0000-000000000000}"/>
          </ac:spMkLst>
        </pc:spChg>
        <pc:spChg chg="mod">
          <ac:chgData name="Daniel Khashabi" userId="62390808-c838-45e6-be59-d6fd0d208bc8" providerId="ADAL" clId="{19A97A65-FB7E-DC4C-8433-B675572D5E70}" dt="2023-02-22T17:58:30.299" v="9801"/>
          <ac:spMkLst>
            <pc:docMk/>
            <pc:sldMk cId="0" sldId="395"/>
            <ac:spMk id="8" creationId="{00000000-0000-0000-0000-000000000000}"/>
          </ac:spMkLst>
        </pc:spChg>
        <pc:spChg chg="mod">
          <ac:chgData name="Daniel Khashabi" userId="62390808-c838-45e6-be59-d6fd0d208bc8" providerId="ADAL" clId="{19A97A65-FB7E-DC4C-8433-B675572D5E70}" dt="2023-02-22T17:58:30.299" v="9801"/>
          <ac:spMkLst>
            <pc:docMk/>
            <pc:sldMk cId="0" sldId="395"/>
            <ac:spMk id="9" creationId="{00000000-0000-0000-0000-000000000000}"/>
          </ac:spMkLst>
        </pc:spChg>
        <pc:spChg chg="mod">
          <ac:chgData name="Daniel Khashabi" userId="62390808-c838-45e6-be59-d6fd0d208bc8" providerId="ADAL" clId="{19A97A65-FB7E-DC4C-8433-B675572D5E70}" dt="2023-02-22T17:58:30.299" v="9801"/>
          <ac:spMkLst>
            <pc:docMk/>
            <pc:sldMk cId="0" sldId="395"/>
            <ac:spMk id="10" creationId="{00000000-0000-0000-0000-000000000000}"/>
          </ac:spMkLst>
        </pc:spChg>
        <pc:spChg chg="mod">
          <ac:chgData name="Daniel Khashabi" userId="62390808-c838-45e6-be59-d6fd0d208bc8" providerId="ADAL" clId="{19A97A65-FB7E-DC4C-8433-B675572D5E70}" dt="2023-02-22T17:58:30.299" v="9801"/>
          <ac:spMkLst>
            <pc:docMk/>
            <pc:sldMk cId="0" sldId="395"/>
            <ac:spMk id="11" creationId="{00000000-0000-0000-0000-000000000000}"/>
          </ac:spMkLst>
        </pc:spChg>
        <pc:spChg chg="mod">
          <ac:chgData name="Daniel Khashabi" userId="62390808-c838-45e6-be59-d6fd0d208bc8" providerId="ADAL" clId="{19A97A65-FB7E-DC4C-8433-B675572D5E70}" dt="2023-02-22T17:58:30.299" v="9801"/>
          <ac:spMkLst>
            <pc:docMk/>
            <pc:sldMk cId="0" sldId="395"/>
            <ac:spMk id="12" creationId="{00000000-0000-0000-0000-000000000000}"/>
          </ac:spMkLst>
        </pc:spChg>
        <pc:spChg chg="mod">
          <ac:chgData name="Daniel Khashabi" userId="62390808-c838-45e6-be59-d6fd0d208bc8" providerId="ADAL" clId="{19A97A65-FB7E-DC4C-8433-B675572D5E70}" dt="2023-02-22T17:58:30.299" v="9801"/>
          <ac:spMkLst>
            <pc:docMk/>
            <pc:sldMk cId="0" sldId="395"/>
            <ac:spMk id="13" creationId="{00000000-0000-0000-0000-000000000000}"/>
          </ac:spMkLst>
        </pc:spChg>
        <pc:spChg chg="mod">
          <ac:chgData name="Daniel Khashabi" userId="62390808-c838-45e6-be59-d6fd0d208bc8" providerId="ADAL" clId="{19A97A65-FB7E-DC4C-8433-B675572D5E70}" dt="2023-02-22T17:58:30.299" v="9801"/>
          <ac:spMkLst>
            <pc:docMk/>
            <pc:sldMk cId="0" sldId="395"/>
            <ac:spMk id="15" creationId="{00000000-0000-0000-0000-000000000000}"/>
          </ac:spMkLst>
        </pc:spChg>
        <pc:spChg chg="mod">
          <ac:chgData name="Daniel Khashabi" userId="62390808-c838-45e6-be59-d6fd0d208bc8" providerId="ADAL" clId="{19A97A65-FB7E-DC4C-8433-B675572D5E70}" dt="2023-02-22T17:58:30.299" v="9801"/>
          <ac:spMkLst>
            <pc:docMk/>
            <pc:sldMk cId="0" sldId="395"/>
            <ac:spMk id="16" creationId="{00000000-0000-0000-0000-000000000000}"/>
          </ac:spMkLst>
        </pc:spChg>
        <pc:spChg chg="mod">
          <ac:chgData name="Daniel Khashabi" userId="62390808-c838-45e6-be59-d6fd0d208bc8" providerId="ADAL" clId="{19A97A65-FB7E-DC4C-8433-B675572D5E70}" dt="2023-02-22T17:58:30.299" v="9801"/>
          <ac:spMkLst>
            <pc:docMk/>
            <pc:sldMk cId="0" sldId="395"/>
            <ac:spMk id="17" creationId="{00000000-0000-0000-0000-000000000000}"/>
          </ac:spMkLst>
        </pc:spChg>
        <pc:spChg chg="mod">
          <ac:chgData name="Daniel Khashabi" userId="62390808-c838-45e6-be59-d6fd0d208bc8" providerId="ADAL" clId="{19A97A65-FB7E-DC4C-8433-B675572D5E70}" dt="2023-02-22T17:58:30.299" v="9801"/>
          <ac:spMkLst>
            <pc:docMk/>
            <pc:sldMk cId="0" sldId="395"/>
            <ac:spMk id="18" creationId="{00000000-0000-0000-0000-000000000000}"/>
          </ac:spMkLst>
        </pc:spChg>
        <pc:spChg chg="mod">
          <ac:chgData name="Daniel Khashabi" userId="62390808-c838-45e6-be59-d6fd0d208bc8" providerId="ADAL" clId="{19A97A65-FB7E-DC4C-8433-B675572D5E70}" dt="2023-02-22T17:58:30.299" v="9801"/>
          <ac:spMkLst>
            <pc:docMk/>
            <pc:sldMk cId="0" sldId="395"/>
            <ac:spMk id="19" creationId="{00000000-0000-0000-0000-000000000000}"/>
          </ac:spMkLst>
        </pc:spChg>
        <pc:spChg chg="mod">
          <ac:chgData name="Daniel Khashabi" userId="62390808-c838-45e6-be59-d6fd0d208bc8" providerId="ADAL" clId="{19A97A65-FB7E-DC4C-8433-B675572D5E70}" dt="2023-02-22T17:58:30.299" v="9801"/>
          <ac:spMkLst>
            <pc:docMk/>
            <pc:sldMk cId="0" sldId="395"/>
            <ac:spMk id="20" creationId="{00000000-0000-0000-0000-000000000000}"/>
          </ac:spMkLst>
        </pc:spChg>
        <pc:spChg chg="mod">
          <ac:chgData name="Daniel Khashabi" userId="62390808-c838-45e6-be59-d6fd0d208bc8" providerId="ADAL" clId="{19A97A65-FB7E-DC4C-8433-B675572D5E70}" dt="2023-02-22T17:58:30.299" v="9801"/>
          <ac:spMkLst>
            <pc:docMk/>
            <pc:sldMk cId="0" sldId="395"/>
            <ac:spMk id="21" creationId="{00000000-0000-0000-0000-000000000000}"/>
          </ac:spMkLst>
        </pc:spChg>
        <pc:spChg chg="mod">
          <ac:chgData name="Daniel Khashabi" userId="62390808-c838-45e6-be59-d6fd0d208bc8" providerId="ADAL" clId="{19A97A65-FB7E-DC4C-8433-B675572D5E70}" dt="2023-02-22T17:58:30.299" v="9801"/>
          <ac:spMkLst>
            <pc:docMk/>
            <pc:sldMk cId="0" sldId="395"/>
            <ac:spMk id="22" creationId="{00000000-0000-0000-0000-000000000000}"/>
          </ac:spMkLst>
        </pc:spChg>
        <pc:spChg chg="mod">
          <ac:chgData name="Daniel Khashabi" userId="62390808-c838-45e6-be59-d6fd0d208bc8" providerId="ADAL" clId="{19A97A65-FB7E-DC4C-8433-B675572D5E70}" dt="2023-02-22T17:58:30.299" v="9801"/>
          <ac:spMkLst>
            <pc:docMk/>
            <pc:sldMk cId="0" sldId="395"/>
            <ac:spMk id="23" creationId="{00000000-0000-0000-0000-000000000000}"/>
          </ac:spMkLst>
        </pc:spChg>
        <pc:spChg chg="mod">
          <ac:chgData name="Daniel Khashabi" userId="62390808-c838-45e6-be59-d6fd0d208bc8" providerId="ADAL" clId="{19A97A65-FB7E-DC4C-8433-B675572D5E70}" dt="2023-02-22T17:58:30.299" v="9801"/>
          <ac:spMkLst>
            <pc:docMk/>
            <pc:sldMk cId="0" sldId="395"/>
            <ac:spMk id="24" creationId="{00000000-0000-0000-0000-000000000000}"/>
          </ac:spMkLst>
        </pc:spChg>
        <pc:spChg chg="mod">
          <ac:chgData name="Daniel Khashabi" userId="62390808-c838-45e6-be59-d6fd0d208bc8" providerId="ADAL" clId="{19A97A65-FB7E-DC4C-8433-B675572D5E70}" dt="2023-02-22T17:58:30.299" v="9801"/>
          <ac:spMkLst>
            <pc:docMk/>
            <pc:sldMk cId="0" sldId="395"/>
            <ac:spMk id="25" creationId="{00000000-0000-0000-0000-000000000000}"/>
          </ac:spMkLst>
        </pc:spChg>
        <pc:spChg chg="mod">
          <ac:chgData name="Daniel Khashabi" userId="62390808-c838-45e6-be59-d6fd0d208bc8" providerId="ADAL" clId="{19A97A65-FB7E-DC4C-8433-B675572D5E70}" dt="2023-02-22T17:58:30.299" v="9801"/>
          <ac:spMkLst>
            <pc:docMk/>
            <pc:sldMk cId="0" sldId="395"/>
            <ac:spMk id="26" creationId="{00000000-0000-0000-0000-000000000000}"/>
          </ac:spMkLst>
        </pc:spChg>
        <pc:spChg chg="mod">
          <ac:chgData name="Daniel Khashabi" userId="62390808-c838-45e6-be59-d6fd0d208bc8" providerId="ADAL" clId="{19A97A65-FB7E-DC4C-8433-B675572D5E70}" dt="2023-02-22T17:58:30.299" v="9801"/>
          <ac:spMkLst>
            <pc:docMk/>
            <pc:sldMk cId="0" sldId="395"/>
            <ac:spMk id="27" creationId="{00000000-0000-0000-0000-000000000000}"/>
          </ac:spMkLst>
        </pc:spChg>
        <pc:spChg chg="mod">
          <ac:chgData name="Daniel Khashabi" userId="62390808-c838-45e6-be59-d6fd0d208bc8" providerId="ADAL" clId="{19A97A65-FB7E-DC4C-8433-B675572D5E70}" dt="2023-02-22T17:58:30.299" v="9801"/>
          <ac:spMkLst>
            <pc:docMk/>
            <pc:sldMk cId="0" sldId="395"/>
            <ac:spMk id="29" creationId="{00000000-0000-0000-0000-000000000000}"/>
          </ac:spMkLst>
        </pc:spChg>
        <pc:spChg chg="mod">
          <ac:chgData name="Daniel Khashabi" userId="62390808-c838-45e6-be59-d6fd0d208bc8" providerId="ADAL" clId="{19A97A65-FB7E-DC4C-8433-B675572D5E70}" dt="2023-02-22T17:58:30.299" v="9801"/>
          <ac:spMkLst>
            <pc:docMk/>
            <pc:sldMk cId="0" sldId="395"/>
            <ac:spMk id="30" creationId="{00000000-0000-0000-0000-000000000000}"/>
          </ac:spMkLst>
        </pc:spChg>
        <pc:spChg chg="mod">
          <ac:chgData name="Daniel Khashabi" userId="62390808-c838-45e6-be59-d6fd0d208bc8" providerId="ADAL" clId="{19A97A65-FB7E-DC4C-8433-B675572D5E70}" dt="2023-02-22T17:58:30.299" v="9801"/>
          <ac:spMkLst>
            <pc:docMk/>
            <pc:sldMk cId="0" sldId="395"/>
            <ac:spMk id="31" creationId="{00000000-0000-0000-0000-000000000000}"/>
          </ac:spMkLst>
        </pc:spChg>
        <pc:spChg chg="mod">
          <ac:chgData name="Daniel Khashabi" userId="62390808-c838-45e6-be59-d6fd0d208bc8" providerId="ADAL" clId="{19A97A65-FB7E-DC4C-8433-B675572D5E70}" dt="2023-02-22T17:58:30.299" v="9801"/>
          <ac:spMkLst>
            <pc:docMk/>
            <pc:sldMk cId="0" sldId="395"/>
            <ac:spMk id="33" creationId="{00000000-0000-0000-0000-000000000000}"/>
          </ac:spMkLst>
        </pc:spChg>
        <pc:spChg chg="mod">
          <ac:chgData name="Daniel Khashabi" userId="62390808-c838-45e6-be59-d6fd0d208bc8" providerId="ADAL" clId="{19A97A65-FB7E-DC4C-8433-B675572D5E70}" dt="2023-02-22T17:58:30.299" v="9801"/>
          <ac:spMkLst>
            <pc:docMk/>
            <pc:sldMk cId="0" sldId="395"/>
            <ac:spMk id="34" creationId="{00000000-0000-0000-0000-000000000000}"/>
          </ac:spMkLst>
        </pc:spChg>
        <pc:spChg chg="mod">
          <ac:chgData name="Daniel Khashabi" userId="62390808-c838-45e6-be59-d6fd0d208bc8" providerId="ADAL" clId="{19A97A65-FB7E-DC4C-8433-B675572D5E70}" dt="2023-02-22T17:58:30.299" v="9801"/>
          <ac:spMkLst>
            <pc:docMk/>
            <pc:sldMk cId="0" sldId="395"/>
            <ac:spMk id="35" creationId="{00000000-0000-0000-0000-000000000000}"/>
          </ac:spMkLst>
        </pc:spChg>
        <pc:spChg chg="mod">
          <ac:chgData name="Daniel Khashabi" userId="62390808-c838-45e6-be59-d6fd0d208bc8" providerId="ADAL" clId="{19A97A65-FB7E-DC4C-8433-B675572D5E70}" dt="2023-02-22T17:58:30.299" v="9801"/>
          <ac:spMkLst>
            <pc:docMk/>
            <pc:sldMk cId="0" sldId="395"/>
            <ac:spMk id="36" creationId="{00000000-0000-0000-0000-000000000000}"/>
          </ac:spMkLst>
        </pc:spChg>
        <pc:spChg chg="mod">
          <ac:chgData name="Daniel Khashabi" userId="62390808-c838-45e6-be59-d6fd0d208bc8" providerId="ADAL" clId="{19A97A65-FB7E-DC4C-8433-B675572D5E70}" dt="2023-02-22T17:58:30.299" v="9801"/>
          <ac:spMkLst>
            <pc:docMk/>
            <pc:sldMk cId="0" sldId="395"/>
            <ac:spMk id="37" creationId="{00000000-0000-0000-0000-000000000000}"/>
          </ac:spMkLst>
        </pc:spChg>
        <pc:spChg chg="mod">
          <ac:chgData name="Daniel Khashabi" userId="62390808-c838-45e6-be59-d6fd0d208bc8" providerId="ADAL" clId="{19A97A65-FB7E-DC4C-8433-B675572D5E70}" dt="2023-02-22T17:58:30.299" v="9801"/>
          <ac:spMkLst>
            <pc:docMk/>
            <pc:sldMk cId="0" sldId="395"/>
            <ac:spMk id="38" creationId="{00000000-0000-0000-0000-000000000000}"/>
          </ac:spMkLst>
        </pc:spChg>
        <pc:spChg chg="mod">
          <ac:chgData name="Daniel Khashabi" userId="62390808-c838-45e6-be59-d6fd0d208bc8" providerId="ADAL" clId="{19A97A65-FB7E-DC4C-8433-B675572D5E70}" dt="2023-02-22T17:58:30.299" v="9801"/>
          <ac:spMkLst>
            <pc:docMk/>
            <pc:sldMk cId="0" sldId="395"/>
            <ac:spMk id="39" creationId="{00000000-0000-0000-0000-000000000000}"/>
          </ac:spMkLst>
        </pc:spChg>
        <pc:spChg chg="mod">
          <ac:chgData name="Daniel Khashabi" userId="62390808-c838-45e6-be59-d6fd0d208bc8" providerId="ADAL" clId="{19A97A65-FB7E-DC4C-8433-B675572D5E70}" dt="2023-02-22T17:58:30.299" v="9801"/>
          <ac:spMkLst>
            <pc:docMk/>
            <pc:sldMk cId="0" sldId="395"/>
            <ac:spMk id="40" creationId="{00000000-0000-0000-0000-000000000000}"/>
          </ac:spMkLst>
        </pc:spChg>
        <pc:spChg chg="mod">
          <ac:chgData name="Daniel Khashabi" userId="62390808-c838-45e6-be59-d6fd0d208bc8" providerId="ADAL" clId="{19A97A65-FB7E-DC4C-8433-B675572D5E70}" dt="2023-02-22T17:58:30.299" v="9801"/>
          <ac:spMkLst>
            <pc:docMk/>
            <pc:sldMk cId="0" sldId="395"/>
            <ac:spMk id="41" creationId="{00000000-0000-0000-0000-000000000000}"/>
          </ac:spMkLst>
        </pc:spChg>
        <pc:spChg chg="mod">
          <ac:chgData name="Daniel Khashabi" userId="62390808-c838-45e6-be59-d6fd0d208bc8" providerId="ADAL" clId="{19A97A65-FB7E-DC4C-8433-B675572D5E70}" dt="2023-02-22T17:58:30.299" v="9801"/>
          <ac:spMkLst>
            <pc:docMk/>
            <pc:sldMk cId="0" sldId="395"/>
            <ac:spMk id="42" creationId="{00000000-0000-0000-0000-000000000000}"/>
          </ac:spMkLst>
        </pc:spChg>
        <pc:spChg chg="mod">
          <ac:chgData name="Daniel Khashabi" userId="62390808-c838-45e6-be59-d6fd0d208bc8" providerId="ADAL" clId="{19A97A65-FB7E-DC4C-8433-B675572D5E70}" dt="2023-02-22T17:58:30.299" v="9801"/>
          <ac:spMkLst>
            <pc:docMk/>
            <pc:sldMk cId="0" sldId="395"/>
            <ac:spMk id="44" creationId="{00000000-0000-0000-0000-000000000000}"/>
          </ac:spMkLst>
        </pc:spChg>
        <pc:spChg chg="mod">
          <ac:chgData name="Daniel Khashabi" userId="62390808-c838-45e6-be59-d6fd0d208bc8" providerId="ADAL" clId="{19A97A65-FB7E-DC4C-8433-B675572D5E70}" dt="2023-02-22T17:58:30.299" v="9801"/>
          <ac:spMkLst>
            <pc:docMk/>
            <pc:sldMk cId="0" sldId="395"/>
            <ac:spMk id="45" creationId="{00000000-0000-0000-0000-000000000000}"/>
          </ac:spMkLst>
        </pc:spChg>
        <pc:spChg chg="mod">
          <ac:chgData name="Daniel Khashabi" userId="62390808-c838-45e6-be59-d6fd0d208bc8" providerId="ADAL" clId="{19A97A65-FB7E-DC4C-8433-B675572D5E70}" dt="2023-02-22T17:58:30.299" v="9801"/>
          <ac:spMkLst>
            <pc:docMk/>
            <pc:sldMk cId="0" sldId="395"/>
            <ac:spMk id="46" creationId="{00000000-0000-0000-0000-000000000000}"/>
          </ac:spMkLst>
        </pc:spChg>
        <pc:spChg chg="mod">
          <ac:chgData name="Daniel Khashabi" userId="62390808-c838-45e6-be59-d6fd0d208bc8" providerId="ADAL" clId="{19A97A65-FB7E-DC4C-8433-B675572D5E70}" dt="2023-02-22T17:58:30.299" v="9801"/>
          <ac:spMkLst>
            <pc:docMk/>
            <pc:sldMk cId="0" sldId="395"/>
            <ac:spMk id="48" creationId="{00000000-0000-0000-0000-000000000000}"/>
          </ac:spMkLst>
        </pc:spChg>
        <pc:spChg chg="mod">
          <ac:chgData name="Daniel Khashabi" userId="62390808-c838-45e6-be59-d6fd0d208bc8" providerId="ADAL" clId="{19A97A65-FB7E-DC4C-8433-B675572D5E70}" dt="2023-02-22T17:58:30.299" v="9801"/>
          <ac:spMkLst>
            <pc:docMk/>
            <pc:sldMk cId="0" sldId="395"/>
            <ac:spMk id="49" creationId="{00000000-0000-0000-0000-000000000000}"/>
          </ac:spMkLst>
        </pc:spChg>
        <pc:spChg chg="mod">
          <ac:chgData name="Daniel Khashabi" userId="62390808-c838-45e6-be59-d6fd0d208bc8" providerId="ADAL" clId="{19A97A65-FB7E-DC4C-8433-B675572D5E70}" dt="2023-02-22T17:58:30.299" v="9801"/>
          <ac:spMkLst>
            <pc:docMk/>
            <pc:sldMk cId="0" sldId="395"/>
            <ac:spMk id="50" creationId="{00000000-0000-0000-0000-000000000000}"/>
          </ac:spMkLst>
        </pc:spChg>
        <pc:spChg chg="mod">
          <ac:chgData name="Daniel Khashabi" userId="62390808-c838-45e6-be59-d6fd0d208bc8" providerId="ADAL" clId="{19A97A65-FB7E-DC4C-8433-B675572D5E70}" dt="2023-02-22T17:58:30.299" v="9801"/>
          <ac:spMkLst>
            <pc:docMk/>
            <pc:sldMk cId="0" sldId="395"/>
            <ac:spMk id="51" creationId="{00000000-0000-0000-0000-000000000000}"/>
          </ac:spMkLst>
        </pc:spChg>
        <pc:spChg chg="mod">
          <ac:chgData name="Daniel Khashabi" userId="62390808-c838-45e6-be59-d6fd0d208bc8" providerId="ADAL" clId="{19A97A65-FB7E-DC4C-8433-B675572D5E70}" dt="2023-02-22T18:45:37.835" v="10482"/>
          <ac:spMkLst>
            <pc:docMk/>
            <pc:sldMk cId="0" sldId="395"/>
            <ac:spMk id="52" creationId="{00000000-0000-0000-0000-000000000000}"/>
          </ac:spMkLst>
        </pc:spChg>
        <pc:spChg chg="mod">
          <ac:chgData name="Daniel Khashabi" userId="62390808-c838-45e6-be59-d6fd0d208bc8" providerId="ADAL" clId="{19A97A65-FB7E-DC4C-8433-B675572D5E70}" dt="2023-02-22T17:58:30.299" v="9801"/>
          <ac:spMkLst>
            <pc:docMk/>
            <pc:sldMk cId="0" sldId="395"/>
            <ac:spMk id="53" creationId="{00000000-0000-0000-0000-000000000000}"/>
          </ac:spMkLst>
        </pc:spChg>
        <pc:spChg chg="add mod">
          <ac:chgData name="Daniel Khashabi" userId="62390808-c838-45e6-be59-d6fd0d208bc8" providerId="ADAL" clId="{19A97A65-FB7E-DC4C-8433-B675572D5E70}" dt="2023-02-22T16:22:50.755" v="9002"/>
          <ac:spMkLst>
            <pc:docMk/>
            <pc:sldMk cId="0" sldId="395"/>
            <ac:spMk id="54" creationId="{01E73C38-09BE-0971-AA42-9C3D56D1E770}"/>
          </ac:spMkLst>
        </pc:spChg>
      </pc:sldChg>
      <pc:sldChg chg="addSp modSp add">
        <pc:chgData name="Daniel Khashabi" userId="62390808-c838-45e6-be59-d6fd0d208bc8" providerId="ADAL" clId="{19A97A65-FB7E-DC4C-8433-B675572D5E70}" dt="2023-02-22T18:45:37.835" v="10482"/>
        <pc:sldMkLst>
          <pc:docMk/>
          <pc:sldMk cId="0" sldId="396"/>
        </pc:sldMkLst>
        <pc:spChg chg="mod">
          <ac:chgData name="Daniel Khashabi" userId="62390808-c838-45e6-be59-d6fd0d208bc8" providerId="ADAL" clId="{19A97A65-FB7E-DC4C-8433-B675572D5E70}" dt="2023-02-22T18:45:37.835" v="10482"/>
          <ac:spMkLst>
            <pc:docMk/>
            <pc:sldMk cId="0" sldId="396"/>
            <ac:spMk id="3" creationId="{00000000-0000-0000-0000-000000000000}"/>
          </ac:spMkLst>
        </pc:spChg>
        <pc:spChg chg="mod">
          <ac:chgData name="Daniel Khashabi" userId="62390808-c838-45e6-be59-d6fd0d208bc8" providerId="ADAL" clId="{19A97A65-FB7E-DC4C-8433-B675572D5E70}" dt="2023-02-22T18:45:37.835" v="10482"/>
          <ac:spMkLst>
            <pc:docMk/>
            <pc:sldMk cId="0" sldId="396"/>
            <ac:spMk id="4" creationId="{00000000-0000-0000-0000-000000000000}"/>
          </ac:spMkLst>
        </pc:spChg>
        <pc:spChg chg="mod">
          <ac:chgData name="Daniel Khashabi" userId="62390808-c838-45e6-be59-d6fd0d208bc8" providerId="ADAL" clId="{19A97A65-FB7E-DC4C-8433-B675572D5E70}" dt="2023-02-22T17:58:30.299" v="9801"/>
          <ac:spMkLst>
            <pc:docMk/>
            <pc:sldMk cId="0" sldId="396"/>
            <ac:spMk id="5" creationId="{00000000-0000-0000-0000-000000000000}"/>
          </ac:spMkLst>
        </pc:spChg>
        <pc:spChg chg="mod">
          <ac:chgData name="Daniel Khashabi" userId="62390808-c838-45e6-be59-d6fd0d208bc8" providerId="ADAL" clId="{19A97A65-FB7E-DC4C-8433-B675572D5E70}" dt="2023-02-22T17:58:30.299" v="9801"/>
          <ac:spMkLst>
            <pc:docMk/>
            <pc:sldMk cId="0" sldId="396"/>
            <ac:spMk id="7" creationId="{00000000-0000-0000-0000-000000000000}"/>
          </ac:spMkLst>
        </pc:spChg>
        <pc:spChg chg="mod">
          <ac:chgData name="Daniel Khashabi" userId="62390808-c838-45e6-be59-d6fd0d208bc8" providerId="ADAL" clId="{19A97A65-FB7E-DC4C-8433-B675572D5E70}" dt="2023-02-22T17:58:30.299" v="9801"/>
          <ac:spMkLst>
            <pc:docMk/>
            <pc:sldMk cId="0" sldId="396"/>
            <ac:spMk id="8" creationId="{00000000-0000-0000-0000-000000000000}"/>
          </ac:spMkLst>
        </pc:spChg>
        <pc:spChg chg="mod">
          <ac:chgData name="Daniel Khashabi" userId="62390808-c838-45e6-be59-d6fd0d208bc8" providerId="ADAL" clId="{19A97A65-FB7E-DC4C-8433-B675572D5E70}" dt="2023-02-22T17:58:30.299" v="9801"/>
          <ac:spMkLst>
            <pc:docMk/>
            <pc:sldMk cId="0" sldId="396"/>
            <ac:spMk id="9" creationId="{00000000-0000-0000-0000-000000000000}"/>
          </ac:spMkLst>
        </pc:spChg>
        <pc:spChg chg="mod">
          <ac:chgData name="Daniel Khashabi" userId="62390808-c838-45e6-be59-d6fd0d208bc8" providerId="ADAL" clId="{19A97A65-FB7E-DC4C-8433-B675572D5E70}" dt="2023-02-22T17:58:30.299" v="9801"/>
          <ac:spMkLst>
            <pc:docMk/>
            <pc:sldMk cId="0" sldId="396"/>
            <ac:spMk id="10" creationId="{00000000-0000-0000-0000-000000000000}"/>
          </ac:spMkLst>
        </pc:spChg>
        <pc:spChg chg="mod">
          <ac:chgData name="Daniel Khashabi" userId="62390808-c838-45e6-be59-d6fd0d208bc8" providerId="ADAL" clId="{19A97A65-FB7E-DC4C-8433-B675572D5E70}" dt="2023-02-22T17:58:30.299" v="9801"/>
          <ac:spMkLst>
            <pc:docMk/>
            <pc:sldMk cId="0" sldId="396"/>
            <ac:spMk id="11" creationId="{00000000-0000-0000-0000-000000000000}"/>
          </ac:spMkLst>
        </pc:spChg>
        <pc:spChg chg="mod">
          <ac:chgData name="Daniel Khashabi" userId="62390808-c838-45e6-be59-d6fd0d208bc8" providerId="ADAL" clId="{19A97A65-FB7E-DC4C-8433-B675572D5E70}" dt="2023-02-22T17:58:30.299" v="9801"/>
          <ac:spMkLst>
            <pc:docMk/>
            <pc:sldMk cId="0" sldId="396"/>
            <ac:spMk id="12" creationId="{00000000-0000-0000-0000-000000000000}"/>
          </ac:spMkLst>
        </pc:spChg>
        <pc:spChg chg="mod">
          <ac:chgData name="Daniel Khashabi" userId="62390808-c838-45e6-be59-d6fd0d208bc8" providerId="ADAL" clId="{19A97A65-FB7E-DC4C-8433-B675572D5E70}" dt="2023-02-22T17:58:30.299" v="9801"/>
          <ac:spMkLst>
            <pc:docMk/>
            <pc:sldMk cId="0" sldId="396"/>
            <ac:spMk id="13" creationId="{00000000-0000-0000-0000-000000000000}"/>
          </ac:spMkLst>
        </pc:spChg>
        <pc:spChg chg="mod">
          <ac:chgData name="Daniel Khashabi" userId="62390808-c838-45e6-be59-d6fd0d208bc8" providerId="ADAL" clId="{19A97A65-FB7E-DC4C-8433-B675572D5E70}" dt="2023-02-22T17:58:30.299" v="9801"/>
          <ac:spMkLst>
            <pc:docMk/>
            <pc:sldMk cId="0" sldId="396"/>
            <ac:spMk id="14" creationId="{00000000-0000-0000-0000-000000000000}"/>
          </ac:spMkLst>
        </pc:spChg>
        <pc:spChg chg="mod">
          <ac:chgData name="Daniel Khashabi" userId="62390808-c838-45e6-be59-d6fd0d208bc8" providerId="ADAL" clId="{19A97A65-FB7E-DC4C-8433-B675572D5E70}" dt="2023-02-22T17:58:30.299" v="9801"/>
          <ac:spMkLst>
            <pc:docMk/>
            <pc:sldMk cId="0" sldId="396"/>
            <ac:spMk id="16" creationId="{00000000-0000-0000-0000-000000000000}"/>
          </ac:spMkLst>
        </pc:spChg>
        <pc:spChg chg="mod">
          <ac:chgData name="Daniel Khashabi" userId="62390808-c838-45e6-be59-d6fd0d208bc8" providerId="ADAL" clId="{19A97A65-FB7E-DC4C-8433-B675572D5E70}" dt="2023-02-22T17:58:30.299" v="9801"/>
          <ac:spMkLst>
            <pc:docMk/>
            <pc:sldMk cId="0" sldId="396"/>
            <ac:spMk id="17" creationId="{00000000-0000-0000-0000-000000000000}"/>
          </ac:spMkLst>
        </pc:spChg>
        <pc:spChg chg="mod">
          <ac:chgData name="Daniel Khashabi" userId="62390808-c838-45e6-be59-d6fd0d208bc8" providerId="ADAL" clId="{19A97A65-FB7E-DC4C-8433-B675572D5E70}" dt="2023-02-22T17:58:30.299" v="9801"/>
          <ac:spMkLst>
            <pc:docMk/>
            <pc:sldMk cId="0" sldId="396"/>
            <ac:spMk id="18" creationId="{00000000-0000-0000-0000-000000000000}"/>
          </ac:spMkLst>
        </pc:spChg>
        <pc:spChg chg="mod">
          <ac:chgData name="Daniel Khashabi" userId="62390808-c838-45e6-be59-d6fd0d208bc8" providerId="ADAL" clId="{19A97A65-FB7E-DC4C-8433-B675572D5E70}" dt="2023-02-22T17:58:30.299" v="9801"/>
          <ac:spMkLst>
            <pc:docMk/>
            <pc:sldMk cId="0" sldId="396"/>
            <ac:spMk id="19" creationId="{00000000-0000-0000-0000-000000000000}"/>
          </ac:spMkLst>
        </pc:spChg>
        <pc:spChg chg="mod">
          <ac:chgData name="Daniel Khashabi" userId="62390808-c838-45e6-be59-d6fd0d208bc8" providerId="ADAL" clId="{19A97A65-FB7E-DC4C-8433-B675572D5E70}" dt="2023-02-22T17:58:30.299" v="9801"/>
          <ac:spMkLst>
            <pc:docMk/>
            <pc:sldMk cId="0" sldId="396"/>
            <ac:spMk id="20" creationId="{00000000-0000-0000-0000-000000000000}"/>
          </ac:spMkLst>
        </pc:spChg>
        <pc:spChg chg="mod">
          <ac:chgData name="Daniel Khashabi" userId="62390808-c838-45e6-be59-d6fd0d208bc8" providerId="ADAL" clId="{19A97A65-FB7E-DC4C-8433-B675572D5E70}" dt="2023-02-22T17:58:30.299" v="9801"/>
          <ac:spMkLst>
            <pc:docMk/>
            <pc:sldMk cId="0" sldId="396"/>
            <ac:spMk id="21" creationId="{00000000-0000-0000-0000-000000000000}"/>
          </ac:spMkLst>
        </pc:spChg>
        <pc:spChg chg="mod">
          <ac:chgData name="Daniel Khashabi" userId="62390808-c838-45e6-be59-d6fd0d208bc8" providerId="ADAL" clId="{19A97A65-FB7E-DC4C-8433-B675572D5E70}" dt="2023-02-22T17:58:30.299" v="9801"/>
          <ac:spMkLst>
            <pc:docMk/>
            <pc:sldMk cId="0" sldId="396"/>
            <ac:spMk id="22" creationId="{00000000-0000-0000-0000-000000000000}"/>
          </ac:spMkLst>
        </pc:spChg>
        <pc:spChg chg="mod">
          <ac:chgData name="Daniel Khashabi" userId="62390808-c838-45e6-be59-d6fd0d208bc8" providerId="ADAL" clId="{19A97A65-FB7E-DC4C-8433-B675572D5E70}" dt="2023-02-22T17:58:30.299" v="9801"/>
          <ac:spMkLst>
            <pc:docMk/>
            <pc:sldMk cId="0" sldId="396"/>
            <ac:spMk id="23" creationId="{00000000-0000-0000-0000-000000000000}"/>
          </ac:spMkLst>
        </pc:spChg>
        <pc:spChg chg="mod">
          <ac:chgData name="Daniel Khashabi" userId="62390808-c838-45e6-be59-d6fd0d208bc8" providerId="ADAL" clId="{19A97A65-FB7E-DC4C-8433-B675572D5E70}" dt="2023-02-22T17:58:30.299" v="9801"/>
          <ac:spMkLst>
            <pc:docMk/>
            <pc:sldMk cId="0" sldId="396"/>
            <ac:spMk id="24" creationId="{00000000-0000-0000-0000-000000000000}"/>
          </ac:spMkLst>
        </pc:spChg>
        <pc:spChg chg="mod">
          <ac:chgData name="Daniel Khashabi" userId="62390808-c838-45e6-be59-d6fd0d208bc8" providerId="ADAL" clId="{19A97A65-FB7E-DC4C-8433-B675572D5E70}" dt="2023-02-22T17:58:30.299" v="9801"/>
          <ac:spMkLst>
            <pc:docMk/>
            <pc:sldMk cId="0" sldId="396"/>
            <ac:spMk id="25" creationId="{00000000-0000-0000-0000-000000000000}"/>
          </ac:spMkLst>
        </pc:spChg>
        <pc:spChg chg="mod">
          <ac:chgData name="Daniel Khashabi" userId="62390808-c838-45e6-be59-d6fd0d208bc8" providerId="ADAL" clId="{19A97A65-FB7E-DC4C-8433-B675572D5E70}" dt="2023-02-22T17:58:30.299" v="9801"/>
          <ac:spMkLst>
            <pc:docMk/>
            <pc:sldMk cId="0" sldId="396"/>
            <ac:spMk id="26" creationId="{00000000-0000-0000-0000-000000000000}"/>
          </ac:spMkLst>
        </pc:spChg>
        <pc:spChg chg="mod">
          <ac:chgData name="Daniel Khashabi" userId="62390808-c838-45e6-be59-d6fd0d208bc8" providerId="ADAL" clId="{19A97A65-FB7E-DC4C-8433-B675572D5E70}" dt="2023-02-22T17:58:30.299" v="9801"/>
          <ac:spMkLst>
            <pc:docMk/>
            <pc:sldMk cId="0" sldId="396"/>
            <ac:spMk id="28" creationId="{00000000-0000-0000-0000-000000000000}"/>
          </ac:spMkLst>
        </pc:spChg>
        <pc:spChg chg="mod">
          <ac:chgData name="Daniel Khashabi" userId="62390808-c838-45e6-be59-d6fd0d208bc8" providerId="ADAL" clId="{19A97A65-FB7E-DC4C-8433-B675572D5E70}" dt="2023-02-22T17:58:30.299" v="9801"/>
          <ac:spMkLst>
            <pc:docMk/>
            <pc:sldMk cId="0" sldId="396"/>
            <ac:spMk id="29" creationId="{00000000-0000-0000-0000-000000000000}"/>
          </ac:spMkLst>
        </pc:spChg>
        <pc:spChg chg="mod">
          <ac:chgData name="Daniel Khashabi" userId="62390808-c838-45e6-be59-d6fd0d208bc8" providerId="ADAL" clId="{19A97A65-FB7E-DC4C-8433-B675572D5E70}" dt="2023-02-22T17:58:30.299" v="9801"/>
          <ac:spMkLst>
            <pc:docMk/>
            <pc:sldMk cId="0" sldId="396"/>
            <ac:spMk id="31" creationId="{00000000-0000-0000-0000-000000000000}"/>
          </ac:spMkLst>
        </pc:spChg>
        <pc:spChg chg="mod">
          <ac:chgData name="Daniel Khashabi" userId="62390808-c838-45e6-be59-d6fd0d208bc8" providerId="ADAL" clId="{19A97A65-FB7E-DC4C-8433-B675572D5E70}" dt="2023-02-22T17:58:30.299" v="9801"/>
          <ac:spMkLst>
            <pc:docMk/>
            <pc:sldMk cId="0" sldId="396"/>
            <ac:spMk id="32" creationId="{00000000-0000-0000-0000-000000000000}"/>
          </ac:spMkLst>
        </pc:spChg>
        <pc:spChg chg="mod">
          <ac:chgData name="Daniel Khashabi" userId="62390808-c838-45e6-be59-d6fd0d208bc8" providerId="ADAL" clId="{19A97A65-FB7E-DC4C-8433-B675572D5E70}" dt="2023-02-22T17:58:30.299" v="9801"/>
          <ac:spMkLst>
            <pc:docMk/>
            <pc:sldMk cId="0" sldId="396"/>
            <ac:spMk id="34" creationId="{00000000-0000-0000-0000-000000000000}"/>
          </ac:spMkLst>
        </pc:spChg>
        <pc:spChg chg="mod">
          <ac:chgData name="Daniel Khashabi" userId="62390808-c838-45e6-be59-d6fd0d208bc8" providerId="ADAL" clId="{19A97A65-FB7E-DC4C-8433-B675572D5E70}" dt="2023-02-22T17:58:30.299" v="9801"/>
          <ac:spMkLst>
            <pc:docMk/>
            <pc:sldMk cId="0" sldId="396"/>
            <ac:spMk id="35" creationId="{00000000-0000-0000-0000-000000000000}"/>
          </ac:spMkLst>
        </pc:spChg>
        <pc:spChg chg="mod">
          <ac:chgData name="Daniel Khashabi" userId="62390808-c838-45e6-be59-d6fd0d208bc8" providerId="ADAL" clId="{19A97A65-FB7E-DC4C-8433-B675572D5E70}" dt="2023-02-22T17:58:30.299" v="9801"/>
          <ac:spMkLst>
            <pc:docMk/>
            <pc:sldMk cId="0" sldId="396"/>
            <ac:spMk id="36" creationId="{00000000-0000-0000-0000-000000000000}"/>
          </ac:spMkLst>
        </pc:spChg>
        <pc:spChg chg="mod">
          <ac:chgData name="Daniel Khashabi" userId="62390808-c838-45e6-be59-d6fd0d208bc8" providerId="ADAL" clId="{19A97A65-FB7E-DC4C-8433-B675572D5E70}" dt="2023-02-22T17:58:30.299" v="9801"/>
          <ac:spMkLst>
            <pc:docMk/>
            <pc:sldMk cId="0" sldId="396"/>
            <ac:spMk id="38" creationId="{00000000-0000-0000-0000-000000000000}"/>
          </ac:spMkLst>
        </pc:spChg>
        <pc:spChg chg="mod">
          <ac:chgData name="Daniel Khashabi" userId="62390808-c838-45e6-be59-d6fd0d208bc8" providerId="ADAL" clId="{19A97A65-FB7E-DC4C-8433-B675572D5E70}" dt="2023-02-22T17:58:30.299" v="9801"/>
          <ac:spMkLst>
            <pc:docMk/>
            <pc:sldMk cId="0" sldId="396"/>
            <ac:spMk id="39" creationId="{00000000-0000-0000-0000-000000000000}"/>
          </ac:spMkLst>
        </pc:spChg>
        <pc:spChg chg="mod">
          <ac:chgData name="Daniel Khashabi" userId="62390808-c838-45e6-be59-d6fd0d208bc8" providerId="ADAL" clId="{19A97A65-FB7E-DC4C-8433-B675572D5E70}" dt="2023-02-22T17:58:30.299" v="9801"/>
          <ac:spMkLst>
            <pc:docMk/>
            <pc:sldMk cId="0" sldId="396"/>
            <ac:spMk id="40" creationId="{00000000-0000-0000-0000-000000000000}"/>
          </ac:spMkLst>
        </pc:spChg>
        <pc:spChg chg="mod">
          <ac:chgData name="Daniel Khashabi" userId="62390808-c838-45e6-be59-d6fd0d208bc8" providerId="ADAL" clId="{19A97A65-FB7E-DC4C-8433-B675572D5E70}" dt="2023-02-22T17:58:30.299" v="9801"/>
          <ac:spMkLst>
            <pc:docMk/>
            <pc:sldMk cId="0" sldId="396"/>
            <ac:spMk id="41" creationId="{00000000-0000-0000-0000-000000000000}"/>
          </ac:spMkLst>
        </pc:spChg>
        <pc:spChg chg="mod">
          <ac:chgData name="Daniel Khashabi" userId="62390808-c838-45e6-be59-d6fd0d208bc8" providerId="ADAL" clId="{19A97A65-FB7E-DC4C-8433-B675572D5E70}" dt="2023-02-22T17:58:30.299" v="9801"/>
          <ac:spMkLst>
            <pc:docMk/>
            <pc:sldMk cId="0" sldId="396"/>
            <ac:spMk id="42" creationId="{00000000-0000-0000-0000-000000000000}"/>
          </ac:spMkLst>
        </pc:spChg>
        <pc:spChg chg="mod">
          <ac:chgData name="Daniel Khashabi" userId="62390808-c838-45e6-be59-d6fd0d208bc8" providerId="ADAL" clId="{19A97A65-FB7E-DC4C-8433-B675572D5E70}" dt="2023-02-22T17:58:30.299" v="9801"/>
          <ac:spMkLst>
            <pc:docMk/>
            <pc:sldMk cId="0" sldId="396"/>
            <ac:spMk id="43" creationId="{00000000-0000-0000-0000-000000000000}"/>
          </ac:spMkLst>
        </pc:spChg>
        <pc:spChg chg="mod">
          <ac:chgData name="Daniel Khashabi" userId="62390808-c838-45e6-be59-d6fd0d208bc8" providerId="ADAL" clId="{19A97A65-FB7E-DC4C-8433-B675572D5E70}" dt="2023-02-22T17:58:30.299" v="9801"/>
          <ac:spMkLst>
            <pc:docMk/>
            <pc:sldMk cId="0" sldId="396"/>
            <ac:spMk id="44" creationId="{00000000-0000-0000-0000-000000000000}"/>
          </ac:spMkLst>
        </pc:spChg>
        <pc:spChg chg="mod">
          <ac:chgData name="Daniel Khashabi" userId="62390808-c838-45e6-be59-d6fd0d208bc8" providerId="ADAL" clId="{19A97A65-FB7E-DC4C-8433-B675572D5E70}" dt="2023-02-22T17:58:30.299" v="9801"/>
          <ac:spMkLst>
            <pc:docMk/>
            <pc:sldMk cId="0" sldId="396"/>
            <ac:spMk id="45" creationId="{00000000-0000-0000-0000-000000000000}"/>
          </ac:spMkLst>
        </pc:spChg>
        <pc:spChg chg="mod">
          <ac:chgData name="Daniel Khashabi" userId="62390808-c838-45e6-be59-d6fd0d208bc8" providerId="ADAL" clId="{19A97A65-FB7E-DC4C-8433-B675572D5E70}" dt="2023-02-22T17:58:30.299" v="9801"/>
          <ac:spMkLst>
            <pc:docMk/>
            <pc:sldMk cId="0" sldId="396"/>
            <ac:spMk id="46" creationId="{00000000-0000-0000-0000-000000000000}"/>
          </ac:spMkLst>
        </pc:spChg>
        <pc:spChg chg="mod">
          <ac:chgData name="Daniel Khashabi" userId="62390808-c838-45e6-be59-d6fd0d208bc8" providerId="ADAL" clId="{19A97A65-FB7E-DC4C-8433-B675572D5E70}" dt="2023-02-22T17:58:30.299" v="9801"/>
          <ac:spMkLst>
            <pc:docMk/>
            <pc:sldMk cId="0" sldId="396"/>
            <ac:spMk id="47" creationId="{00000000-0000-0000-0000-000000000000}"/>
          </ac:spMkLst>
        </pc:spChg>
        <pc:spChg chg="mod">
          <ac:chgData name="Daniel Khashabi" userId="62390808-c838-45e6-be59-d6fd0d208bc8" providerId="ADAL" clId="{19A97A65-FB7E-DC4C-8433-B675572D5E70}" dt="2023-02-22T17:58:30.299" v="9801"/>
          <ac:spMkLst>
            <pc:docMk/>
            <pc:sldMk cId="0" sldId="396"/>
            <ac:spMk id="49" creationId="{00000000-0000-0000-0000-000000000000}"/>
          </ac:spMkLst>
        </pc:spChg>
        <pc:spChg chg="mod">
          <ac:chgData name="Daniel Khashabi" userId="62390808-c838-45e6-be59-d6fd0d208bc8" providerId="ADAL" clId="{19A97A65-FB7E-DC4C-8433-B675572D5E70}" dt="2023-02-22T17:58:30.299" v="9801"/>
          <ac:spMkLst>
            <pc:docMk/>
            <pc:sldMk cId="0" sldId="396"/>
            <ac:spMk id="50" creationId="{00000000-0000-0000-0000-000000000000}"/>
          </ac:spMkLst>
        </pc:spChg>
        <pc:spChg chg="mod">
          <ac:chgData name="Daniel Khashabi" userId="62390808-c838-45e6-be59-d6fd0d208bc8" providerId="ADAL" clId="{19A97A65-FB7E-DC4C-8433-B675572D5E70}" dt="2023-02-22T17:58:30.299" v="9801"/>
          <ac:spMkLst>
            <pc:docMk/>
            <pc:sldMk cId="0" sldId="396"/>
            <ac:spMk id="51" creationId="{00000000-0000-0000-0000-000000000000}"/>
          </ac:spMkLst>
        </pc:spChg>
        <pc:spChg chg="mod">
          <ac:chgData name="Daniel Khashabi" userId="62390808-c838-45e6-be59-d6fd0d208bc8" providerId="ADAL" clId="{19A97A65-FB7E-DC4C-8433-B675572D5E70}" dt="2023-02-22T17:58:30.299" v="9801"/>
          <ac:spMkLst>
            <pc:docMk/>
            <pc:sldMk cId="0" sldId="396"/>
            <ac:spMk id="53" creationId="{00000000-0000-0000-0000-000000000000}"/>
          </ac:spMkLst>
        </pc:spChg>
        <pc:spChg chg="mod">
          <ac:chgData name="Daniel Khashabi" userId="62390808-c838-45e6-be59-d6fd0d208bc8" providerId="ADAL" clId="{19A97A65-FB7E-DC4C-8433-B675572D5E70}" dt="2023-02-22T17:58:30.299" v="9801"/>
          <ac:spMkLst>
            <pc:docMk/>
            <pc:sldMk cId="0" sldId="396"/>
            <ac:spMk id="54" creationId="{00000000-0000-0000-0000-000000000000}"/>
          </ac:spMkLst>
        </pc:spChg>
        <pc:spChg chg="mod">
          <ac:chgData name="Daniel Khashabi" userId="62390808-c838-45e6-be59-d6fd0d208bc8" providerId="ADAL" clId="{19A97A65-FB7E-DC4C-8433-B675572D5E70}" dt="2023-02-22T17:58:30.299" v="9801"/>
          <ac:spMkLst>
            <pc:docMk/>
            <pc:sldMk cId="0" sldId="396"/>
            <ac:spMk id="55" creationId="{00000000-0000-0000-0000-000000000000}"/>
          </ac:spMkLst>
        </pc:spChg>
        <pc:spChg chg="mod">
          <ac:chgData name="Daniel Khashabi" userId="62390808-c838-45e6-be59-d6fd0d208bc8" providerId="ADAL" clId="{19A97A65-FB7E-DC4C-8433-B675572D5E70}" dt="2023-02-22T17:58:30.299" v="9801"/>
          <ac:spMkLst>
            <pc:docMk/>
            <pc:sldMk cId="0" sldId="396"/>
            <ac:spMk id="56" creationId="{00000000-0000-0000-0000-000000000000}"/>
          </ac:spMkLst>
        </pc:spChg>
        <pc:spChg chg="mod">
          <ac:chgData name="Daniel Khashabi" userId="62390808-c838-45e6-be59-d6fd0d208bc8" providerId="ADAL" clId="{19A97A65-FB7E-DC4C-8433-B675572D5E70}" dt="2023-02-22T17:58:30.299" v="9801"/>
          <ac:spMkLst>
            <pc:docMk/>
            <pc:sldMk cId="0" sldId="396"/>
            <ac:spMk id="57" creationId="{00000000-0000-0000-0000-000000000000}"/>
          </ac:spMkLst>
        </pc:spChg>
        <pc:spChg chg="mod">
          <ac:chgData name="Daniel Khashabi" userId="62390808-c838-45e6-be59-d6fd0d208bc8" providerId="ADAL" clId="{19A97A65-FB7E-DC4C-8433-B675572D5E70}" dt="2023-02-22T17:58:30.299" v="9801"/>
          <ac:spMkLst>
            <pc:docMk/>
            <pc:sldMk cId="0" sldId="396"/>
            <ac:spMk id="58" creationId="{00000000-0000-0000-0000-000000000000}"/>
          </ac:spMkLst>
        </pc:spChg>
        <pc:spChg chg="mod">
          <ac:chgData name="Daniel Khashabi" userId="62390808-c838-45e6-be59-d6fd0d208bc8" providerId="ADAL" clId="{19A97A65-FB7E-DC4C-8433-B675572D5E70}" dt="2023-02-22T17:58:30.299" v="9801"/>
          <ac:spMkLst>
            <pc:docMk/>
            <pc:sldMk cId="0" sldId="396"/>
            <ac:spMk id="59" creationId="{00000000-0000-0000-0000-000000000000}"/>
          </ac:spMkLst>
        </pc:spChg>
        <pc:spChg chg="mod">
          <ac:chgData name="Daniel Khashabi" userId="62390808-c838-45e6-be59-d6fd0d208bc8" providerId="ADAL" clId="{19A97A65-FB7E-DC4C-8433-B675572D5E70}" dt="2023-02-22T17:58:30.299" v="9801"/>
          <ac:spMkLst>
            <pc:docMk/>
            <pc:sldMk cId="0" sldId="396"/>
            <ac:spMk id="60" creationId="{00000000-0000-0000-0000-000000000000}"/>
          </ac:spMkLst>
        </pc:spChg>
        <pc:spChg chg="mod">
          <ac:chgData name="Daniel Khashabi" userId="62390808-c838-45e6-be59-d6fd0d208bc8" providerId="ADAL" clId="{19A97A65-FB7E-DC4C-8433-B675572D5E70}" dt="2023-02-22T17:58:30.299" v="9801"/>
          <ac:spMkLst>
            <pc:docMk/>
            <pc:sldMk cId="0" sldId="396"/>
            <ac:spMk id="62" creationId="{00000000-0000-0000-0000-000000000000}"/>
          </ac:spMkLst>
        </pc:spChg>
        <pc:spChg chg="mod">
          <ac:chgData name="Daniel Khashabi" userId="62390808-c838-45e6-be59-d6fd0d208bc8" providerId="ADAL" clId="{19A97A65-FB7E-DC4C-8433-B675572D5E70}" dt="2023-02-22T17:58:30.299" v="9801"/>
          <ac:spMkLst>
            <pc:docMk/>
            <pc:sldMk cId="0" sldId="396"/>
            <ac:spMk id="63" creationId="{00000000-0000-0000-0000-000000000000}"/>
          </ac:spMkLst>
        </pc:spChg>
        <pc:spChg chg="mod">
          <ac:chgData name="Daniel Khashabi" userId="62390808-c838-45e6-be59-d6fd0d208bc8" providerId="ADAL" clId="{19A97A65-FB7E-DC4C-8433-B675572D5E70}" dt="2023-02-22T17:58:30.299" v="9801"/>
          <ac:spMkLst>
            <pc:docMk/>
            <pc:sldMk cId="0" sldId="396"/>
            <ac:spMk id="65" creationId="{00000000-0000-0000-0000-000000000000}"/>
          </ac:spMkLst>
        </pc:spChg>
        <pc:spChg chg="mod">
          <ac:chgData name="Daniel Khashabi" userId="62390808-c838-45e6-be59-d6fd0d208bc8" providerId="ADAL" clId="{19A97A65-FB7E-DC4C-8433-B675572D5E70}" dt="2023-02-22T17:58:30.299" v="9801"/>
          <ac:spMkLst>
            <pc:docMk/>
            <pc:sldMk cId="0" sldId="396"/>
            <ac:spMk id="66" creationId="{00000000-0000-0000-0000-000000000000}"/>
          </ac:spMkLst>
        </pc:spChg>
        <pc:spChg chg="mod">
          <ac:chgData name="Daniel Khashabi" userId="62390808-c838-45e6-be59-d6fd0d208bc8" providerId="ADAL" clId="{19A97A65-FB7E-DC4C-8433-B675572D5E70}" dt="2023-02-22T17:58:30.299" v="9801"/>
          <ac:spMkLst>
            <pc:docMk/>
            <pc:sldMk cId="0" sldId="396"/>
            <ac:spMk id="68" creationId="{00000000-0000-0000-0000-000000000000}"/>
          </ac:spMkLst>
        </pc:spChg>
        <pc:spChg chg="mod">
          <ac:chgData name="Daniel Khashabi" userId="62390808-c838-45e6-be59-d6fd0d208bc8" providerId="ADAL" clId="{19A97A65-FB7E-DC4C-8433-B675572D5E70}" dt="2023-02-22T17:58:30.299" v="9801"/>
          <ac:spMkLst>
            <pc:docMk/>
            <pc:sldMk cId="0" sldId="396"/>
            <ac:spMk id="69" creationId="{00000000-0000-0000-0000-000000000000}"/>
          </ac:spMkLst>
        </pc:spChg>
        <pc:spChg chg="mod">
          <ac:chgData name="Daniel Khashabi" userId="62390808-c838-45e6-be59-d6fd0d208bc8" providerId="ADAL" clId="{19A97A65-FB7E-DC4C-8433-B675572D5E70}" dt="2023-02-22T17:58:30.299" v="9801"/>
          <ac:spMkLst>
            <pc:docMk/>
            <pc:sldMk cId="0" sldId="396"/>
            <ac:spMk id="70" creationId="{00000000-0000-0000-0000-000000000000}"/>
          </ac:spMkLst>
        </pc:spChg>
        <pc:spChg chg="mod">
          <ac:chgData name="Daniel Khashabi" userId="62390808-c838-45e6-be59-d6fd0d208bc8" providerId="ADAL" clId="{19A97A65-FB7E-DC4C-8433-B675572D5E70}" dt="2023-02-22T17:58:30.299" v="9801"/>
          <ac:spMkLst>
            <pc:docMk/>
            <pc:sldMk cId="0" sldId="396"/>
            <ac:spMk id="72" creationId="{00000000-0000-0000-0000-000000000000}"/>
          </ac:spMkLst>
        </pc:spChg>
        <pc:spChg chg="mod">
          <ac:chgData name="Daniel Khashabi" userId="62390808-c838-45e6-be59-d6fd0d208bc8" providerId="ADAL" clId="{19A97A65-FB7E-DC4C-8433-B675572D5E70}" dt="2023-02-22T17:58:30.299" v="9801"/>
          <ac:spMkLst>
            <pc:docMk/>
            <pc:sldMk cId="0" sldId="396"/>
            <ac:spMk id="73" creationId="{00000000-0000-0000-0000-000000000000}"/>
          </ac:spMkLst>
        </pc:spChg>
        <pc:spChg chg="mod">
          <ac:chgData name="Daniel Khashabi" userId="62390808-c838-45e6-be59-d6fd0d208bc8" providerId="ADAL" clId="{19A97A65-FB7E-DC4C-8433-B675572D5E70}" dt="2023-02-22T17:58:30.299" v="9801"/>
          <ac:spMkLst>
            <pc:docMk/>
            <pc:sldMk cId="0" sldId="396"/>
            <ac:spMk id="74" creationId="{00000000-0000-0000-0000-000000000000}"/>
          </ac:spMkLst>
        </pc:spChg>
        <pc:spChg chg="mod">
          <ac:chgData name="Daniel Khashabi" userId="62390808-c838-45e6-be59-d6fd0d208bc8" providerId="ADAL" clId="{19A97A65-FB7E-DC4C-8433-B675572D5E70}" dt="2023-02-22T17:58:30.299" v="9801"/>
          <ac:spMkLst>
            <pc:docMk/>
            <pc:sldMk cId="0" sldId="396"/>
            <ac:spMk id="75" creationId="{00000000-0000-0000-0000-000000000000}"/>
          </ac:spMkLst>
        </pc:spChg>
        <pc:spChg chg="mod">
          <ac:chgData name="Daniel Khashabi" userId="62390808-c838-45e6-be59-d6fd0d208bc8" providerId="ADAL" clId="{19A97A65-FB7E-DC4C-8433-B675572D5E70}" dt="2023-02-22T17:58:30.299" v="9801"/>
          <ac:spMkLst>
            <pc:docMk/>
            <pc:sldMk cId="0" sldId="396"/>
            <ac:spMk id="76" creationId="{00000000-0000-0000-0000-000000000000}"/>
          </ac:spMkLst>
        </pc:spChg>
        <pc:spChg chg="mod">
          <ac:chgData name="Daniel Khashabi" userId="62390808-c838-45e6-be59-d6fd0d208bc8" providerId="ADAL" clId="{19A97A65-FB7E-DC4C-8433-B675572D5E70}" dt="2023-02-22T17:58:30.299" v="9801"/>
          <ac:spMkLst>
            <pc:docMk/>
            <pc:sldMk cId="0" sldId="396"/>
            <ac:spMk id="77" creationId="{00000000-0000-0000-0000-000000000000}"/>
          </ac:spMkLst>
        </pc:spChg>
        <pc:spChg chg="mod">
          <ac:chgData name="Daniel Khashabi" userId="62390808-c838-45e6-be59-d6fd0d208bc8" providerId="ADAL" clId="{19A97A65-FB7E-DC4C-8433-B675572D5E70}" dt="2023-02-22T17:58:30.299" v="9801"/>
          <ac:spMkLst>
            <pc:docMk/>
            <pc:sldMk cId="0" sldId="396"/>
            <ac:spMk id="78" creationId="{00000000-0000-0000-0000-000000000000}"/>
          </ac:spMkLst>
        </pc:spChg>
        <pc:spChg chg="mod">
          <ac:chgData name="Daniel Khashabi" userId="62390808-c838-45e6-be59-d6fd0d208bc8" providerId="ADAL" clId="{19A97A65-FB7E-DC4C-8433-B675572D5E70}" dt="2023-02-22T17:58:30.299" v="9801"/>
          <ac:spMkLst>
            <pc:docMk/>
            <pc:sldMk cId="0" sldId="396"/>
            <ac:spMk id="79" creationId="{00000000-0000-0000-0000-000000000000}"/>
          </ac:spMkLst>
        </pc:spChg>
        <pc:spChg chg="mod">
          <ac:chgData name="Daniel Khashabi" userId="62390808-c838-45e6-be59-d6fd0d208bc8" providerId="ADAL" clId="{19A97A65-FB7E-DC4C-8433-B675572D5E70}" dt="2023-02-22T17:58:30.299" v="9801"/>
          <ac:spMkLst>
            <pc:docMk/>
            <pc:sldMk cId="0" sldId="396"/>
            <ac:spMk id="80" creationId="{00000000-0000-0000-0000-000000000000}"/>
          </ac:spMkLst>
        </pc:spChg>
        <pc:spChg chg="mod">
          <ac:chgData name="Daniel Khashabi" userId="62390808-c838-45e6-be59-d6fd0d208bc8" providerId="ADAL" clId="{19A97A65-FB7E-DC4C-8433-B675572D5E70}" dt="2023-02-22T17:58:30.299" v="9801"/>
          <ac:spMkLst>
            <pc:docMk/>
            <pc:sldMk cId="0" sldId="396"/>
            <ac:spMk id="81" creationId="{00000000-0000-0000-0000-000000000000}"/>
          </ac:spMkLst>
        </pc:spChg>
        <pc:spChg chg="mod">
          <ac:chgData name="Daniel Khashabi" userId="62390808-c838-45e6-be59-d6fd0d208bc8" providerId="ADAL" clId="{19A97A65-FB7E-DC4C-8433-B675572D5E70}" dt="2023-02-22T17:58:30.299" v="9801"/>
          <ac:spMkLst>
            <pc:docMk/>
            <pc:sldMk cId="0" sldId="396"/>
            <ac:spMk id="83" creationId="{00000000-0000-0000-0000-000000000000}"/>
          </ac:spMkLst>
        </pc:spChg>
        <pc:spChg chg="mod">
          <ac:chgData name="Daniel Khashabi" userId="62390808-c838-45e6-be59-d6fd0d208bc8" providerId="ADAL" clId="{19A97A65-FB7E-DC4C-8433-B675572D5E70}" dt="2023-02-22T17:58:30.299" v="9801"/>
          <ac:spMkLst>
            <pc:docMk/>
            <pc:sldMk cId="0" sldId="396"/>
            <ac:spMk id="84" creationId="{00000000-0000-0000-0000-000000000000}"/>
          </ac:spMkLst>
        </pc:spChg>
        <pc:spChg chg="mod">
          <ac:chgData name="Daniel Khashabi" userId="62390808-c838-45e6-be59-d6fd0d208bc8" providerId="ADAL" clId="{19A97A65-FB7E-DC4C-8433-B675572D5E70}" dt="2023-02-22T17:58:30.299" v="9801"/>
          <ac:spMkLst>
            <pc:docMk/>
            <pc:sldMk cId="0" sldId="396"/>
            <ac:spMk id="85" creationId="{00000000-0000-0000-0000-000000000000}"/>
          </ac:spMkLst>
        </pc:spChg>
        <pc:spChg chg="mod">
          <ac:chgData name="Daniel Khashabi" userId="62390808-c838-45e6-be59-d6fd0d208bc8" providerId="ADAL" clId="{19A97A65-FB7E-DC4C-8433-B675572D5E70}" dt="2023-02-22T17:58:30.299" v="9801"/>
          <ac:spMkLst>
            <pc:docMk/>
            <pc:sldMk cId="0" sldId="396"/>
            <ac:spMk id="87" creationId="{00000000-0000-0000-0000-000000000000}"/>
          </ac:spMkLst>
        </pc:spChg>
        <pc:spChg chg="mod">
          <ac:chgData name="Daniel Khashabi" userId="62390808-c838-45e6-be59-d6fd0d208bc8" providerId="ADAL" clId="{19A97A65-FB7E-DC4C-8433-B675572D5E70}" dt="2023-02-22T17:58:30.299" v="9801"/>
          <ac:spMkLst>
            <pc:docMk/>
            <pc:sldMk cId="0" sldId="396"/>
            <ac:spMk id="88" creationId="{00000000-0000-0000-0000-000000000000}"/>
          </ac:spMkLst>
        </pc:spChg>
        <pc:spChg chg="mod">
          <ac:chgData name="Daniel Khashabi" userId="62390808-c838-45e6-be59-d6fd0d208bc8" providerId="ADAL" clId="{19A97A65-FB7E-DC4C-8433-B675572D5E70}" dt="2023-02-22T17:58:30.299" v="9801"/>
          <ac:spMkLst>
            <pc:docMk/>
            <pc:sldMk cId="0" sldId="396"/>
            <ac:spMk id="89" creationId="{00000000-0000-0000-0000-000000000000}"/>
          </ac:spMkLst>
        </pc:spChg>
        <pc:spChg chg="mod">
          <ac:chgData name="Daniel Khashabi" userId="62390808-c838-45e6-be59-d6fd0d208bc8" providerId="ADAL" clId="{19A97A65-FB7E-DC4C-8433-B675572D5E70}" dt="2023-02-22T18:45:37.835" v="10482"/>
          <ac:spMkLst>
            <pc:docMk/>
            <pc:sldMk cId="0" sldId="396"/>
            <ac:spMk id="90" creationId="{00000000-0000-0000-0000-000000000000}"/>
          </ac:spMkLst>
        </pc:spChg>
        <pc:spChg chg="mod">
          <ac:chgData name="Daniel Khashabi" userId="62390808-c838-45e6-be59-d6fd0d208bc8" providerId="ADAL" clId="{19A97A65-FB7E-DC4C-8433-B675572D5E70}" dt="2023-02-22T18:45:37.835" v="10482"/>
          <ac:spMkLst>
            <pc:docMk/>
            <pc:sldMk cId="0" sldId="396"/>
            <ac:spMk id="91" creationId="{00000000-0000-0000-0000-000000000000}"/>
          </ac:spMkLst>
        </pc:spChg>
        <pc:spChg chg="mod">
          <ac:chgData name="Daniel Khashabi" userId="62390808-c838-45e6-be59-d6fd0d208bc8" providerId="ADAL" clId="{19A97A65-FB7E-DC4C-8433-B675572D5E70}" dt="2023-02-22T17:58:30.299" v="9801"/>
          <ac:spMkLst>
            <pc:docMk/>
            <pc:sldMk cId="0" sldId="396"/>
            <ac:spMk id="92" creationId="{00000000-0000-0000-0000-000000000000}"/>
          </ac:spMkLst>
        </pc:spChg>
        <pc:spChg chg="mod">
          <ac:chgData name="Daniel Khashabi" userId="62390808-c838-45e6-be59-d6fd0d208bc8" providerId="ADAL" clId="{19A97A65-FB7E-DC4C-8433-B675572D5E70}" dt="2023-02-22T17:58:30.299" v="9801"/>
          <ac:spMkLst>
            <pc:docMk/>
            <pc:sldMk cId="0" sldId="396"/>
            <ac:spMk id="93" creationId="{00000000-0000-0000-0000-000000000000}"/>
          </ac:spMkLst>
        </pc:spChg>
        <pc:spChg chg="mod">
          <ac:chgData name="Daniel Khashabi" userId="62390808-c838-45e6-be59-d6fd0d208bc8" providerId="ADAL" clId="{19A97A65-FB7E-DC4C-8433-B675572D5E70}" dt="2023-02-22T17:58:30.299" v="9801"/>
          <ac:spMkLst>
            <pc:docMk/>
            <pc:sldMk cId="0" sldId="396"/>
            <ac:spMk id="94" creationId="{00000000-0000-0000-0000-000000000000}"/>
          </ac:spMkLst>
        </pc:spChg>
        <pc:spChg chg="mod">
          <ac:chgData name="Daniel Khashabi" userId="62390808-c838-45e6-be59-d6fd0d208bc8" providerId="ADAL" clId="{19A97A65-FB7E-DC4C-8433-B675572D5E70}" dt="2023-02-22T17:58:30.299" v="9801"/>
          <ac:spMkLst>
            <pc:docMk/>
            <pc:sldMk cId="0" sldId="396"/>
            <ac:spMk id="95" creationId="{00000000-0000-0000-0000-000000000000}"/>
          </ac:spMkLst>
        </pc:spChg>
        <pc:spChg chg="mod">
          <ac:chgData name="Daniel Khashabi" userId="62390808-c838-45e6-be59-d6fd0d208bc8" providerId="ADAL" clId="{19A97A65-FB7E-DC4C-8433-B675572D5E70}" dt="2023-02-22T17:58:30.299" v="9801"/>
          <ac:spMkLst>
            <pc:docMk/>
            <pc:sldMk cId="0" sldId="396"/>
            <ac:spMk id="96" creationId="{00000000-0000-0000-0000-000000000000}"/>
          </ac:spMkLst>
        </pc:spChg>
        <pc:spChg chg="mod">
          <ac:chgData name="Daniel Khashabi" userId="62390808-c838-45e6-be59-d6fd0d208bc8" providerId="ADAL" clId="{19A97A65-FB7E-DC4C-8433-B675572D5E70}" dt="2023-02-22T17:58:30.299" v="9801"/>
          <ac:spMkLst>
            <pc:docMk/>
            <pc:sldMk cId="0" sldId="396"/>
            <ac:spMk id="97" creationId="{00000000-0000-0000-0000-000000000000}"/>
          </ac:spMkLst>
        </pc:spChg>
        <pc:spChg chg="mod">
          <ac:chgData name="Daniel Khashabi" userId="62390808-c838-45e6-be59-d6fd0d208bc8" providerId="ADAL" clId="{19A97A65-FB7E-DC4C-8433-B675572D5E70}" dt="2023-02-22T17:58:30.299" v="9801"/>
          <ac:spMkLst>
            <pc:docMk/>
            <pc:sldMk cId="0" sldId="396"/>
            <ac:spMk id="98" creationId="{00000000-0000-0000-0000-000000000000}"/>
          </ac:spMkLst>
        </pc:spChg>
        <pc:spChg chg="add mod">
          <ac:chgData name="Daniel Khashabi" userId="62390808-c838-45e6-be59-d6fd0d208bc8" providerId="ADAL" clId="{19A97A65-FB7E-DC4C-8433-B675572D5E70}" dt="2023-02-22T16:22:51.928" v="9003"/>
          <ac:spMkLst>
            <pc:docMk/>
            <pc:sldMk cId="0" sldId="396"/>
            <ac:spMk id="99" creationId="{B18644AF-4134-0EFD-6725-6DA33BA9B32B}"/>
          </ac:spMkLst>
        </pc:spChg>
      </pc:sldChg>
      <pc:sldChg chg="addSp modSp add">
        <pc:chgData name="Daniel Khashabi" userId="62390808-c838-45e6-be59-d6fd0d208bc8" providerId="ADAL" clId="{19A97A65-FB7E-DC4C-8433-B675572D5E70}" dt="2023-02-23T16:41:17.125" v="11071"/>
        <pc:sldMkLst>
          <pc:docMk/>
          <pc:sldMk cId="0" sldId="397"/>
        </pc:sldMkLst>
        <pc:spChg chg="mod">
          <ac:chgData name="Daniel Khashabi" userId="62390808-c838-45e6-be59-d6fd0d208bc8" providerId="ADAL" clId="{19A97A65-FB7E-DC4C-8433-B675572D5E70}" dt="2023-02-22T17:58:30.299" v="9801"/>
          <ac:spMkLst>
            <pc:docMk/>
            <pc:sldMk cId="0" sldId="397"/>
            <ac:spMk id="2" creationId="{00000000-0000-0000-0000-000000000000}"/>
          </ac:spMkLst>
        </pc:spChg>
        <pc:spChg chg="mod">
          <ac:chgData name="Daniel Khashabi" userId="62390808-c838-45e6-be59-d6fd0d208bc8" providerId="ADAL" clId="{19A97A65-FB7E-DC4C-8433-B675572D5E70}" dt="2023-02-22T18:45:37.835" v="10482"/>
          <ac:spMkLst>
            <pc:docMk/>
            <pc:sldMk cId="0" sldId="397"/>
            <ac:spMk id="3" creationId="{00000000-0000-0000-0000-000000000000}"/>
          </ac:spMkLst>
        </pc:spChg>
        <pc:spChg chg="mod">
          <ac:chgData name="Daniel Khashabi" userId="62390808-c838-45e6-be59-d6fd0d208bc8" providerId="ADAL" clId="{19A97A65-FB7E-DC4C-8433-B675572D5E70}" dt="2023-02-23T16:41:17.125" v="11071"/>
          <ac:spMkLst>
            <pc:docMk/>
            <pc:sldMk cId="0" sldId="397"/>
            <ac:spMk id="4" creationId="{00000000-0000-0000-0000-000000000000}"/>
          </ac:spMkLst>
        </pc:spChg>
        <pc:spChg chg="mod">
          <ac:chgData name="Daniel Khashabi" userId="62390808-c838-45e6-be59-d6fd0d208bc8" providerId="ADAL" clId="{19A97A65-FB7E-DC4C-8433-B675572D5E70}" dt="2023-02-22T18:45:37.835" v="10482"/>
          <ac:spMkLst>
            <pc:docMk/>
            <pc:sldMk cId="0" sldId="397"/>
            <ac:spMk id="5" creationId="{00000000-0000-0000-0000-000000000000}"/>
          </ac:spMkLst>
        </pc:spChg>
        <pc:spChg chg="mod">
          <ac:chgData name="Daniel Khashabi" userId="62390808-c838-45e6-be59-d6fd0d208bc8" providerId="ADAL" clId="{19A97A65-FB7E-DC4C-8433-B675572D5E70}" dt="2023-02-22T17:58:30.299" v="9801"/>
          <ac:spMkLst>
            <pc:docMk/>
            <pc:sldMk cId="0" sldId="397"/>
            <ac:spMk id="6" creationId="{00000000-0000-0000-0000-000000000000}"/>
          </ac:spMkLst>
        </pc:spChg>
        <pc:spChg chg="add mod">
          <ac:chgData name="Daniel Khashabi" userId="62390808-c838-45e6-be59-d6fd0d208bc8" providerId="ADAL" clId="{19A97A65-FB7E-DC4C-8433-B675572D5E70}" dt="2023-02-22T16:22:53.080" v="9004"/>
          <ac:spMkLst>
            <pc:docMk/>
            <pc:sldMk cId="0" sldId="397"/>
            <ac:spMk id="7" creationId="{B3435401-291C-D2EC-3BCF-E74144D2CB6F}"/>
          </ac:spMkLst>
        </pc:spChg>
      </pc:sldChg>
      <pc:sldChg chg="addSp modSp add">
        <pc:chgData name="Daniel Khashabi" userId="62390808-c838-45e6-be59-d6fd0d208bc8" providerId="ADAL" clId="{19A97A65-FB7E-DC4C-8433-B675572D5E70}" dt="2023-02-22T18:45:37.835" v="10482"/>
        <pc:sldMkLst>
          <pc:docMk/>
          <pc:sldMk cId="0" sldId="398"/>
        </pc:sldMkLst>
        <pc:spChg chg="mod">
          <ac:chgData name="Daniel Khashabi" userId="62390808-c838-45e6-be59-d6fd0d208bc8" providerId="ADAL" clId="{19A97A65-FB7E-DC4C-8433-B675572D5E70}" dt="2023-02-22T17:58:30.299" v="9801"/>
          <ac:spMkLst>
            <pc:docMk/>
            <pc:sldMk cId="0" sldId="398"/>
            <ac:spMk id="2" creationId="{00000000-0000-0000-0000-000000000000}"/>
          </ac:spMkLst>
        </pc:spChg>
        <pc:spChg chg="mod">
          <ac:chgData name="Daniel Khashabi" userId="62390808-c838-45e6-be59-d6fd0d208bc8" providerId="ADAL" clId="{19A97A65-FB7E-DC4C-8433-B675572D5E70}" dt="2023-02-22T18:45:37.835" v="10482"/>
          <ac:spMkLst>
            <pc:docMk/>
            <pc:sldMk cId="0" sldId="398"/>
            <ac:spMk id="3" creationId="{00000000-0000-0000-0000-000000000000}"/>
          </ac:spMkLst>
        </pc:spChg>
        <pc:spChg chg="mod">
          <ac:chgData name="Daniel Khashabi" userId="62390808-c838-45e6-be59-d6fd0d208bc8" providerId="ADAL" clId="{19A97A65-FB7E-DC4C-8433-B675572D5E70}" dt="2023-02-22T18:45:37.835" v="10482"/>
          <ac:spMkLst>
            <pc:docMk/>
            <pc:sldMk cId="0" sldId="398"/>
            <ac:spMk id="4" creationId="{00000000-0000-0000-0000-000000000000}"/>
          </ac:spMkLst>
        </pc:spChg>
        <pc:spChg chg="mod">
          <ac:chgData name="Daniel Khashabi" userId="62390808-c838-45e6-be59-d6fd0d208bc8" providerId="ADAL" clId="{19A97A65-FB7E-DC4C-8433-B675572D5E70}" dt="2023-02-22T18:45:37.835" v="10482"/>
          <ac:spMkLst>
            <pc:docMk/>
            <pc:sldMk cId="0" sldId="398"/>
            <ac:spMk id="5" creationId="{00000000-0000-0000-0000-000000000000}"/>
          </ac:spMkLst>
        </pc:spChg>
        <pc:spChg chg="mod">
          <ac:chgData name="Daniel Khashabi" userId="62390808-c838-45e6-be59-d6fd0d208bc8" providerId="ADAL" clId="{19A97A65-FB7E-DC4C-8433-B675572D5E70}" dt="2023-02-22T17:58:30.299" v="9801"/>
          <ac:spMkLst>
            <pc:docMk/>
            <pc:sldMk cId="0" sldId="398"/>
            <ac:spMk id="6" creationId="{00000000-0000-0000-0000-000000000000}"/>
          </ac:spMkLst>
        </pc:spChg>
        <pc:spChg chg="add mod">
          <ac:chgData name="Daniel Khashabi" userId="62390808-c838-45e6-be59-d6fd0d208bc8" providerId="ADAL" clId="{19A97A65-FB7E-DC4C-8433-B675572D5E70}" dt="2023-02-22T16:22:54.421" v="9005"/>
          <ac:spMkLst>
            <pc:docMk/>
            <pc:sldMk cId="0" sldId="398"/>
            <ac:spMk id="7" creationId="{DA878CA3-956A-4E42-EB5A-9E71589D6E39}"/>
          </ac:spMkLst>
        </pc:spChg>
      </pc:sldChg>
      <pc:sldChg chg="addSp modSp add">
        <pc:chgData name="Daniel Khashabi" userId="62390808-c838-45e6-be59-d6fd0d208bc8" providerId="ADAL" clId="{19A97A65-FB7E-DC4C-8433-B675572D5E70}" dt="2023-02-22T18:45:37.835" v="10482"/>
        <pc:sldMkLst>
          <pc:docMk/>
          <pc:sldMk cId="0" sldId="399"/>
        </pc:sldMkLst>
        <pc:spChg chg="mod">
          <ac:chgData name="Daniel Khashabi" userId="62390808-c838-45e6-be59-d6fd0d208bc8" providerId="ADAL" clId="{19A97A65-FB7E-DC4C-8433-B675572D5E70}" dt="2023-02-22T17:58:30.299" v="9801"/>
          <ac:spMkLst>
            <pc:docMk/>
            <pc:sldMk cId="0" sldId="399"/>
            <ac:spMk id="3" creationId="{00000000-0000-0000-0000-000000000000}"/>
          </ac:spMkLst>
        </pc:spChg>
        <pc:spChg chg="mod">
          <ac:chgData name="Daniel Khashabi" userId="62390808-c838-45e6-be59-d6fd0d208bc8" providerId="ADAL" clId="{19A97A65-FB7E-DC4C-8433-B675572D5E70}" dt="2023-02-22T17:58:30.299" v="9801"/>
          <ac:spMkLst>
            <pc:docMk/>
            <pc:sldMk cId="0" sldId="399"/>
            <ac:spMk id="4" creationId="{00000000-0000-0000-0000-000000000000}"/>
          </ac:spMkLst>
        </pc:spChg>
        <pc:spChg chg="mod">
          <ac:chgData name="Daniel Khashabi" userId="62390808-c838-45e6-be59-d6fd0d208bc8" providerId="ADAL" clId="{19A97A65-FB7E-DC4C-8433-B675572D5E70}" dt="2023-02-22T17:58:30.299" v="9801"/>
          <ac:spMkLst>
            <pc:docMk/>
            <pc:sldMk cId="0" sldId="399"/>
            <ac:spMk id="5" creationId="{00000000-0000-0000-0000-000000000000}"/>
          </ac:spMkLst>
        </pc:spChg>
        <pc:spChg chg="mod">
          <ac:chgData name="Daniel Khashabi" userId="62390808-c838-45e6-be59-d6fd0d208bc8" providerId="ADAL" clId="{19A97A65-FB7E-DC4C-8433-B675572D5E70}" dt="2023-02-22T17:58:30.299" v="9801"/>
          <ac:spMkLst>
            <pc:docMk/>
            <pc:sldMk cId="0" sldId="399"/>
            <ac:spMk id="7" creationId="{00000000-0000-0000-0000-000000000000}"/>
          </ac:spMkLst>
        </pc:spChg>
        <pc:spChg chg="mod">
          <ac:chgData name="Daniel Khashabi" userId="62390808-c838-45e6-be59-d6fd0d208bc8" providerId="ADAL" clId="{19A97A65-FB7E-DC4C-8433-B675572D5E70}" dt="2023-02-22T17:58:30.299" v="9801"/>
          <ac:spMkLst>
            <pc:docMk/>
            <pc:sldMk cId="0" sldId="399"/>
            <ac:spMk id="8" creationId="{00000000-0000-0000-0000-000000000000}"/>
          </ac:spMkLst>
        </pc:spChg>
        <pc:spChg chg="mod">
          <ac:chgData name="Daniel Khashabi" userId="62390808-c838-45e6-be59-d6fd0d208bc8" providerId="ADAL" clId="{19A97A65-FB7E-DC4C-8433-B675572D5E70}" dt="2023-02-22T17:58:30.299" v="9801"/>
          <ac:spMkLst>
            <pc:docMk/>
            <pc:sldMk cId="0" sldId="399"/>
            <ac:spMk id="9" creationId="{00000000-0000-0000-0000-000000000000}"/>
          </ac:spMkLst>
        </pc:spChg>
        <pc:spChg chg="mod">
          <ac:chgData name="Daniel Khashabi" userId="62390808-c838-45e6-be59-d6fd0d208bc8" providerId="ADAL" clId="{19A97A65-FB7E-DC4C-8433-B675572D5E70}" dt="2023-02-22T17:58:30.299" v="9801"/>
          <ac:spMkLst>
            <pc:docMk/>
            <pc:sldMk cId="0" sldId="399"/>
            <ac:spMk id="10" creationId="{00000000-0000-0000-0000-000000000000}"/>
          </ac:spMkLst>
        </pc:spChg>
        <pc:spChg chg="mod">
          <ac:chgData name="Daniel Khashabi" userId="62390808-c838-45e6-be59-d6fd0d208bc8" providerId="ADAL" clId="{19A97A65-FB7E-DC4C-8433-B675572D5E70}" dt="2023-02-22T18:45:37.835" v="10482"/>
          <ac:spMkLst>
            <pc:docMk/>
            <pc:sldMk cId="0" sldId="399"/>
            <ac:spMk id="11" creationId="{00000000-0000-0000-0000-000000000000}"/>
          </ac:spMkLst>
        </pc:spChg>
        <pc:spChg chg="add mod">
          <ac:chgData name="Daniel Khashabi" userId="62390808-c838-45e6-be59-d6fd0d208bc8" providerId="ADAL" clId="{19A97A65-FB7E-DC4C-8433-B675572D5E70}" dt="2023-02-22T16:22:55.730" v="9006"/>
          <ac:spMkLst>
            <pc:docMk/>
            <pc:sldMk cId="0" sldId="399"/>
            <ac:spMk id="12" creationId="{28735BA5-0AFA-A6A5-D4B0-F9BA2FF38FA0}"/>
          </ac:spMkLst>
        </pc:spChg>
      </pc:sldChg>
      <pc:sldChg chg="addSp modSp add">
        <pc:chgData name="Daniel Khashabi" userId="62390808-c838-45e6-be59-d6fd0d208bc8" providerId="ADAL" clId="{19A97A65-FB7E-DC4C-8433-B675572D5E70}" dt="2023-02-22T18:45:37.835" v="10482"/>
        <pc:sldMkLst>
          <pc:docMk/>
          <pc:sldMk cId="0" sldId="400"/>
        </pc:sldMkLst>
        <pc:spChg chg="mod">
          <ac:chgData name="Daniel Khashabi" userId="62390808-c838-45e6-be59-d6fd0d208bc8" providerId="ADAL" clId="{19A97A65-FB7E-DC4C-8433-B675572D5E70}" dt="2023-02-22T18:45:37.835" v="10482"/>
          <ac:spMkLst>
            <pc:docMk/>
            <pc:sldMk cId="0" sldId="400"/>
            <ac:spMk id="3" creationId="{00000000-0000-0000-0000-000000000000}"/>
          </ac:spMkLst>
        </pc:spChg>
        <pc:spChg chg="mod">
          <ac:chgData name="Daniel Khashabi" userId="62390808-c838-45e6-be59-d6fd0d208bc8" providerId="ADAL" clId="{19A97A65-FB7E-DC4C-8433-B675572D5E70}" dt="2023-02-22T17:58:30.299" v="9801"/>
          <ac:spMkLst>
            <pc:docMk/>
            <pc:sldMk cId="0" sldId="400"/>
            <ac:spMk id="5" creationId="{00000000-0000-0000-0000-000000000000}"/>
          </ac:spMkLst>
        </pc:spChg>
        <pc:spChg chg="mod">
          <ac:chgData name="Daniel Khashabi" userId="62390808-c838-45e6-be59-d6fd0d208bc8" providerId="ADAL" clId="{19A97A65-FB7E-DC4C-8433-B675572D5E70}" dt="2023-02-22T17:58:30.299" v="9801"/>
          <ac:spMkLst>
            <pc:docMk/>
            <pc:sldMk cId="0" sldId="400"/>
            <ac:spMk id="6" creationId="{00000000-0000-0000-0000-000000000000}"/>
          </ac:spMkLst>
        </pc:spChg>
        <pc:spChg chg="mod">
          <ac:chgData name="Daniel Khashabi" userId="62390808-c838-45e6-be59-d6fd0d208bc8" providerId="ADAL" clId="{19A97A65-FB7E-DC4C-8433-B675572D5E70}" dt="2023-02-22T17:58:30.299" v="9801"/>
          <ac:spMkLst>
            <pc:docMk/>
            <pc:sldMk cId="0" sldId="400"/>
            <ac:spMk id="7" creationId="{00000000-0000-0000-0000-000000000000}"/>
          </ac:spMkLst>
        </pc:spChg>
        <pc:spChg chg="mod">
          <ac:chgData name="Daniel Khashabi" userId="62390808-c838-45e6-be59-d6fd0d208bc8" providerId="ADAL" clId="{19A97A65-FB7E-DC4C-8433-B675572D5E70}" dt="2023-02-22T17:58:30.299" v="9801"/>
          <ac:spMkLst>
            <pc:docMk/>
            <pc:sldMk cId="0" sldId="400"/>
            <ac:spMk id="8" creationId="{00000000-0000-0000-0000-000000000000}"/>
          </ac:spMkLst>
        </pc:spChg>
        <pc:spChg chg="mod">
          <ac:chgData name="Daniel Khashabi" userId="62390808-c838-45e6-be59-d6fd0d208bc8" providerId="ADAL" clId="{19A97A65-FB7E-DC4C-8433-B675572D5E70}" dt="2023-02-22T17:58:30.299" v="9801"/>
          <ac:spMkLst>
            <pc:docMk/>
            <pc:sldMk cId="0" sldId="400"/>
            <ac:spMk id="10" creationId="{00000000-0000-0000-0000-000000000000}"/>
          </ac:spMkLst>
        </pc:spChg>
        <pc:spChg chg="mod">
          <ac:chgData name="Daniel Khashabi" userId="62390808-c838-45e6-be59-d6fd0d208bc8" providerId="ADAL" clId="{19A97A65-FB7E-DC4C-8433-B675572D5E70}" dt="2023-02-22T17:58:30.299" v="9801"/>
          <ac:spMkLst>
            <pc:docMk/>
            <pc:sldMk cId="0" sldId="400"/>
            <ac:spMk id="11" creationId="{00000000-0000-0000-0000-000000000000}"/>
          </ac:spMkLst>
        </pc:spChg>
        <pc:spChg chg="mod">
          <ac:chgData name="Daniel Khashabi" userId="62390808-c838-45e6-be59-d6fd0d208bc8" providerId="ADAL" clId="{19A97A65-FB7E-DC4C-8433-B675572D5E70}" dt="2023-02-22T17:58:30.299" v="9801"/>
          <ac:spMkLst>
            <pc:docMk/>
            <pc:sldMk cId="0" sldId="400"/>
            <ac:spMk id="12" creationId="{00000000-0000-0000-0000-000000000000}"/>
          </ac:spMkLst>
        </pc:spChg>
        <pc:spChg chg="mod">
          <ac:chgData name="Daniel Khashabi" userId="62390808-c838-45e6-be59-d6fd0d208bc8" providerId="ADAL" clId="{19A97A65-FB7E-DC4C-8433-B675572D5E70}" dt="2023-02-22T18:45:37.835" v="10482"/>
          <ac:spMkLst>
            <pc:docMk/>
            <pc:sldMk cId="0" sldId="400"/>
            <ac:spMk id="13" creationId="{00000000-0000-0000-0000-000000000000}"/>
          </ac:spMkLst>
        </pc:spChg>
        <pc:spChg chg="add mod">
          <ac:chgData name="Daniel Khashabi" userId="62390808-c838-45e6-be59-d6fd0d208bc8" providerId="ADAL" clId="{19A97A65-FB7E-DC4C-8433-B675572D5E70}" dt="2023-02-22T16:22:57.131" v="9007"/>
          <ac:spMkLst>
            <pc:docMk/>
            <pc:sldMk cId="0" sldId="400"/>
            <ac:spMk id="14" creationId="{B9A269A9-A646-86FE-8E91-BE3083E591F6}"/>
          </ac:spMkLst>
        </pc:spChg>
      </pc:sldChg>
      <pc:sldChg chg="addSp modSp add">
        <pc:chgData name="Daniel Khashabi" userId="62390808-c838-45e6-be59-d6fd0d208bc8" providerId="ADAL" clId="{19A97A65-FB7E-DC4C-8433-B675572D5E70}" dt="2023-02-22T18:45:37.835" v="10482"/>
        <pc:sldMkLst>
          <pc:docMk/>
          <pc:sldMk cId="0" sldId="401"/>
        </pc:sldMkLst>
        <pc:spChg chg="mod">
          <ac:chgData name="Daniel Khashabi" userId="62390808-c838-45e6-be59-d6fd0d208bc8" providerId="ADAL" clId="{19A97A65-FB7E-DC4C-8433-B675572D5E70}" dt="2023-02-22T17:58:30.299" v="9801"/>
          <ac:spMkLst>
            <pc:docMk/>
            <pc:sldMk cId="0" sldId="401"/>
            <ac:spMk id="2" creationId="{00000000-0000-0000-0000-000000000000}"/>
          </ac:spMkLst>
        </pc:spChg>
        <pc:spChg chg="mod">
          <ac:chgData name="Daniel Khashabi" userId="62390808-c838-45e6-be59-d6fd0d208bc8" providerId="ADAL" clId="{19A97A65-FB7E-DC4C-8433-B675572D5E70}" dt="2023-02-22T18:45:37.835" v="10482"/>
          <ac:spMkLst>
            <pc:docMk/>
            <pc:sldMk cId="0" sldId="401"/>
            <ac:spMk id="3" creationId="{00000000-0000-0000-0000-000000000000}"/>
          </ac:spMkLst>
        </pc:spChg>
        <pc:spChg chg="mod">
          <ac:chgData name="Daniel Khashabi" userId="62390808-c838-45e6-be59-d6fd0d208bc8" providerId="ADAL" clId="{19A97A65-FB7E-DC4C-8433-B675572D5E70}" dt="2023-02-22T18:45:37.835" v="10482"/>
          <ac:spMkLst>
            <pc:docMk/>
            <pc:sldMk cId="0" sldId="401"/>
            <ac:spMk id="4" creationId="{00000000-0000-0000-0000-000000000000}"/>
          </ac:spMkLst>
        </pc:spChg>
        <pc:spChg chg="mod">
          <ac:chgData name="Daniel Khashabi" userId="62390808-c838-45e6-be59-d6fd0d208bc8" providerId="ADAL" clId="{19A97A65-FB7E-DC4C-8433-B675572D5E70}" dt="2023-02-22T18:45:37.835" v="10482"/>
          <ac:spMkLst>
            <pc:docMk/>
            <pc:sldMk cId="0" sldId="401"/>
            <ac:spMk id="5" creationId="{00000000-0000-0000-0000-000000000000}"/>
          </ac:spMkLst>
        </pc:spChg>
        <pc:spChg chg="mod">
          <ac:chgData name="Daniel Khashabi" userId="62390808-c838-45e6-be59-d6fd0d208bc8" providerId="ADAL" clId="{19A97A65-FB7E-DC4C-8433-B675572D5E70}" dt="2023-02-22T17:58:30.299" v="9801"/>
          <ac:spMkLst>
            <pc:docMk/>
            <pc:sldMk cId="0" sldId="401"/>
            <ac:spMk id="6" creationId="{00000000-0000-0000-0000-000000000000}"/>
          </ac:spMkLst>
        </pc:spChg>
        <pc:spChg chg="mod">
          <ac:chgData name="Daniel Khashabi" userId="62390808-c838-45e6-be59-d6fd0d208bc8" providerId="ADAL" clId="{19A97A65-FB7E-DC4C-8433-B675572D5E70}" dt="2023-02-22T17:58:30.299" v="9801"/>
          <ac:spMkLst>
            <pc:docMk/>
            <pc:sldMk cId="0" sldId="401"/>
            <ac:spMk id="7" creationId="{00000000-0000-0000-0000-000000000000}"/>
          </ac:spMkLst>
        </pc:spChg>
        <pc:spChg chg="add mod">
          <ac:chgData name="Daniel Khashabi" userId="62390808-c838-45e6-be59-d6fd0d208bc8" providerId="ADAL" clId="{19A97A65-FB7E-DC4C-8433-B675572D5E70}" dt="2023-02-22T16:23:00.503" v="9008"/>
          <ac:spMkLst>
            <pc:docMk/>
            <pc:sldMk cId="0" sldId="401"/>
            <ac:spMk id="8" creationId="{9AE3A45D-1607-34FA-4894-06AD90BABFE6}"/>
          </ac:spMkLst>
        </pc:spChg>
      </pc:sldChg>
      <pc:sldChg chg="addSp modSp add">
        <pc:chgData name="Daniel Khashabi" userId="62390808-c838-45e6-be59-d6fd0d208bc8" providerId="ADAL" clId="{19A97A65-FB7E-DC4C-8433-B675572D5E70}" dt="2023-02-22T18:45:37.835" v="10482"/>
        <pc:sldMkLst>
          <pc:docMk/>
          <pc:sldMk cId="0" sldId="402"/>
        </pc:sldMkLst>
        <pc:spChg chg="mod">
          <ac:chgData name="Daniel Khashabi" userId="62390808-c838-45e6-be59-d6fd0d208bc8" providerId="ADAL" clId="{19A97A65-FB7E-DC4C-8433-B675572D5E70}" dt="2023-02-22T18:45:37.835" v="10482"/>
          <ac:spMkLst>
            <pc:docMk/>
            <pc:sldMk cId="0" sldId="402"/>
            <ac:spMk id="3" creationId="{00000000-0000-0000-0000-000000000000}"/>
          </ac:spMkLst>
        </pc:spChg>
        <pc:spChg chg="mod">
          <ac:chgData name="Daniel Khashabi" userId="62390808-c838-45e6-be59-d6fd0d208bc8" providerId="ADAL" clId="{19A97A65-FB7E-DC4C-8433-B675572D5E70}" dt="2023-02-22T18:45:37.835" v="10482"/>
          <ac:spMkLst>
            <pc:docMk/>
            <pc:sldMk cId="0" sldId="402"/>
            <ac:spMk id="4" creationId="{00000000-0000-0000-0000-000000000000}"/>
          </ac:spMkLst>
        </pc:spChg>
        <pc:spChg chg="mod">
          <ac:chgData name="Daniel Khashabi" userId="62390808-c838-45e6-be59-d6fd0d208bc8" providerId="ADAL" clId="{19A97A65-FB7E-DC4C-8433-B675572D5E70}" dt="2023-02-22T17:58:30.299" v="9801"/>
          <ac:spMkLst>
            <pc:docMk/>
            <pc:sldMk cId="0" sldId="402"/>
            <ac:spMk id="5" creationId="{00000000-0000-0000-0000-000000000000}"/>
          </ac:spMkLst>
        </pc:spChg>
        <pc:spChg chg="add mod">
          <ac:chgData name="Daniel Khashabi" userId="62390808-c838-45e6-be59-d6fd0d208bc8" providerId="ADAL" clId="{19A97A65-FB7E-DC4C-8433-B675572D5E70}" dt="2023-02-22T16:23:04.628" v="9009"/>
          <ac:spMkLst>
            <pc:docMk/>
            <pc:sldMk cId="0" sldId="402"/>
            <ac:spMk id="6" creationId="{D0B98479-F2BF-9319-D0ED-D592CE72F826}"/>
          </ac:spMkLst>
        </pc:spChg>
      </pc:sldChg>
      <pc:sldChg chg="addSp modSp add">
        <pc:chgData name="Daniel Khashabi" userId="62390808-c838-45e6-be59-d6fd0d208bc8" providerId="ADAL" clId="{19A97A65-FB7E-DC4C-8433-B675572D5E70}" dt="2023-02-22T18:45:37.835" v="10482"/>
        <pc:sldMkLst>
          <pc:docMk/>
          <pc:sldMk cId="0" sldId="403"/>
        </pc:sldMkLst>
        <pc:spChg chg="mod">
          <ac:chgData name="Daniel Khashabi" userId="62390808-c838-45e6-be59-d6fd0d208bc8" providerId="ADAL" clId="{19A97A65-FB7E-DC4C-8433-B675572D5E70}" dt="2023-02-22T18:45:37.835" v="10482"/>
          <ac:spMkLst>
            <pc:docMk/>
            <pc:sldMk cId="0" sldId="403"/>
            <ac:spMk id="3" creationId="{00000000-0000-0000-0000-000000000000}"/>
          </ac:spMkLst>
        </pc:spChg>
        <pc:spChg chg="mod">
          <ac:chgData name="Daniel Khashabi" userId="62390808-c838-45e6-be59-d6fd0d208bc8" providerId="ADAL" clId="{19A97A65-FB7E-DC4C-8433-B675572D5E70}" dt="2023-02-22T18:45:37.835" v="10482"/>
          <ac:spMkLst>
            <pc:docMk/>
            <pc:sldMk cId="0" sldId="403"/>
            <ac:spMk id="4" creationId="{00000000-0000-0000-0000-000000000000}"/>
          </ac:spMkLst>
        </pc:spChg>
        <pc:spChg chg="mod">
          <ac:chgData name="Daniel Khashabi" userId="62390808-c838-45e6-be59-d6fd0d208bc8" providerId="ADAL" clId="{19A97A65-FB7E-DC4C-8433-B675572D5E70}" dt="2023-02-22T17:58:30.299" v="9801"/>
          <ac:spMkLst>
            <pc:docMk/>
            <pc:sldMk cId="0" sldId="403"/>
            <ac:spMk id="5" creationId="{00000000-0000-0000-0000-000000000000}"/>
          </ac:spMkLst>
        </pc:spChg>
        <pc:spChg chg="add mod">
          <ac:chgData name="Daniel Khashabi" userId="62390808-c838-45e6-be59-d6fd0d208bc8" providerId="ADAL" clId="{19A97A65-FB7E-DC4C-8433-B675572D5E70}" dt="2023-02-22T16:23:06.110" v="9010"/>
          <ac:spMkLst>
            <pc:docMk/>
            <pc:sldMk cId="0" sldId="403"/>
            <ac:spMk id="6" creationId="{F0000672-4DE4-8973-CE06-47099A54C23C}"/>
          </ac:spMkLst>
        </pc:spChg>
      </pc:sldChg>
      <pc:sldChg chg="addSp modSp add">
        <pc:chgData name="Daniel Khashabi" userId="62390808-c838-45e6-be59-d6fd0d208bc8" providerId="ADAL" clId="{19A97A65-FB7E-DC4C-8433-B675572D5E70}" dt="2023-02-22T18:45:37.835" v="10482"/>
        <pc:sldMkLst>
          <pc:docMk/>
          <pc:sldMk cId="0" sldId="404"/>
        </pc:sldMkLst>
        <pc:spChg chg="mod">
          <ac:chgData name="Daniel Khashabi" userId="62390808-c838-45e6-be59-d6fd0d208bc8" providerId="ADAL" clId="{19A97A65-FB7E-DC4C-8433-B675572D5E70}" dt="2023-02-22T18:45:37.835" v="10482"/>
          <ac:spMkLst>
            <pc:docMk/>
            <pc:sldMk cId="0" sldId="404"/>
            <ac:spMk id="2" creationId="{00000000-0000-0000-0000-000000000000}"/>
          </ac:spMkLst>
        </pc:spChg>
        <pc:spChg chg="mod">
          <ac:chgData name="Daniel Khashabi" userId="62390808-c838-45e6-be59-d6fd0d208bc8" providerId="ADAL" clId="{19A97A65-FB7E-DC4C-8433-B675572D5E70}" dt="2023-02-22T18:45:37.835" v="10482"/>
          <ac:spMkLst>
            <pc:docMk/>
            <pc:sldMk cId="0" sldId="404"/>
            <ac:spMk id="3" creationId="{00000000-0000-0000-0000-000000000000}"/>
          </ac:spMkLst>
        </pc:spChg>
        <pc:spChg chg="mod">
          <ac:chgData name="Daniel Khashabi" userId="62390808-c838-45e6-be59-d6fd0d208bc8" providerId="ADAL" clId="{19A97A65-FB7E-DC4C-8433-B675572D5E70}" dt="2023-02-22T17:58:30.299" v="9801"/>
          <ac:spMkLst>
            <pc:docMk/>
            <pc:sldMk cId="0" sldId="404"/>
            <ac:spMk id="4" creationId="{00000000-0000-0000-0000-000000000000}"/>
          </ac:spMkLst>
        </pc:spChg>
        <pc:spChg chg="mod">
          <ac:chgData name="Daniel Khashabi" userId="62390808-c838-45e6-be59-d6fd0d208bc8" providerId="ADAL" clId="{19A97A65-FB7E-DC4C-8433-B675572D5E70}" dt="2023-02-22T18:45:37.835" v="10482"/>
          <ac:spMkLst>
            <pc:docMk/>
            <pc:sldMk cId="0" sldId="404"/>
            <ac:spMk id="5" creationId="{00000000-0000-0000-0000-000000000000}"/>
          </ac:spMkLst>
        </pc:spChg>
        <pc:spChg chg="mod">
          <ac:chgData name="Daniel Khashabi" userId="62390808-c838-45e6-be59-d6fd0d208bc8" providerId="ADAL" clId="{19A97A65-FB7E-DC4C-8433-B675572D5E70}" dt="2023-02-22T17:58:30.299" v="9801"/>
          <ac:spMkLst>
            <pc:docMk/>
            <pc:sldMk cId="0" sldId="404"/>
            <ac:spMk id="6" creationId="{00000000-0000-0000-0000-000000000000}"/>
          </ac:spMkLst>
        </pc:spChg>
        <pc:spChg chg="add mod">
          <ac:chgData name="Daniel Khashabi" userId="62390808-c838-45e6-be59-d6fd0d208bc8" providerId="ADAL" clId="{19A97A65-FB7E-DC4C-8433-B675572D5E70}" dt="2023-02-22T16:23:07.741" v="9011"/>
          <ac:spMkLst>
            <pc:docMk/>
            <pc:sldMk cId="0" sldId="404"/>
            <ac:spMk id="7" creationId="{79E070E8-CACA-5E83-55C9-A829FD4F7C5C}"/>
          </ac:spMkLst>
        </pc:spChg>
      </pc:sldChg>
      <pc:sldChg chg="modSp add">
        <pc:chgData name="Daniel Khashabi" userId="62390808-c838-45e6-be59-d6fd0d208bc8" providerId="ADAL" clId="{19A97A65-FB7E-DC4C-8433-B675572D5E70}" dt="2023-02-22T18:45:37.835" v="10482"/>
        <pc:sldMkLst>
          <pc:docMk/>
          <pc:sldMk cId="3715294779" sldId="406"/>
        </pc:sldMkLst>
        <pc:spChg chg="mod">
          <ac:chgData name="Daniel Khashabi" userId="62390808-c838-45e6-be59-d6fd0d208bc8" providerId="ADAL" clId="{19A97A65-FB7E-DC4C-8433-B675572D5E70}" dt="2023-02-22T18:45:37.835" v="10482"/>
          <ac:spMkLst>
            <pc:docMk/>
            <pc:sldMk cId="3715294779" sldId="406"/>
            <ac:spMk id="3" creationId="{00000000-0000-0000-0000-000000000000}"/>
          </ac:spMkLst>
        </pc:spChg>
        <pc:spChg chg="mod">
          <ac:chgData name="Daniel Khashabi" userId="62390808-c838-45e6-be59-d6fd0d208bc8" providerId="ADAL" clId="{19A97A65-FB7E-DC4C-8433-B675572D5E70}" dt="2023-02-22T18:45:37.835" v="10482"/>
          <ac:spMkLst>
            <pc:docMk/>
            <pc:sldMk cId="3715294779" sldId="406"/>
            <ac:spMk id="4" creationId="{00000000-0000-0000-0000-000000000000}"/>
          </ac:spMkLst>
        </pc:spChg>
      </pc:sldChg>
      <pc:sldChg chg="add del">
        <pc:chgData name="Daniel Khashabi" userId="62390808-c838-45e6-be59-d6fd0d208bc8" providerId="ADAL" clId="{19A97A65-FB7E-DC4C-8433-B675572D5E70}" dt="2023-02-22T14:55:17.969" v="8246" actId="2696"/>
        <pc:sldMkLst>
          <pc:docMk/>
          <pc:sldMk cId="1171294199" sldId="407"/>
        </pc:sldMkLst>
        <pc:spChg chg="mod">
          <ac:chgData name="Daniel Khashabi" userId="62390808-c838-45e6-be59-d6fd0d208bc8" providerId="ADAL" clId="{19A97A65-FB7E-DC4C-8433-B675572D5E70}" dt="2023-02-22T18:45:37.835" v="10482"/>
          <ac:spMkLst>
            <pc:docMk/>
            <pc:sldMk cId="1171294199" sldId="407"/>
            <ac:spMk id="3" creationId="{00000000-0000-0000-0000-000000000000}"/>
          </ac:spMkLst>
        </pc:spChg>
        <pc:spChg chg="mod">
          <ac:chgData name="Daniel Khashabi" userId="62390808-c838-45e6-be59-d6fd0d208bc8" providerId="ADAL" clId="{19A97A65-FB7E-DC4C-8433-B675572D5E70}" dt="2023-02-22T17:58:30.299" v="9801"/>
          <ac:spMkLst>
            <pc:docMk/>
            <pc:sldMk cId="1171294199" sldId="407"/>
            <ac:spMk id="4" creationId="{00000000-0000-0000-0000-000000000000}"/>
          </ac:spMkLst>
        </pc:spChg>
        <pc:spChg chg="mod">
          <ac:chgData name="Daniel Khashabi" userId="62390808-c838-45e6-be59-d6fd0d208bc8" providerId="ADAL" clId="{19A97A65-FB7E-DC4C-8433-B675572D5E70}" dt="2023-02-22T17:58:30.299" v="9801"/>
          <ac:spMkLst>
            <pc:docMk/>
            <pc:sldMk cId="1171294199" sldId="407"/>
            <ac:spMk id="5" creationId="{00000000-0000-0000-0000-000000000000}"/>
          </ac:spMkLst>
        </pc:spChg>
      </pc:sldChg>
      <pc:sldChg chg="add del">
        <pc:chgData name="Daniel Khashabi" userId="62390808-c838-45e6-be59-d6fd0d208bc8" providerId="ADAL" clId="{19A97A65-FB7E-DC4C-8433-B675572D5E70}" dt="2023-02-22T16:01:04.471" v="8621" actId="2696"/>
        <pc:sldMkLst>
          <pc:docMk/>
          <pc:sldMk cId="3944308952" sldId="407"/>
        </pc:sldMkLst>
      </pc:sldChg>
      <pc:sldChg chg="addSp modSp add">
        <pc:chgData name="Daniel Khashabi" userId="62390808-c838-45e6-be59-d6fd0d208bc8" providerId="ADAL" clId="{19A97A65-FB7E-DC4C-8433-B675572D5E70}" dt="2023-02-22T18:45:37.835" v="10482"/>
        <pc:sldMkLst>
          <pc:docMk/>
          <pc:sldMk cId="0" sldId="408"/>
        </pc:sldMkLst>
        <pc:spChg chg="mod">
          <ac:chgData name="Daniel Khashabi" userId="62390808-c838-45e6-be59-d6fd0d208bc8" providerId="ADAL" clId="{19A97A65-FB7E-DC4C-8433-B675572D5E70}" dt="2023-02-22T18:45:37.835" v="10482"/>
          <ac:spMkLst>
            <pc:docMk/>
            <pc:sldMk cId="0" sldId="408"/>
            <ac:spMk id="3" creationId="{00000000-0000-0000-0000-000000000000}"/>
          </ac:spMkLst>
        </pc:spChg>
        <pc:spChg chg="mod">
          <ac:chgData name="Daniel Khashabi" userId="62390808-c838-45e6-be59-d6fd0d208bc8" providerId="ADAL" clId="{19A97A65-FB7E-DC4C-8433-B675572D5E70}" dt="2023-02-22T18:45:37.835" v="10482"/>
          <ac:spMkLst>
            <pc:docMk/>
            <pc:sldMk cId="0" sldId="408"/>
            <ac:spMk id="4" creationId="{00000000-0000-0000-0000-000000000000}"/>
          </ac:spMkLst>
        </pc:spChg>
        <pc:spChg chg="add mod">
          <ac:chgData name="Daniel Khashabi" userId="62390808-c838-45e6-be59-d6fd0d208bc8" providerId="ADAL" clId="{19A97A65-FB7E-DC4C-8433-B675572D5E70}" dt="2023-02-22T16:23:09.090" v="9012"/>
          <ac:spMkLst>
            <pc:docMk/>
            <pc:sldMk cId="0" sldId="408"/>
            <ac:spMk id="5" creationId="{D655369B-C44B-3FFF-1248-DB9B2213AE12}"/>
          </ac:spMkLst>
        </pc:spChg>
      </pc:sldChg>
      <pc:sldChg chg="addSp modSp add">
        <pc:chgData name="Daniel Khashabi" userId="62390808-c838-45e6-be59-d6fd0d208bc8" providerId="ADAL" clId="{19A97A65-FB7E-DC4C-8433-B675572D5E70}" dt="2023-02-22T18:45:37.835" v="10482"/>
        <pc:sldMkLst>
          <pc:docMk/>
          <pc:sldMk cId="0" sldId="409"/>
        </pc:sldMkLst>
        <pc:spChg chg="mod">
          <ac:chgData name="Daniel Khashabi" userId="62390808-c838-45e6-be59-d6fd0d208bc8" providerId="ADAL" clId="{19A97A65-FB7E-DC4C-8433-B675572D5E70}" dt="2023-02-22T18:45:37.835" v="10482"/>
          <ac:spMkLst>
            <pc:docMk/>
            <pc:sldMk cId="0" sldId="409"/>
            <ac:spMk id="3" creationId="{00000000-0000-0000-0000-000000000000}"/>
          </ac:spMkLst>
        </pc:spChg>
        <pc:spChg chg="mod">
          <ac:chgData name="Daniel Khashabi" userId="62390808-c838-45e6-be59-d6fd0d208bc8" providerId="ADAL" clId="{19A97A65-FB7E-DC4C-8433-B675572D5E70}" dt="2023-02-22T18:45:37.835" v="10482"/>
          <ac:spMkLst>
            <pc:docMk/>
            <pc:sldMk cId="0" sldId="409"/>
            <ac:spMk id="4" creationId="{00000000-0000-0000-0000-000000000000}"/>
          </ac:spMkLst>
        </pc:spChg>
        <pc:spChg chg="add mod">
          <ac:chgData name="Daniel Khashabi" userId="62390808-c838-45e6-be59-d6fd0d208bc8" providerId="ADAL" clId="{19A97A65-FB7E-DC4C-8433-B675572D5E70}" dt="2023-02-22T16:23:10.713" v="9013"/>
          <ac:spMkLst>
            <pc:docMk/>
            <pc:sldMk cId="0" sldId="409"/>
            <ac:spMk id="5" creationId="{69610271-05F3-B8DC-3351-2A49FF9D4A45}"/>
          </ac:spMkLst>
        </pc:spChg>
      </pc:sldChg>
      <pc:sldChg chg="modSp add">
        <pc:chgData name="Daniel Khashabi" userId="62390808-c838-45e6-be59-d6fd0d208bc8" providerId="ADAL" clId="{19A97A65-FB7E-DC4C-8433-B675572D5E70}" dt="2023-02-22T18:45:37.835" v="10482"/>
        <pc:sldMkLst>
          <pc:docMk/>
          <pc:sldMk cId="1163839703" sldId="413"/>
        </pc:sldMkLst>
        <pc:spChg chg="mod">
          <ac:chgData name="Daniel Khashabi" userId="62390808-c838-45e6-be59-d6fd0d208bc8" providerId="ADAL" clId="{19A97A65-FB7E-DC4C-8433-B675572D5E70}" dt="2023-02-22T18:45:37.835" v="10482"/>
          <ac:spMkLst>
            <pc:docMk/>
            <pc:sldMk cId="1163839703" sldId="413"/>
            <ac:spMk id="3" creationId="{00000000-0000-0000-0000-000000000000}"/>
          </ac:spMkLst>
        </pc:spChg>
        <pc:spChg chg="mod">
          <ac:chgData name="Daniel Khashabi" userId="62390808-c838-45e6-be59-d6fd0d208bc8" providerId="ADAL" clId="{19A97A65-FB7E-DC4C-8433-B675572D5E70}" dt="2023-02-22T18:45:37.835" v="10482"/>
          <ac:spMkLst>
            <pc:docMk/>
            <pc:sldMk cId="1163839703" sldId="413"/>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466461788" sldId="414"/>
        </pc:sldMkLst>
        <pc:spChg chg="mod">
          <ac:chgData name="Daniel Khashabi" userId="62390808-c838-45e6-be59-d6fd0d208bc8" providerId="ADAL" clId="{19A97A65-FB7E-DC4C-8433-B675572D5E70}" dt="2023-02-22T18:45:37.835" v="10482"/>
          <ac:spMkLst>
            <pc:docMk/>
            <pc:sldMk cId="466461788" sldId="414"/>
            <ac:spMk id="3" creationId="{00000000-0000-0000-0000-000000000000}"/>
          </ac:spMkLst>
        </pc:spChg>
        <pc:spChg chg="mod">
          <ac:chgData name="Daniel Khashabi" userId="62390808-c838-45e6-be59-d6fd0d208bc8" providerId="ADAL" clId="{19A97A65-FB7E-DC4C-8433-B675572D5E70}" dt="2023-02-22T17:58:30.299" v="9801"/>
          <ac:spMkLst>
            <pc:docMk/>
            <pc:sldMk cId="466461788" sldId="414"/>
            <ac:spMk id="4" creationId="{00000000-0000-0000-0000-000000000000}"/>
          </ac:spMkLst>
        </pc:spChg>
        <pc:spChg chg="mod">
          <ac:chgData name="Daniel Khashabi" userId="62390808-c838-45e6-be59-d6fd0d208bc8" providerId="ADAL" clId="{19A97A65-FB7E-DC4C-8433-B675572D5E70}" dt="2023-02-22T18:45:37.835" v="10482"/>
          <ac:spMkLst>
            <pc:docMk/>
            <pc:sldMk cId="466461788" sldId="414"/>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1862313596" sldId="415"/>
        </pc:sldMkLst>
        <pc:spChg chg="mod">
          <ac:chgData name="Daniel Khashabi" userId="62390808-c838-45e6-be59-d6fd0d208bc8" providerId="ADAL" clId="{19A97A65-FB7E-DC4C-8433-B675572D5E70}" dt="2023-02-22T17:58:30.299" v="9801"/>
          <ac:spMkLst>
            <pc:docMk/>
            <pc:sldMk cId="1862313596" sldId="415"/>
            <ac:spMk id="2" creationId="{00000000-0000-0000-0000-000000000000}"/>
          </ac:spMkLst>
        </pc:spChg>
        <pc:spChg chg="mod">
          <ac:chgData name="Daniel Khashabi" userId="62390808-c838-45e6-be59-d6fd0d208bc8" providerId="ADAL" clId="{19A97A65-FB7E-DC4C-8433-B675572D5E70}" dt="2023-02-22T18:45:37.835" v="10482"/>
          <ac:spMkLst>
            <pc:docMk/>
            <pc:sldMk cId="1862313596" sldId="415"/>
            <ac:spMk id="4" creationId="{00000000-0000-0000-0000-000000000000}"/>
          </ac:spMkLst>
        </pc:spChg>
        <pc:spChg chg="mod">
          <ac:chgData name="Daniel Khashabi" userId="62390808-c838-45e6-be59-d6fd0d208bc8" providerId="ADAL" clId="{19A97A65-FB7E-DC4C-8433-B675572D5E70}" dt="2023-02-22T18:45:37.835" v="10482"/>
          <ac:spMkLst>
            <pc:docMk/>
            <pc:sldMk cId="1862313596" sldId="415"/>
            <ac:spMk id="5"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6"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8"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9"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10"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11"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12" creationId="{00000000-0000-0000-0000-000000000000}"/>
          </ac:spMkLst>
        </pc:spChg>
        <pc:spChg chg="mod">
          <ac:chgData name="Daniel Khashabi" userId="62390808-c838-45e6-be59-d6fd0d208bc8" providerId="ADAL" clId="{19A97A65-FB7E-DC4C-8433-B675572D5E70}" dt="2023-02-22T17:58:30.299" v="9801"/>
          <ac:spMkLst>
            <pc:docMk/>
            <pc:sldMk cId="1862313596" sldId="415"/>
            <ac:spMk id="13" creationId="{00000000-0000-0000-0000-000000000000}"/>
          </ac:spMkLst>
        </pc:spChg>
        <pc:spChg chg="mod">
          <ac:chgData name="Daniel Khashabi" userId="62390808-c838-45e6-be59-d6fd0d208bc8" providerId="ADAL" clId="{19A97A65-FB7E-DC4C-8433-B675572D5E70}" dt="2023-02-22T17:58:49.582" v="9803"/>
          <ac:spMkLst>
            <pc:docMk/>
            <pc:sldMk cId="1862313596" sldId="415"/>
            <ac:spMk id="14" creationId="{00000000-0000-0000-0000-000000000000}"/>
          </ac:spMkLst>
        </pc:spChg>
      </pc:sldChg>
      <pc:sldChg chg="modSp add">
        <pc:chgData name="Daniel Khashabi" userId="62390808-c838-45e6-be59-d6fd0d208bc8" providerId="ADAL" clId="{19A97A65-FB7E-DC4C-8433-B675572D5E70}" dt="2023-02-22T18:45:37.835" v="10482"/>
        <pc:sldMkLst>
          <pc:docMk/>
          <pc:sldMk cId="2021523835" sldId="416"/>
        </pc:sldMkLst>
        <pc:spChg chg="mod">
          <ac:chgData name="Daniel Khashabi" userId="62390808-c838-45e6-be59-d6fd0d208bc8" providerId="ADAL" clId="{19A97A65-FB7E-DC4C-8433-B675572D5E70}" dt="2023-02-22T17:58:30.299" v="9801"/>
          <ac:spMkLst>
            <pc:docMk/>
            <pc:sldMk cId="2021523835" sldId="416"/>
            <ac:spMk id="2" creationId="{00000000-0000-0000-0000-000000000000}"/>
          </ac:spMkLst>
        </pc:spChg>
        <pc:spChg chg="mod">
          <ac:chgData name="Daniel Khashabi" userId="62390808-c838-45e6-be59-d6fd0d208bc8" providerId="ADAL" clId="{19A97A65-FB7E-DC4C-8433-B675572D5E70}" dt="2023-02-22T17:58:30.299" v="9801"/>
          <ac:spMkLst>
            <pc:docMk/>
            <pc:sldMk cId="2021523835" sldId="416"/>
            <ac:spMk id="4" creationId="{00000000-0000-0000-0000-000000000000}"/>
          </ac:spMkLst>
        </pc:spChg>
        <pc:spChg chg="mod">
          <ac:chgData name="Daniel Khashabi" userId="62390808-c838-45e6-be59-d6fd0d208bc8" providerId="ADAL" clId="{19A97A65-FB7E-DC4C-8433-B675572D5E70}" dt="2023-02-22T17:58:30.299" v="9801"/>
          <ac:spMkLst>
            <pc:docMk/>
            <pc:sldMk cId="2021523835" sldId="416"/>
            <ac:spMk id="5" creationId="{00000000-0000-0000-0000-000000000000}"/>
          </ac:spMkLst>
        </pc:spChg>
        <pc:spChg chg="mod">
          <ac:chgData name="Daniel Khashabi" userId="62390808-c838-45e6-be59-d6fd0d208bc8" providerId="ADAL" clId="{19A97A65-FB7E-DC4C-8433-B675572D5E70}" dt="2023-02-22T18:45:37.835" v="10482"/>
          <ac:spMkLst>
            <pc:docMk/>
            <pc:sldMk cId="2021523835" sldId="416"/>
            <ac:spMk id="6" creationId="{00000000-0000-0000-0000-000000000000}"/>
          </ac:spMkLst>
        </pc:spChg>
        <pc:spChg chg="mod">
          <ac:chgData name="Daniel Khashabi" userId="62390808-c838-45e6-be59-d6fd0d208bc8" providerId="ADAL" clId="{19A97A65-FB7E-DC4C-8433-B675572D5E70}" dt="2023-02-22T17:58:49.582" v="9803"/>
          <ac:spMkLst>
            <pc:docMk/>
            <pc:sldMk cId="2021523835" sldId="416"/>
            <ac:spMk id="7" creationId="{00000000-0000-0000-0000-000000000000}"/>
          </ac:spMkLst>
        </pc:spChg>
        <pc:spChg chg="mod">
          <ac:chgData name="Daniel Khashabi" userId="62390808-c838-45e6-be59-d6fd0d208bc8" providerId="ADAL" clId="{19A97A65-FB7E-DC4C-8433-B675572D5E70}" dt="2023-02-22T17:58:49.582" v="9803"/>
          <ac:spMkLst>
            <pc:docMk/>
            <pc:sldMk cId="2021523835" sldId="416"/>
            <ac:spMk id="8" creationId="{00000000-0000-0000-0000-000000000000}"/>
          </ac:spMkLst>
        </pc:spChg>
        <pc:spChg chg="mod">
          <ac:chgData name="Daniel Khashabi" userId="62390808-c838-45e6-be59-d6fd0d208bc8" providerId="ADAL" clId="{19A97A65-FB7E-DC4C-8433-B675572D5E70}" dt="2023-02-22T17:58:49.582" v="9803"/>
          <ac:spMkLst>
            <pc:docMk/>
            <pc:sldMk cId="2021523835" sldId="416"/>
            <ac:spMk id="9" creationId="{00000000-0000-0000-0000-000000000000}"/>
          </ac:spMkLst>
        </pc:spChg>
        <pc:spChg chg="mod">
          <ac:chgData name="Daniel Khashabi" userId="62390808-c838-45e6-be59-d6fd0d208bc8" providerId="ADAL" clId="{19A97A65-FB7E-DC4C-8433-B675572D5E70}" dt="2023-02-22T18:45:37.835" v="10482"/>
          <ac:spMkLst>
            <pc:docMk/>
            <pc:sldMk cId="2021523835" sldId="416"/>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4251125786" sldId="417"/>
        </pc:sldMkLst>
        <pc:spChg chg="mod">
          <ac:chgData name="Daniel Khashabi" userId="62390808-c838-45e6-be59-d6fd0d208bc8" providerId="ADAL" clId="{19A97A65-FB7E-DC4C-8433-B675572D5E70}" dt="2023-02-22T18:45:37.835" v="10482"/>
          <ac:spMkLst>
            <pc:docMk/>
            <pc:sldMk cId="4251125786" sldId="417"/>
            <ac:spMk id="3" creationId="{00000000-0000-0000-0000-000000000000}"/>
          </ac:spMkLst>
        </pc:spChg>
        <pc:spChg chg="mod">
          <ac:chgData name="Daniel Khashabi" userId="62390808-c838-45e6-be59-d6fd0d208bc8" providerId="ADAL" clId="{19A97A65-FB7E-DC4C-8433-B675572D5E70}" dt="2023-02-22T17:58:30.299" v="9801"/>
          <ac:spMkLst>
            <pc:docMk/>
            <pc:sldMk cId="4251125786" sldId="417"/>
            <ac:spMk id="4" creationId="{00000000-0000-0000-0000-000000000000}"/>
          </ac:spMkLst>
        </pc:spChg>
        <pc:spChg chg="mod">
          <ac:chgData name="Daniel Khashabi" userId="62390808-c838-45e6-be59-d6fd0d208bc8" providerId="ADAL" clId="{19A97A65-FB7E-DC4C-8433-B675572D5E70}" dt="2023-02-22T18:45:37.835" v="10482"/>
          <ac:spMkLst>
            <pc:docMk/>
            <pc:sldMk cId="4251125786" sldId="417"/>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1877808782" sldId="418"/>
        </pc:sldMkLst>
        <pc:spChg chg="mod">
          <ac:chgData name="Daniel Khashabi" userId="62390808-c838-45e6-be59-d6fd0d208bc8" providerId="ADAL" clId="{19A97A65-FB7E-DC4C-8433-B675572D5E70}" dt="2023-02-22T17:58:30.299" v="9801"/>
          <ac:spMkLst>
            <pc:docMk/>
            <pc:sldMk cId="1877808782" sldId="418"/>
            <ac:spMk id="2" creationId="{00000000-0000-0000-0000-000000000000}"/>
          </ac:spMkLst>
        </pc:spChg>
        <pc:spChg chg="mod">
          <ac:chgData name="Daniel Khashabi" userId="62390808-c838-45e6-be59-d6fd0d208bc8" providerId="ADAL" clId="{19A97A65-FB7E-DC4C-8433-B675572D5E70}" dt="2023-02-22T18:45:37.835" v="10482"/>
          <ac:spMkLst>
            <pc:docMk/>
            <pc:sldMk cId="1877808782" sldId="418"/>
            <ac:spMk id="4"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6"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7"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9"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0"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1"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2"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3"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4" creationId="{00000000-0000-0000-0000-000000000000}"/>
          </ac:spMkLst>
        </pc:spChg>
        <pc:spChg chg="mod">
          <ac:chgData name="Daniel Khashabi" userId="62390808-c838-45e6-be59-d6fd0d208bc8" providerId="ADAL" clId="{19A97A65-FB7E-DC4C-8433-B675572D5E70}" dt="2023-02-22T17:58:30.299" v="9801"/>
          <ac:spMkLst>
            <pc:docMk/>
            <pc:sldMk cId="1877808782" sldId="418"/>
            <ac:spMk id="15" creationId="{00000000-0000-0000-0000-000000000000}"/>
          </ac:spMkLst>
        </pc:spChg>
      </pc:sldChg>
      <pc:sldChg chg="modSp add">
        <pc:chgData name="Daniel Khashabi" userId="62390808-c838-45e6-be59-d6fd0d208bc8" providerId="ADAL" clId="{19A97A65-FB7E-DC4C-8433-B675572D5E70}" dt="2023-02-22T18:45:37.835" v="10482"/>
        <pc:sldMkLst>
          <pc:docMk/>
          <pc:sldMk cId="3909999821" sldId="419"/>
        </pc:sldMkLst>
        <pc:spChg chg="mod">
          <ac:chgData name="Daniel Khashabi" userId="62390808-c838-45e6-be59-d6fd0d208bc8" providerId="ADAL" clId="{19A97A65-FB7E-DC4C-8433-B675572D5E70}" dt="2023-02-22T17:58:30.299" v="9801"/>
          <ac:spMkLst>
            <pc:docMk/>
            <pc:sldMk cId="3909999821" sldId="419"/>
            <ac:spMk id="2" creationId="{00000000-0000-0000-0000-000000000000}"/>
          </ac:spMkLst>
        </pc:spChg>
        <pc:spChg chg="mod">
          <ac:chgData name="Daniel Khashabi" userId="62390808-c838-45e6-be59-d6fd0d208bc8" providerId="ADAL" clId="{19A97A65-FB7E-DC4C-8433-B675572D5E70}" dt="2023-02-22T17:58:30.299" v="9801"/>
          <ac:spMkLst>
            <pc:docMk/>
            <pc:sldMk cId="3909999821" sldId="419"/>
            <ac:spMk id="4" creationId="{00000000-0000-0000-0000-000000000000}"/>
          </ac:spMkLst>
        </pc:spChg>
        <pc:spChg chg="mod">
          <ac:chgData name="Daniel Khashabi" userId="62390808-c838-45e6-be59-d6fd0d208bc8" providerId="ADAL" clId="{19A97A65-FB7E-DC4C-8433-B675572D5E70}" dt="2023-02-22T18:45:37.835" v="10482"/>
          <ac:spMkLst>
            <pc:docMk/>
            <pc:sldMk cId="3909999821" sldId="419"/>
            <ac:spMk id="5" creationId="{00000000-0000-0000-0000-000000000000}"/>
          </ac:spMkLst>
        </pc:spChg>
        <pc:spChg chg="mod">
          <ac:chgData name="Daniel Khashabi" userId="62390808-c838-45e6-be59-d6fd0d208bc8" providerId="ADAL" clId="{19A97A65-FB7E-DC4C-8433-B675572D5E70}" dt="2023-02-22T18:45:37.835" v="10482"/>
          <ac:spMkLst>
            <pc:docMk/>
            <pc:sldMk cId="3909999821" sldId="419"/>
            <ac:spMk id="6" creationId="{00000000-0000-0000-0000-000000000000}"/>
          </ac:spMkLst>
        </pc:spChg>
        <pc:spChg chg="mod">
          <ac:chgData name="Daniel Khashabi" userId="62390808-c838-45e6-be59-d6fd0d208bc8" providerId="ADAL" clId="{19A97A65-FB7E-DC4C-8433-B675572D5E70}" dt="2023-02-22T17:58:30.299" v="9801"/>
          <ac:spMkLst>
            <pc:docMk/>
            <pc:sldMk cId="3909999821" sldId="419"/>
            <ac:spMk id="7" creationId="{00000000-0000-0000-0000-000000000000}"/>
          </ac:spMkLst>
        </pc:spChg>
      </pc:sldChg>
      <pc:sldChg chg="modSp add">
        <pc:chgData name="Daniel Khashabi" userId="62390808-c838-45e6-be59-d6fd0d208bc8" providerId="ADAL" clId="{19A97A65-FB7E-DC4C-8433-B675572D5E70}" dt="2023-02-22T18:45:37.835" v="10482"/>
        <pc:sldMkLst>
          <pc:docMk/>
          <pc:sldMk cId="3934992055" sldId="420"/>
        </pc:sldMkLst>
        <pc:spChg chg="mod">
          <ac:chgData name="Daniel Khashabi" userId="62390808-c838-45e6-be59-d6fd0d208bc8" providerId="ADAL" clId="{19A97A65-FB7E-DC4C-8433-B675572D5E70}" dt="2023-02-22T17:58:30.299" v="9801"/>
          <ac:spMkLst>
            <pc:docMk/>
            <pc:sldMk cId="3934992055" sldId="420"/>
            <ac:spMk id="2" creationId="{00000000-0000-0000-0000-000000000000}"/>
          </ac:spMkLst>
        </pc:spChg>
        <pc:spChg chg="mod">
          <ac:chgData name="Daniel Khashabi" userId="62390808-c838-45e6-be59-d6fd0d208bc8" providerId="ADAL" clId="{19A97A65-FB7E-DC4C-8433-B675572D5E70}" dt="2023-02-22T17:58:30.299" v="9801"/>
          <ac:spMkLst>
            <pc:docMk/>
            <pc:sldMk cId="3934992055" sldId="420"/>
            <ac:spMk id="5" creationId="{00000000-0000-0000-0000-000000000000}"/>
          </ac:spMkLst>
        </pc:spChg>
        <pc:spChg chg="mod">
          <ac:chgData name="Daniel Khashabi" userId="62390808-c838-45e6-be59-d6fd0d208bc8" providerId="ADAL" clId="{19A97A65-FB7E-DC4C-8433-B675572D5E70}" dt="2023-02-22T17:58:30.299" v="9801"/>
          <ac:spMkLst>
            <pc:docMk/>
            <pc:sldMk cId="3934992055" sldId="420"/>
            <ac:spMk id="6" creationId="{00000000-0000-0000-0000-000000000000}"/>
          </ac:spMkLst>
        </pc:spChg>
        <pc:spChg chg="mod">
          <ac:chgData name="Daniel Khashabi" userId="62390808-c838-45e6-be59-d6fd0d208bc8" providerId="ADAL" clId="{19A97A65-FB7E-DC4C-8433-B675572D5E70}" dt="2023-02-22T18:45:37.835" v="10482"/>
          <ac:spMkLst>
            <pc:docMk/>
            <pc:sldMk cId="3934992055" sldId="420"/>
            <ac:spMk id="7" creationId="{00000000-0000-0000-0000-000000000000}"/>
          </ac:spMkLst>
        </pc:spChg>
        <pc:spChg chg="mod">
          <ac:chgData name="Daniel Khashabi" userId="62390808-c838-45e6-be59-d6fd0d208bc8" providerId="ADAL" clId="{19A97A65-FB7E-DC4C-8433-B675572D5E70}" dt="2023-02-22T18:45:37.835" v="10482"/>
          <ac:spMkLst>
            <pc:docMk/>
            <pc:sldMk cId="3934992055" sldId="420"/>
            <ac:spMk id="8" creationId="{00000000-0000-0000-0000-000000000000}"/>
          </ac:spMkLst>
        </pc:spChg>
      </pc:sldChg>
      <pc:sldChg chg="modSp add">
        <pc:chgData name="Daniel Khashabi" userId="62390808-c838-45e6-be59-d6fd0d208bc8" providerId="ADAL" clId="{19A97A65-FB7E-DC4C-8433-B675572D5E70}" dt="2023-02-22T18:45:37.835" v="10482"/>
        <pc:sldMkLst>
          <pc:docMk/>
          <pc:sldMk cId="4153221700" sldId="421"/>
        </pc:sldMkLst>
        <pc:spChg chg="mod">
          <ac:chgData name="Daniel Khashabi" userId="62390808-c838-45e6-be59-d6fd0d208bc8" providerId="ADAL" clId="{19A97A65-FB7E-DC4C-8433-B675572D5E70}" dt="2023-02-22T18:45:37.835" v="10482"/>
          <ac:spMkLst>
            <pc:docMk/>
            <pc:sldMk cId="4153221700" sldId="421"/>
            <ac:spMk id="3" creationId="{00000000-0000-0000-0000-000000000000}"/>
          </ac:spMkLst>
        </pc:spChg>
        <pc:spChg chg="mod">
          <ac:chgData name="Daniel Khashabi" userId="62390808-c838-45e6-be59-d6fd0d208bc8" providerId="ADAL" clId="{19A97A65-FB7E-DC4C-8433-B675572D5E70}" dt="2023-02-22T18:45:37.835" v="10482"/>
          <ac:spMkLst>
            <pc:docMk/>
            <pc:sldMk cId="4153221700" sldId="421"/>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1393237485" sldId="422"/>
        </pc:sldMkLst>
        <pc:spChg chg="mod">
          <ac:chgData name="Daniel Khashabi" userId="62390808-c838-45e6-be59-d6fd0d208bc8" providerId="ADAL" clId="{19A97A65-FB7E-DC4C-8433-B675572D5E70}" dt="2023-02-22T18:45:37.835" v="10482"/>
          <ac:spMkLst>
            <pc:docMk/>
            <pc:sldMk cId="1393237485" sldId="422"/>
            <ac:spMk id="2" creationId="{00000000-0000-0000-0000-000000000000}"/>
          </ac:spMkLst>
        </pc:spChg>
        <pc:spChg chg="mod">
          <ac:chgData name="Daniel Khashabi" userId="62390808-c838-45e6-be59-d6fd0d208bc8" providerId="ADAL" clId="{19A97A65-FB7E-DC4C-8433-B675572D5E70}" dt="2023-02-22T18:45:37.835" v="10482"/>
          <ac:spMkLst>
            <pc:docMk/>
            <pc:sldMk cId="1393237485" sldId="422"/>
            <ac:spMk id="3" creationId="{00000000-0000-0000-0000-000000000000}"/>
          </ac:spMkLst>
        </pc:spChg>
        <pc:spChg chg="mod">
          <ac:chgData name="Daniel Khashabi" userId="62390808-c838-45e6-be59-d6fd0d208bc8" providerId="ADAL" clId="{19A97A65-FB7E-DC4C-8433-B675572D5E70}" dt="2023-02-22T18:45:37.835" v="10482"/>
          <ac:spMkLst>
            <pc:docMk/>
            <pc:sldMk cId="1393237485" sldId="422"/>
            <ac:spMk id="4" creationId="{00000000-0000-0000-0000-000000000000}"/>
          </ac:spMkLst>
        </pc:spChg>
        <pc:spChg chg="mod">
          <ac:chgData name="Daniel Khashabi" userId="62390808-c838-45e6-be59-d6fd0d208bc8" providerId="ADAL" clId="{19A97A65-FB7E-DC4C-8433-B675572D5E70}" dt="2023-02-22T17:58:30.299" v="9801"/>
          <ac:spMkLst>
            <pc:docMk/>
            <pc:sldMk cId="1393237485" sldId="422"/>
            <ac:spMk id="5" creationId="{00000000-0000-0000-0000-000000000000}"/>
          </ac:spMkLst>
        </pc:spChg>
        <pc:spChg chg="mod">
          <ac:chgData name="Daniel Khashabi" userId="62390808-c838-45e6-be59-d6fd0d208bc8" providerId="ADAL" clId="{19A97A65-FB7E-DC4C-8433-B675572D5E70}" dt="2023-02-22T18:45:37.835" v="10482"/>
          <ac:spMkLst>
            <pc:docMk/>
            <pc:sldMk cId="1393237485" sldId="422"/>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3127066792" sldId="423"/>
        </pc:sldMkLst>
        <pc:spChg chg="mod">
          <ac:chgData name="Daniel Khashabi" userId="62390808-c838-45e6-be59-d6fd0d208bc8" providerId="ADAL" clId="{19A97A65-FB7E-DC4C-8433-B675572D5E70}" dt="2023-02-22T18:45:37.835" v="10482"/>
          <ac:spMkLst>
            <pc:docMk/>
            <pc:sldMk cId="3127066792" sldId="423"/>
            <ac:spMk id="3" creationId="{00000000-0000-0000-0000-000000000000}"/>
          </ac:spMkLst>
        </pc:spChg>
        <pc:spChg chg="mod">
          <ac:chgData name="Daniel Khashabi" userId="62390808-c838-45e6-be59-d6fd0d208bc8" providerId="ADAL" clId="{19A97A65-FB7E-DC4C-8433-B675572D5E70}" dt="2023-02-22T17:58:30.299" v="9801"/>
          <ac:spMkLst>
            <pc:docMk/>
            <pc:sldMk cId="3127066792" sldId="423"/>
            <ac:spMk id="5" creationId="{00000000-0000-0000-0000-000000000000}"/>
          </ac:spMkLst>
        </pc:spChg>
        <pc:spChg chg="mod">
          <ac:chgData name="Daniel Khashabi" userId="62390808-c838-45e6-be59-d6fd0d208bc8" providerId="ADAL" clId="{19A97A65-FB7E-DC4C-8433-B675572D5E70}" dt="2023-02-22T17:58:30.299" v="9801"/>
          <ac:spMkLst>
            <pc:docMk/>
            <pc:sldMk cId="3127066792" sldId="423"/>
            <ac:spMk id="6" creationId="{00000000-0000-0000-0000-000000000000}"/>
          </ac:spMkLst>
        </pc:spChg>
        <pc:spChg chg="mod">
          <ac:chgData name="Daniel Khashabi" userId="62390808-c838-45e6-be59-d6fd0d208bc8" providerId="ADAL" clId="{19A97A65-FB7E-DC4C-8433-B675572D5E70}" dt="2023-02-22T17:58:30.299" v="9801"/>
          <ac:spMkLst>
            <pc:docMk/>
            <pc:sldMk cId="3127066792" sldId="423"/>
            <ac:spMk id="7" creationId="{00000000-0000-0000-0000-000000000000}"/>
          </ac:spMkLst>
        </pc:spChg>
        <pc:spChg chg="mod">
          <ac:chgData name="Daniel Khashabi" userId="62390808-c838-45e6-be59-d6fd0d208bc8" providerId="ADAL" clId="{19A97A65-FB7E-DC4C-8433-B675572D5E70}" dt="2023-02-22T17:58:30.299" v="9801"/>
          <ac:spMkLst>
            <pc:docMk/>
            <pc:sldMk cId="3127066792" sldId="423"/>
            <ac:spMk id="8" creationId="{00000000-0000-0000-0000-000000000000}"/>
          </ac:spMkLst>
        </pc:spChg>
        <pc:spChg chg="mod">
          <ac:chgData name="Daniel Khashabi" userId="62390808-c838-45e6-be59-d6fd0d208bc8" providerId="ADAL" clId="{19A97A65-FB7E-DC4C-8433-B675572D5E70}" dt="2023-02-22T18:45:37.835" v="10482"/>
          <ac:spMkLst>
            <pc:docMk/>
            <pc:sldMk cId="3127066792" sldId="423"/>
            <ac:spMk id="9" creationId="{00000000-0000-0000-0000-000000000000}"/>
          </ac:spMkLst>
        </pc:spChg>
        <pc:spChg chg="mod">
          <ac:chgData name="Daniel Khashabi" userId="62390808-c838-45e6-be59-d6fd0d208bc8" providerId="ADAL" clId="{19A97A65-FB7E-DC4C-8433-B675572D5E70}" dt="2023-02-22T17:58:30.299" v="9801"/>
          <ac:spMkLst>
            <pc:docMk/>
            <pc:sldMk cId="3127066792" sldId="423"/>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1192268383" sldId="424"/>
        </pc:sldMkLst>
        <pc:spChg chg="mod">
          <ac:chgData name="Daniel Khashabi" userId="62390808-c838-45e6-be59-d6fd0d208bc8" providerId="ADAL" clId="{19A97A65-FB7E-DC4C-8433-B675572D5E70}" dt="2023-02-22T18:45:37.835" v="10482"/>
          <ac:spMkLst>
            <pc:docMk/>
            <pc:sldMk cId="1192268383" sldId="424"/>
            <ac:spMk id="2" creationId="{00000000-0000-0000-0000-000000000000}"/>
          </ac:spMkLst>
        </pc:spChg>
        <pc:spChg chg="mod">
          <ac:chgData name="Daniel Khashabi" userId="62390808-c838-45e6-be59-d6fd0d208bc8" providerId="ADAL" clId="{19A97A65-FB7E-DC4C-8433-B675572D5E70}" dt="2023-02-22T18:45:37.835" v="10482"/>
          <ac:spMkLst>
            <pc:docMk/>
            <pc:sldMk cId="1192268383" sldId="424"/>
            <ac:spMk id="3" creationId="{00000000-0000-0000-0000-000000000000}"/>
          </ac:spMkLst>
        </pc:spChg>
        <pc:spChg chg="mod">
          <ac:chgData name="Daniel Khashabi" userId="62390808-c838-45e6-be59-d6fd0d208bc8" providerId="ADAL" clId="{19A97A65-FB7E-DC4C-8433-B675572D5E70}" dt="2023-02-22T18:45:37.835" v="10482"/>
          <ac:spMkLst>
            <pc:docMk/>
            <pc:sldMk cId="1192268383" sldId="424"/>
            <ac:spMk id="4" creationId="{00000000-0000-0000-0000-000000000000}"/>
          </ac:spMkLst>
        </pc:spChg>
        <pc:spChg chg="mod">
          <ac:chgData name="Daniel Khashabi" userId="62390808-c838-45e6-be59-d6fd0d208bc8" providerId="ADAL" clId="{19A97A65-FB7E-DC4C-8433-B675572D5E70}" dt="2023-02-22T17:58:30.299" v="9801"/>
          <ac:spMkLst>
            <pc:docMk/>
            <pc:sldMk cId="1192268383" sldId="424"/>
            <ac:spMk id="5" creationId="{00000000-0000-0000-0000-000000000000}"/>
          </ac:spMkLst>
        </pc:spChg>
        <pc:spChg chg="mod">
          <ac:chgData name="Daniel Khashabi" userId="62390808-c838-45e6-be59-d6fd0d208bc8" providerId="ADAL" clId="{19A97A65-FB7E-DC4C-8433-B675572D5E70}" dt="2023-02-22T18:45:37.835" v="10482"/>
          <ac:spMkLst>
            <pc:docMk/>
            <pc:sldMk cId="1192268383" sldId="424"/>
            <ac:spMk id="6" creationId="{00000000-0000-0000-0000-000000000000}"/>
          </ac:spMkLst>
        </pc:spChg>
        <pc:spChg chg="mod">
          <ac:chgData name="Daniel Khashabi" userId="62390808-c838-45e6-be59-d6fd0d208bc8" providerId="ADAL" clId="{19A97A65-FB7E-DC4C-8433-B675572D5E70}" dt="2023-02-22T18:45:37.835" v="10482"/>
          <ac:spMkLst>
            <pc:docMk/>
            <pc:sldMk cId="1192268383" sldId="424"/>
            <ac:spMk id="7" creationId="{00000000-0000-0000-0000-000000000000}"/>
          </ac:spMkLst>
        </pc:spChg>
        <pc:spChg chg="mod">
          <ac:chgData name="Daniel Khashabi" userId="62390808-c838-45e6-be59-d6fd0d208bc8" providerId="ADAL" clId="{19A97A65-FB7E-DC4C-8433-B675572D5E70}" dt="2023-02-22T17:58:30.299" v="9801"/>
          <ac:spMkLst>
            <pc:docMk/>
            <pc:sldMk cId="1192268383" sldId="424"/>
            <ac:spMk id="8" creationId="{00000000-0000-0000-0000-000000000000}"/>
          </ac:spMkLst>
        </pc:spChg>
      </pc:sldChg>
      <pc:sldChg chg="modSp add">
        <pc:chgData name="Daniel Khashabi" userId="62390808-c838-45e6-be59-d6fd0d208bc8" providerId="ADAL" clId="{19A97A65-FB7E-DC4C-8433-B675572D5E70}" dt="2023-02-22T18:45:37.835" v="10482"/>
        <pc:sldMkLst>
          <pc:docMk/>
          <pc:sldMk cId="3183154668" sldId="425"/>
        </pc:sldMkLst>
        <pc:spChg chg="mod">
          <ac:chgData name="Daniel Khashabi" userId="62390808-c838-45e6-be59-d6fd0d208bc8" providerId="ADAL" clId="{19A97A65-FB7E-DC4C-8433-B675572D5E70}" dt="2023-02-22T18:45:37.835" v="10482"/>
          <ac:spMkLst>
            <pc:docMk/>
            <pc:sldMk cId="3183154668" sldId="425"/>
            <ac:spMk id="3" creationId="{00000000-0000-0000-0000-000000000000}"/>
          </ac:spMkLst>
        </pc:spChg>
        <pc:spChg chg="mod">
          <ac:chgData name="Daniel Khashabi" userId="62390808-c838-45e6-be59-d6fd0d208bc8" providerId="ADAL" clId="{19A97A65-FB7E-DC4C-8433-B675572D5E70}" dt="2023-02-22T18:45:37.835" v="10482"/>
          <ac:spMkLst>
            <pc:docMk/>
            <pc:sldMk cId="3183154668" sldId="425"/>
            <ac:spMk id="4" creationId="{00000000-0000-0000-0000-000000000000}"/>
          </ac:spMkLst>
        </pc:spChg>
        <pc:spChg chg="mod">
          <ac:chgData name="Daniel Khashabi" userId="62390808-c838-45e6-be59-d6fd0d208bc8" providerId="ADAL" clId="{19A97A65-FB7E-DC4C-8433-B675572D5E70}" dt="2023-02-22T17:58:30.299" v="9801"/>
          <ac:spMkLst>
            <pc:docMk/>
            <pc:sldMk cId="3183154668" sldId="425"/>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9585014" sldId="426"/>
        </pc:sldMkLst>
        <pc:spChg chg="mod">
          <ac:chgData name="Daniel Khashabi" userId="62390808-c838-45e6-be59-d6fd0d208bc8" providerId="ADAL" clId="{19A97A65-FB7E-DC4C-8433-B675572D5E70}" dt="2023-02-22T17:58:30.299" v="9801"/>
          <ac:spMkLst>
            <pc:docMk/>
            <pc:sldMk cId="9585014" sldId="426"/>
            <ac:spMk id="3"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4"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5"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6"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7"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8"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9" creationId="{00000000-0000-0000-0000-000000000000}"/>
          </ac:spMkLst>
        </pc:spChg>
        <pc:spChg chg="mod">
          <ac:chgData name="Daniel Khashabi" userId="62390808-c838-45e6-be59-d6fd0d208bc8" providerId="ADAL" clId="{19A97A65-FB7E-DC4C-8433-B675572D5E70}" dt="2023-02-22T18:45:37.835" v="10482"/>
          <ac:spMkLst>
            <pc:docMk/>
            <pc:sldMk cId="9585014" sldId="426"/>
            <ac:spMk id="10" creationId="{00000000-0000-0000-0000-000000000000}"/>
          </ac:spMkLst>
        </pc:spChg>
        <pc:spChg chg="mod">
          <ac:chgData name="Daniel Khashabi" userId="62390808-c838-45e6-be59-d6fd0d208bc8" providerId="ADAL" clId="{19A97A65-FB7E-DC4C-8433-B675572D5E70}" dt="2023-02-22T17:58:30.299" v="9801"/>
          <ac:spMkLst>
            <pc:docMk/>
            <pc:sldMk cId="9585014" sldId="426"/>
            <ac:spMk id="11" creationId="{00000000-0000-0000-0000-000000000000}"/>
          </ac:spMkLst>
        </pc:spChg>
      </pc:sldChg>
      <pc:sldChg chg="modSp add">
        <pc:chgData name="Daniel Khashabi" userId="62390808-c838-45e6-be59-d6fd0d208bc8" providerId="ADAL" clId="{19A97A65-FB7E-DC4C-8433-B675572D5E70}" dt="2023-02-22T18:45:37.835" v="10482"/>
        <pc:sldMkLst>
          <pc:docMk/>
          <pc:sldMk cId="715006864" sldId="427"/>
        </pc:sldMkLst>
        <pc:spChg chg="mod">
          <ac:chgData name="Daniel Khashabi" userId="62390808-c838-45e6-be59-d6fd0d208bc8" providerId="ADAL" clId="{19A97A65-FB7E-DC4C-8433-B675572D5E70}" dt="2023-02-22T17:58:30.299" v="9801"/>
          <ac:spMkLst>
            <pc:docMk/>
            <pc:sldMk cId="715006864" sldId="427"/>
            <ac:spMk id="2" creationId="{00000000-0000-0000-0000-000000000000}"/>
          </ac:spMkLst>
        </pc:spChg>
        <pc:spChg chg="mod">
          <ac:chgData name="Daniel Khashabi" userId="62390808-c838-45e6-be59-d6fd0d208bc8" providerId="ADAL" clId="{19A97A65-FB7E-DC4C-8433-B675572D5E70}" dt="2023-02-22T18:45:37.835" v="10482"/>
          <ac:spMkLst>
            <pc:docMk/>
            <pc:sldMk cId="715006864" sldId="427"/>
            <ac:spMk id="3" creationId="{00000000-0000-0000-0000-000000000000}"/>
          </ac:spMkLst>
        </pc:spChg>
        <pc:spChg chg="mod">
          <ac:chgData name="Daniel Khashabi" userId="62390808-c838-45e6-be59-d6fd0d208bc8" providerId="ADAL" clId="{19A97A65-FB7E-DC4C-8433-B675572D5E70}" dt="2023-02-22T18:45:37.835" v="10482"/>
          <ac:spMkLst>
            <pc:docMk/>
            <pc:sldMk cId="715006864" sldId="427"/>
            <ac:spMk id="4" creationId="{00000000-0000-0000-0000-000000000000}"/>
          </ac:spMkLst>
        </pc:spChg>
        <pc:spChg chg="mod">
          <ac:chgData name="Daniel Khashabi" userId="62390808-c838-45e6-be59-d6fd0d208bc8" providerId="ADAL" clId="{19A97A65-FB7E-DC4C-8433-B675572D5E70}" dt="2023-02-22T17:58:30.299" v="9801"/>
          <ac:spMkLst>
            <pc:docMk/>
            <pc:sldMk cId="715006864" sldId="427"/>
            <ac:spMk id="5" creationId="{00000000-0000-0000-0000-000000000000}"/>
          </ac:spMkLst>
        </pc:spChg>
      </pc:sldChg>
      <pc:sldChg chg="add del">
        <pc:chgData name="Daniel Khashabi" userId="62390808-c838-45e6-be59-d6fd0d208bc8" providerId="ADAL" clId="{19A97A65-FB7E-DC4C-8433-B675572D5E70}" dt="2023-02-22T16:01:04.471" v="8621" actId="2696"/>
        <pc:sldMkLst>
          <pc:docMk/>
          <pc:sldMk cId="3429493054" sldId="428"/>
        </pc:sldMkLst>
        <pc:spChg chg="mod">
          <ac:chgData name="Daniel Khashabi" userId="62390808-c838-45e6-be59-d6fd0d208bc8" providerId="ADAL" clId="{19A97A65-FB7E-DC4C-8433-B675572D5E70}" dt="2023-02-22T18:45:37.835" v="10482"/>
          <ac:spMkLst>
            <pc:docMk/>
            <pc:sldMk cId="3429493054" sldId="428"/>
            <ac:spMk id="2" creationId="{00000000-0000-0000-0000-000000000000}"/>
          </ac:spMkLst>
        </pc:spChg>
        <pc:spChg chg="mod">
          <ac:chgData name="Daniel Khashabi" userId="62390808-c838-45e6-be59-d6fd0d208bc8" providerId="ADAL" clId="{19A97A65-FB7E-DC4C-8433-B675572D5E70}" dt="2023-02-22T18:45:37.835" v="10482"/>
          <ac:spMkLst>
            <pc:docMk/>
            <pc:sldMk cId="3429493054" sldId="428"/>
            <ac:spMk id="3" creationId="{00000000-0000-0000-0000-000000000000}"/>
          </ac:spMkLst>
        </pc:spChg>
        <pc:spChg chg="mod">
          <ac:chgData name="Daniel Khashabi" userId="62390808-c838-45e6-be59-d6fd0d208bc8" providerId="ADAL" clId="{19A97A65-FB7E-DC4C-8433-B675572D5E70}" dt="2023-02-22T18:45:37.835" v="10482"/>
          <ac:spMkLst>
            <pc:docMk/>
            <pc:sldMk cId="3429493054" sldId="428"/>
            <ac:spMk id="4" creationId="{00000000-0000-0000-0000-000000000000}"/>
          </ac:spMkLst>
        </pc:spChg>
        <pc:spChg chg="mod">
          <ac:chgData name="Daniel Khashabi" userId="62390808-c838-45e6-be59-d6fd0d208bc8" providerId="ADAL" clId="{19A97A65-FB7E-DC4C-8433-B675572D5E70}" dt="2023-02-22T17:58:30.299" v="9801"/>
          <ac:spMkLst>
            <pc:docMk/>
            <pc:sldMk cId="3429493054" sldId="428"/>
            <ac:spMk id="5" creationId="{00000000-0000-0000-0000-000000000000}"/>
          </ac:spMkLst>
        </pc:spChg>
        <pc:spChg chg="mod">
          <ac:chgData name="Daniel Khashabi" userId="62390808-c838-45e6-be59-d6fd0d208bc8" providerId="ADAL" clId="{19A97A65-FB7E-DC4C-8433-B675572D5E70}" dt="2023-02-22T18:45:37.835" v="10482"/>
          <ac:spMkLst>
            <pc:docMk/>
            <pc:sldMk cId="3429493054" sldId="428"/>
            <ac:spMk id="6" creationId="{00000000-0000-0000-0000-000000000000}"/>
          </ac:spMkLst>
        </pc:spChg>
        <pc:spChg chg="mod">
          <ac:chgData name="Daniel Khashabi" userId="62390808-c838-45e6-be59-d6fd0d208bc8" providerId="ADAL" clId="{19A97A65-FB7E-DC4C-8433-B675572D5E70}" dt="2023-02-22T17:58:30.299" v="9801"/>
          <ac:spMkLst>
            <pc:docMk/>
            <pc:sldMk cId="3429493054" sldId="428"/>
            <ac:spMk id="7" creationId="{00000000-0000-0000-0000-000000000000}"/>
          </ac:spMkLst>
        </pc:spChg>
        <pc:spChg chg="mod">
          <ac:chgData name="Daniel Khashabi" userId="62390808-c838-45e6-be59-d6fd0d208bc8" providerId="ADAL" clId="{19A97A65-FB7E-DC4C-8433-B675572D5E70}" dt="2023-02-22T17:58:30.299" v="9801"/>
          <ac:spMkLst>
            <pc:docMk/>
            <pc:sldMk cId="3429493054" sldId="428"/>
            <ac:spMk id="8" creationId="{00000000-0000-0000-0000-000000000000}"/>
          </ac:spMkLst>
        </pc:spChg>
      </pc:sldChg>
      <pc:sldChg chg="modSp add">
        <pc:chgData name="Daniel Khashabi" userId="62390808-c838-45e6-be59-d6fd0d208bc8" providerId="ADAL" clId="{19A97A65-FB7E-DC4C-8433-B675572D5E70}" dt="2023-02-22T18:45:37.835" v="10482"/>
        <pc:sldMkLst>
          <pc:docMk/>
          <pc:sldMk cId="3012575585" sldId="429"/>
        </pc:sldMkLst>
        <pc:spChg chg="mod">
          <ac:chgData name="Daniel Khashabi" userId="62390808-c838-45e6-be59-d6fd0d208bc8" providerId="ADAL" clId="{19A97A65-FB7E-DC4C-8433-B675572D5E70}" dt="2023-02-22T18:45:37.835" v="10482"/>
          <ac:spMkLst>
            <pc:docMk/>
            <pc:sldMk cId="3012575585" sldId="429"/>
            <ac:spMk id="3" creationId="{00000000-0000-0000-0000-000000000000}"/>
          </ac:spMkLst>
        </pc:spChg>
        <pc:spChg chg="mod">
          <ac:chgData name="Daniel Khashabi" userId="62390808-c838-45e6-be59-d6fd0d208bc8" providerId="ADAL" clId="{19A97A65-FB7E-DC4C-8433-B675572D5E70}" dt="2023-02-22T18:45:37.835" v="10482"/>
          <ac:spMkLst>
            <pc:docMk/>
            <pc:sldMk cId="3012575585" sldId="429"/>
            <ac:spMk id="4" creationId="{00000000-0000-0000-0000-000000000000}"/>
          </ac:spMkLst>
        </pc:spChg>
        <pc:spChg chg="mod">
          <ac:chgData name="Daniel Khashabi" userId="62390808-c838-45e6-be59-d6fd0d208bc8" providerId="ADAL" clId="{19A97A65-FB7E-DC4C-8433-B675572D5E70}" dt="2023-02-22T17:58:30.299" v="9801"/>
          <ac:spMkLst>
            <pc:docMk/>
            <pc:sldMk cId="3012575585" sldId="429"/>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4200902196" sldId="430"/>
        </pc:sldMkLst>
        <pc:spChg chg="mod">
          <ac:chgData name="Daniel Khashabi" userId="62390808-c838-45e6-be59-d6fd0d208bc8" providerId="ADAL" clId="{19A97A65-FB7E-DC4C-8433-B675572D5E70}" dt="2023-02-22T18:45:37.835" v="10482"/>
          <ac:spMkLst>
            <pc:docMk/>
            <pc:sldMk cId="4200902196" sldId="430"/>
            <ac:spMk id="3" creationId="{00000000-0000-0000-0000-000000000000}"/>
          </ac:spMkLst>
        </pc:spChg>
        <pc:spChg chg="mod">
          <ac:chgData name="Daniel Khashabi" userId="62390808-c838-45e6-be59-d6fd0d208bc8" providerId="ADAL" clId="{19A97A65-FB7E-DC4C-8433-B675572D5E70}" dt="2023-02-22T17:58:30.299" v="9801"/>
          <ac:spMkLst>
            <pc:docMk/>
            <pc:sldMk cId="4200902196" sldId="430"/>
            <ac:spMk id="4" creationId="{00000000-0000-0000-0000-000000000000}"/>
          </ac:spMkLst>
        </pc:spChg>
        <pc:spChg chg="mod">
          <ac:chgData name="Daniel Khashabi" userId="62390808-c838-45e6-be59-d6fd0d208bc8" providerId="ADAL" clId="{19A97A65-FB7E-DC4C-8433-B675572D5E70}" dt="2023-02-22T18:45:37.835" v="10482"/>
          <ac:spMkLst>
            <pc:docMk/>
            <pc:sldMk cId="4200902196" sldId="430"/>
            <ac:spMk id="5" creationId="{00000000-0000-0000-0000-000000000000}"/>
          </ac:spMkLst>
        </pc:spChg>
        <pc:spChg chg="mod">
          <ac:chgData name="Daniel Khashabi" userId="62390808-c838-45e6-be59-d6fd0d208bc8" providerId="ADAL" clId="{19A97A65-FB7E-DC4C-8433-B675572D5E70}" dt="2023-02-22T17:58:30.299" v="9801"/>
          <ac:spMkLst>
            <pc:docMk/>
            <pc:sldMk cId="4200902196" sldId="430"/>
            <ac:spMk id="6" creationId="{00000000-0000-0000-0000-000000000000}"/>
          </ac:spMkLst>
        </pc:spChg>
      </pc:sldChg>
      <pc:sldChg chg="add del">
        <pc:chgData name="Daniel Khashabi" userId="62390808-c838-45e6-be59-d6fd0d208bc8" providerId="ADAL" clId="{19A97A65-FB7E-DC4C-8433-B675572D5E70}" dt="2023-02-22T16:01:04.471" v="8621" actId="2696"/>
        <pc:sldMkLst>
          <pc:docMk/>
          <pc:sldMk cId="424302400" sldId="431"/>
        </pc:sldMkLst>
        <pc:spChg chg="mod">
          <ac:chgData name="Daniel Khashabi" userId="62390808-c838-45e6-be59-d6fd0d208bc8" providerId="ADAL" clId="{19A97A65-FB7E-DC4C-8433-B675572D5E70}" dt="2023-02-22T18:45:37.835" v="10482"/>
          <ac:spMkLst>
            <pc:docMk/>
            <pc:sldMk cId="424302400" sldId="431"/>
            <ac:spMk id="3" creationId="{00000000-0000-0000-0000-000000000000}"/>
          </ac:spMkLst>
        </pc:spChg>
        <pc:spChg chg="mod">
          <ac:chgData name="Daniel Khashabi" userId="62390808-c838-45e6-be59-d6fd0d208bc8" providerId="ADAL" clId="{19A97A65-FB7E-DC4C-8433-B675572D5E70}" dt="2023-02-22T18:45:37.835" v="10482"/>
          <ac:spMkLst>
            <pc:docMk/>
            <pc:sldMk cId="424302400" sldId="431"/>
            <ac:spMk id="4" creationId="{00000000-0000-0000-0000-000000000000}"/>
          </ac:spMkLst>
        </pc:spChg>
        <pc:spChg chg="mod">
          <ac:chgData name="Daniel Khashabi" userId="62390808-c838-45e6-be59-d6fd0d208bc8" providerId="ADAL" clId="{19A97A65-FB7E-DC4C-8433-B675572D5E70}" dt="2023-02-22T17:58:30.299" v="9801"/>
          <ac:spMkLst>
            <pc:docMk/>
            <pc:sldMk cId="424302400" sldId="431"/>
            <ac:spMk id="5" creationId="{00000000-0000-0000-0000-000000000000}"/>
          </ac:spMkLst>
        </pc:spChg>
        <pc:spChg chg="mod">
          <ac:chgData name="Daniel Khashabi" userId="62390808-c838-45e6-be59-d6fd0d208bc8" providerId="ADAL" clId="{19A97A65-FB7E-DC4C-8433-B675572D5E70}" dt="2023-02-22T18:45:37.835" v="10482"/>
          <ac:spMkLst>
            <pc:docMk/>
            <pc:sldMk cId="424302400" sldId="431"/>
            <ac:spMk id="6" creationId="{00000000-0000-0000-0000-000000000000}"/>
          </ac:spMkLst>
        </pc:spChg>
        <pc:spChg chg="mod">
          <ac:chgData name="Daniel Khashabi" userId="62390808-c838-45e6-be59-d6fd0d208bc8" providerId="ADAL" clId="{19A97A65-FB7E-DC4C-8433-B675572D5E70}" dt="2023-02-22T17:58:30.299" v="9801"/>
          <ac:spMkLst>
            <pc:docMk/>
            <pc:sldMk cId="424302400" sldId="431"/>
            <ac:spMk id="7" creationId="{00000000-0000-0000-0000-000000000000}"/>
          </ac:spMkLst>
        </pc:spChg>
      </pc:sldChg>
      <pc:sldChg chg="modSp add">
        <pc:chgData name="Daniel Khashabi" userId="62390808-c838-45e6-be59-d6fd0d208bc8" providerId="ADAL" clId="{19A97A65-FB7E-DC4C-8433-B675572D5E70}" dt="2023-02-22T18:45:37.835" v="10482"/>
        <pc:sldMkLst>
          <pc:docMk/>
          <pc:sldMk cId="3393196588" sldId="432"/>
        </pc:sldMkLst>
        <pc:spChg chg="mod">
          <ac:chgData name="Daniel Khashabi" userId="62390808-c838-45e6-be59-d6fd0d208bc8" providerId="ADAL" clId="{19A97A65-FB7E-DC4C-8433-B675572D5E70}" dt="2023-02-22T18:45:37.835" v="10482"/>
          <ac:spMkLst>
            <pc:docMk/>
            <pc:sldMk cId="3393196588" sldId="432"/>
            <ac:spMk id="2" creationId="{00000000-0000-0000-0000-000000000000}"/>
          </ac:spMkLst>
        </pc:spChg>
        <pc:spChg chg="mod">
          <ac:chgData name="Daniel Khashabi" userId="62390808-c838-45e6-be59-d6fd0d208bc8" providerId="ADAL" clId="{19A97A65-FB7E-DC4C-8433-B675572D5E70}" dt="2023-02-22T18:45:37.835" v="10482"/>
          <ac:spMkLst>
            <pc:docMk/>
            <pc:sldMk cId="3393196588" sldId="432"/>
            <ac:spMk id="3" creationId="{00000000-0000-0000-0000-000000000000}"/>
          </ac:spMkLst>
        </pc:spChg>
        <pc:spChg chg="mod">
          <ac:chgData name="Daniel Khashabi" userId="62390808-c838-45e6-be59-d6fd0d208bc8" providerId="ADAL" clId="{19A97A65-FB7E-DC4C-8433-B675572D5E70}" dt="2023-02-22T18:45:37.835" v="10482"/>
          <ac:spMkLst>
            <pc:docMk/>
            <pc:sldMk cId="3393196588" sldId="432"/>
            <ac:spMk id="4" creationId="{00000000-0000-0000-0000-000000000000}"/>
          </ac:spMkLst>
        </pc:spChg>
        <pc:spChg chg="mod">
          <ac:chgData name="Daniel Khashabi" userId="62390808-c838-45e6-be59-d6fd0d208bc8" providerId="ADAL" clId="{19A97A65-FB7E-DC4C-8433-B675572D5E70}" dt="2023-02-22T17:58:30.299" v="9801"/>
          <ac:spMkLst>
            <pc:docMk/>
            <pc:sldMk cId="3393196588" sldId="432"/>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4164824307" sldId="433"/>
        </pc:sldMkLst>
        <pc:spChg chg="mod">
          <ac:chgData name="Daniel Khashabi" userId="62390808-c838-45e6-be59-d6fd0d208bc8" providerId="ADAL" clId="{19A97A65-FB7E-DC4C-8433-B675572D5E70}" dt="2023-02-22T17:58:30.299" v="9801"/>
          <ac:spMkLst>
            <pc:docMk/>
            <pc:sldMk cId="4164824307" sldId="433"/>
            <ac:spMk id="2" creationId="{00000000-0000-0000-0000-000000000000}"/>
          </ac:spMkLst>
        </pc:spChg>
        <pc:spChg chg="mod">
          <ac:chgData name="Daniel Khashabi" userId="62390808-c838-45e6-be59-d6fd0d208bc8" providerId="ADAL" clId="{19A97A65-FB7E-DC4C-8433-B675572D5E70}" dt="2023-02-22T18:45:37.835" v="10482"/>
          <ac:spMkLst>
            <pc:docMk/>
            <pc:sldMk cId="4164824307" sldId="433"/>
            <ac:spMk id="3" creationId="{00000000-0000-0000-0000-000000000000}"/>
          </ac:spMkLst>
        </pc:spChg>
        <pc:spChg chg="mod">
          <ac:chgData name="Daniel Khashabi" userId="62390808-c838-45e6-be59-d6fd0d208bc8" providerId="ADAL" clId="{19A97A65-FB7E-DC4C-8433-B675572D5E70}" dt="2023-02-22T17:58:30.299" v="9801"/>
          <ac:spMkLst>
            <pc:docMk/>
            <pc:sldMk cId="4164824307" sldId="433"/>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2629697123" sldId="434"/>
        </pc:sldMkLst>
        <pc:spChg chg="mod">
          <ac:chgData name="Daniel Khashabi" userId="62390808-c838-45e6-be59-d6fd0d208bc8" providerId="ADAL" clId="{19A97A65-FB7E-DC4C-8433-B675572D5E70}" dt="2023-02-22T18:45:37.835" v="10482"/>
          <ac:spMkLst>
            <pc:docMk/>
            <pc:sldMk cId="2629697123" sldId="434"/>
            <ac:spMk id="3" creationId="{00000000-0000-0000-0000-000000000000}"/>
          </ac:spMkLst>
        </pc:spChg>
        <pc:spChg chg="mod">
          <ac:chgData name="Daniel Khashabi" userId="62390808-c838-45e6-be59-d6fd0d208bc8" providerId="ADAL" clId="{19A97A65-FB7E-DC4C-8433-B675572D5E70}" dt="2023-02-22T18:45:37.835" v="10482"/>
          <ac:spMkLst>
            <pc:docMk/>
            <pc:sldMk cId="2629697123" sldId="434"/>
            <ac:spMk id="5" creationId="{00000000-0000-0000-0000-000000000000}"/>
          </ac:spMkLst>
        </pc:spChg>
        <pc:spChg chg="mod">
          <ac:chgData name="Daniel Khashabi" userId="62390808-c838-45e6-be59-d6fd0d208bc8" providerId="ADAL" clId="{19A97A65-FB7E-DC4C-8433-B675572D5E70}" dt="2023-02-22T17:58:30.299" v="9801"/>
          <ac:spMkLst>
            <pc:docMk/>
            <pc:sldMk cId="2629697123" sldId="434"/>
            <ac:spMk id="6" creationId="{00000000-0000-0000-0000-000000000000}"/>
          </ac:spMkLst>
        </pc:spChg>
        <pc:spChg chg="mod">
          <ac:chgData name="Daniel Khashabi" userId="62390808-c838-45e6-be59-d6fd0d208bc8" providerId="ADAL" clId="{19A97A65-FB7E-DC4C-8433-B675572D5E70}" dt="2023-02-22T18:45:37.835" v="10482"/>
          <ac:spMkLst>
            <pc:docMk/>
            <pc:sldMk cId="2629697123" sldId="434"/>
            <ac:spMk id="7" creationId="{00000000-0000-0000-0000-000000000000}"/>
          </ac:spMkLst>
        </pc:spChg>
        <pc:spChg chg="mod">
          <ac:chgData name="Daniel Khashabi" userId="62390808-c838-45e6-be59-d6fd0d208bc8" providerId="ADAL" clId="{19A97A65-FB7E-DC4C-8433-B675572D5E70}" dt="2023-02-22T17:58:30.299" v="9801"/>
          <ac:spMkLst>
            <pc:docMk/>
            <pc:sldMk cId="2629697123" sldId="434"/>
            <ac:spMk id="8" creationId="{00000000-0000-0000-0000-000000000000}"/>
          </ac:spMkLst>
        </pc:spChg>
        <pc:graphicFrameChg chg="mod">
          <ac:chgData name="Daniel Khashabi" userId="62390808-c838-45e6-be59-d6fd0d208bc8" providerId="ADAL" clId="{19A97A65-FB7E-DC4C-8433-B675572D5E70}" dt="2023-02-22T17:58:30.299" v="9801"/>
          <ac:graphicFrameMkLst>
            <pc:docMk/>
            <pc:sldMk cId="2629697123" sldId="434"/>
            <ac:graphicFrameMk id="4" creationId="{00000000-0000-0000-0000-000000000000}"/>
          </ac:graphicFrameMkLst>
        </pc:graphicFrameChg>
      </pc:sldChg>
      <pc:sldChg chg="modSp add">
        <pc:chgData name="Daniel Khashabi" userId="62390808-c838-45e6-be59-d6fd0d208bc8" providerId="ADAL" clId="{19A97A65-FB7E-DC4C-8433-B675572D5E70}" dt="2023-02-22T18:45:37.835" v="10482"/>
        <pc:sldMkLst>
          <pc:docMk/>
          <pc:sldMk cId="3138932486" sldId="435"/>
        </pc:sldMkLst>
        <pc:spChg chg="mod">
          <ac:chgData name="Daniel Khashabi" userId="62390808-c838-45e6-be59-d6fd0d208bc8" providerId="ADAL" clId="{19A97A65-FB7E-DC4C-8433-B675572D5E70}" dt="2023-02-22T18:45:37.835" v="10482"/>
          <ac:spMkLst>
            <pc:docMk/>
            <pc:sldMk cId="3138932486" sldId="435"/>
            <ac:spMk id="3" creationId="{00000000-0000-0000-0000-000000000000}"/>
          </ac:spMkLst>
        </pc:spChg>
        <pc:spChg chg="mod">
          <ac:chgData name="Daniel Khashabi" userId="62390808-c838-45e6-be59-d6fd0d208bc8" providerId="ADAL" clId="{19A97A65-FB7E-DC4C-8433-B675572D5E70}" dt="2023-02-22T17:58:30.299" v="9801"/>
          <ac:spMkLst>
            <pc:docMk/>
            <pc:sldMk cId="3138932486" sldId="435"/>
            <ac:spMk id="4" creationId="{00000000-0000-0000-0000-000000000000}"/>
          </ac:spMkLst>
        </pc:spChg>
        <pc:spChg chg="mod">
          <ac:chgData name="Daniel Khashabi" userId="62390808-c838-45e6-be59-d6fd0d208bc8" providerId="ADAL" clId="{19A97A65-FB7E-DC4C-8433-B675572D5E70}" dt="2023-02-22T17:58:30.299" v="9801"/>
          <ac:spMkLst>
            <pc:docMk/>
            <pc:sldMk cId="3138932486" sldId="435"/>
            <ac:spMk id="5" creationId="{00000000-0000-0000-0000-000000000000}"/>
          </ac:spMkLst>
        </pc:spChg>
        <pc:spChg chg="mod">
          <ac:chgData name="Daniel Khashabi" userId="62390808-c838-45e6-be59-d6fd0d208bc8" providerId="ADAL" clId="{19A97A65-FB7E-DC4C-8433-B675572D5E70}" dt="2023-02-22T18:45:37.835" v="10482"/>
          <ac:spMkLst>
            <pc:docMk/>
            <pc:sldMk cId="3138932486" sldId="435"/>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2954806254" sldId="436"/>
        </pc:sldMkLst>
        <pc:spChg chg="mod">
          <ac:chgData name="Daniel Khashabi" userId="62390808-c838-45e6-be59-d6fd0d208bc8" providerId="ADAL" clId="{19A97A65-FB7E-DC4C-8433-B675572D5E70}" dt="2023-02-22T18:45:37.835" v="10482"/>
          <ac:spMkLst>
            <pc:docMk/>
            <pc:sldMk cId="2954806254" sldId="436"/>
            <ac:spMk id="3" creationId="{00000000-0000-0000-0000-000000000000}"/>
          </ac:spMkLst>
        </pc:spChg>
        <pc:spChg chg="mod">
          <ac:chgData name="Daniel Khashabi" userId="62390808-c838-45e6-be59-d6fd0d208bc8" providerId="ADAL" clId="{19A97A65-FB7E-DC4C-8433-B675572D5E70}" dt="2023-02-22T18:45:37.835" v="10482"/>
          <ac:spMkLst>
            <pc:docMk/>
            <pc:sldMk cId="2954806254" sldId="436"/>
            <ac:spMk id="4" creationId="{00000000-0000-0000-0000-000000000000}"/>
          </ac:spMkLst>
        </pc:spChg>
      </pc:sldChg>
      <pc:sldChg chg="add del">
        <pc:chgData name="Daniel Khashabi" userId="62390808-c838-45e6-be59-d6fd0d208bc8" providerId="ADAL" clId="{19A97A65-FB7E-DC4C-8433-B675572D5E70}" dt="2023-02-22T16:01:04.471" v="8621" actId="2696"/>
        <pc:sldMkLst>
          <pc:docMk/>
          <pc:sldMk cId="1724591855" sldId="437"/>
        </pc:sldMkLst>
        <pc:spChg chg="mod">
          <ac:chgData name="Daniel Khashabi" userId="62390808-c838-45e6-be59-d6fd0d208bc8" providerId="ADAL" clId="{19A97A65-FB7E-DC4C-8433-B675572D5E70}" dt="2023-02-22T18:45:37.835" v="10482"/>
          <ac:spMkLst>
            <pc:docMk/>
            <pc:sldMk cId="1724591855" sldId="437"/>
            <ac:spMk id="3" creationId="{00000000-0000-0000-0000-000000000000}"/>
          </ac:spMkLst>
        </pc:spChg>
        <pc:spChg chg="mod">
          <ac:chgData name="Daniel Khashabi" userId="62390808-c838-45e6-be59-d6fd0d208bc8" providerId="ADAL" clId="{19A97A65-FB7E-DC4C-8433-B675572D5E70}" dt="2023-02-22T17:58:30.299" v="9801"/>
          <ac:spMkLst>
            <pc:docMk/>
            <pc:sldMk cId="1724591855" sldId="437"/>
            <ac:spMk id="4" creationId="{00000000-0000-0000-0000-000000000000}"/>
          </ac:spMkLst>
        </pc:spChg>
        <pc:spChg chg="mod">
          <ac:chgData name="Daniel Khashabi" userId="62390808-c838-45e6-be59-d6fd0d208bc8" providerId="ADAL" clId="{19A97A65-FB7E-DC4C-8433-B675572D5E70}" dt="2023-02-22T18:45:37.835" v="10482"/>
          <ac:spMkLst>
            <pc:docMk/>
            <pc:sldMk cId="1724591855" sldId="437"/>
            <ac:spMk id="5" creationId="{00000000-0000-0000-0000-000000000000}"/>
          </ac:spMkLst>
        </pc:spChg>
        <pc:spChg chg="mod">
          <ac:chgData name="Daniel Khashabi" userId="62390808-c838-45e6-be59-d6fd0d208bc8" providerId="ADAL" clId="{19A97A65-FB7E-DC4C-8433-B675572D5E70}" dt="2023-02-22T17:58:30.299" v="9801"/>
          <ac:spMkLst>
            <pc:docMk/>
            <pc:sldMk cId="1724591855" sldId="437"/>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285827902" sldId="438"/>
        </pc:sldMkLst>
        <pc:spChg chg="mod">
          <ac:chgData name="Daniel Khashabi" userId="62390808-c838-45e6-be59-d6fd0d208bc8" providerId="ADAL" clId="{19A97A65-FB7E-DC4C-8433-B675572D5E70}" dt="2023-02-22T17:58:30.299" v="9801"/>
          <ac:spMkLst>
            <pc:docMk/>
            <pc:sldMk cId="285827902" sldId="438"/>
            <ac:spMk id="3" creationId="{00000000-0000-0000-0000-000000000000}"/>
          </ac:spMkLst>
        </pc:spChg>
        <pc:spChg chg="mod">
          <ac:chgData name="Daniel Khashabi" userId="62390808-c838-45e6-be59-d6fd0d208bc8" providerId="ADAL" clId="{19A97A65-FB7E-DC4C-8433-B675572D5E70}" dt="2023-02-22T18:45:37.835" v="10482"/>
          <ac:spMkLst>
            <pc:docMk/>
            <pc:sldMk cId="285827902" sldId="438"/>
            <ac:spMk id="4" creationId="{00000000-0000-0000-0000-000000000000}"/>
          </ac:spMkLst>
        </pc:spChg>
        <pc:spChg chg="mod">
          <ac:chgData name="Daniel Khashabi" userId="62390808-c838-45e6-be59-d6fd0d208bc8" providerId="ADAL" clId="{19A97A65-FB7E-DC4C-8433-B675572D5E70}" dt="2023-02-22T17:58:30.299" v="9801"/>
          <ac:spMkLst>
            <pc:docMk/>
            <pc:sldMk cId="285827902" sldId="438"/>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510843877" sldId="439"/>
        </pc:sldMkLst>
        <pc:spChg chg="mod">
          <ac:chgData name="Daniel Khashabi" userId="62390808-c838-45e6-be59-d6fd0d208bc8" providerId="ADAL" clId="{19A97A65-FB7E-DC4C-8433-B675572D5E70}" dt="2023-02-22T17:58:30.299" v="9801"/>
          <ac:spMkLst>
            <pc:docMk/>
            <pc:sldMk cId="510843877" sldId="439"/>
            <ac:spMk id="3" creationId="{00000000-0000-0000-0000-000000000000}"/>
          </ac:spMkLst>
        </pc:spChg>
        <pc:spChg chg="mod">
          <ac:chgData name="Daniel Khashabi" userId="62390808-c838-45e6-be59-d6fd0d208bc8" providerId="ADAL" clId="{19A97A65-FB7E-DC4C-8433-B675572D5E70}" dt="2023-02-22T17:58:30.299" v="9801"/>
          <ac:spMkLst>
            <pc:docMk/>
            <pc:sldMk cId="510843877" sldId="439"/>
            <ac:spMk id="4" creationId="{00000000-0000-0000-0000-000000000000}"/>
          </ac:spMkLst>
        </pc:spChg>
        <pc:spChg chg="mod">
          <ac:chgData name="Daniel Khashabi" userId="62390808-c838-45e6-be59-d6fd0d208bc8" providerId="ADAL" clId="{19A97A65-FB7E-DC4C-8433-B675572D5E70}" dt="2023-02-22T18:45:37.835" v="10482"/>
          <ac:spMkLst>
            <pc:docMk/>
            <pc:sldMk cId="510843877" sldId="439"/>
            <ac:spMk id="5" creationId="{00000000-0000-0000-0000-000000000000}"/>
          </ac:spMkLst>
        </pc:spChg>
        <pc:spChg chg="mod">
          <ac:chgData name="Daniel Khashabi" userId="62390808-c838-45e6-be59-d6fd0d208bc8" providerId="ADAL" clId="{19A97A65-FB7E-DC4C-8433-B675572D5E70}" dt="2023-02-22T17:58:30.299" v="9801"/>
          <ac:spMkLst>
            <pc:docMk/>
            <pc:sldMk cId="510843877" sldId="439"/>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1930605228" sldId="440"/>
        </pc:sldMkLst>
        <pc:spChg chg="mod">
          <ac:chgData name="Daniel Khashabi" userId="62390808-c838-45e6-be59-d6fd0d208bc8" providerId="ADAL" clId="{19A97A65-FB7E-DC4C-8433-B675572D5E70}" dt="2023-02-22T17:58:30.299" v="9801"/>
          <ac:spMkLst>
            <pc:docMk/>
            <pc:sldMk cId="1930605228" sldId="440"/>
            <ac:spMk id="3" creationId="{00000000-0000-0000-0000-000000000000}"/>
          </ac:spMkLst>
        </pc:spChg>
        <pc:spChg chg="mod">
          <ac:chgData name="Daniel Khashabi" userId="62390808-c838-45e6-be59-d6fd0d208bc8" providerId="ADAL" clId="{19A97A65-FB7E-DC4C-8433-B675572D5E70}" dt="2023-02-22T17:58:30.299" v="9801"/>
          <ac:spMkLst>
            <pc:docMk/>
            <pc:sldMk cId="1930605228" sldId="440"/>
            <ac:spMk id="4" creationId="{00000000-0000-0000-0000-000000000000}"/>
          </ac:spMkLst>
        </pc:spChg>
        <pc:spChg chg="mod">
          <ac:chgData name="Daniel Khashabi" userId="62390808-c838-45e6-be59-d6fd0d208bc8" providerId="ADAL" clId="{19A97A65-FB7E-DC4C-8433-B675572D5E70}" dt="2023-02-22T18:45:37.835" v="10482"/>
          <ac:spMkLst>
            <pc:docMk/>
            <pc:sldMk cId="1930605228" sldId="440"/>
            <ac:spMk id="5" creationId="{00000000-0000-0000-0000-000000000000}"/>
          </ac:spMkLst>
        </pc:spChg>
        <pc:spChg chg="mod">
          <ac:chgData name="Daniel Khashabi" userId="62390808-c838-45e6-be59-d6fd0d208bc8" providerId="ADAL" clId="{19A97A65-FB7E-DC4C-8433-B675572D5E70}" dt="2023-02-22T17:58:30.299" v="9801"/>
          <ac:spMkLst>
            <pc:docMk/>
            <pc:sldMk cId="1930605228" sldId="440"/>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3040666605" sldId="441"/>
        </pc:sldMkLst>
        <pc:spChg chg="mod">
          <ac:chgData name="Daniel Khashabi" userId="62390808-c838-45e6-be59-d6fd0d208bc8" providerId="ADAL" clId="{19A97A65-FB7E-DC4C-8433-B675572D5E70}" dt="2023-02-22T18:45:37.835" v="10482"/>
          <ac:spMkLst>
            <pc:docMk/>
            <pc:sldMk cId="3040666605" sldId="441"/>
            <ac:spMk id="3" creationId="{00000000-0000-0000-0000-000000000000}"/>
          </ac:spMkLst>
        </pc:spChg>
        <pc:spChg chg="mod">
          <ac:chgData name="Daniel Khashabi" userId="62390808-c838-45e6-be59-d6fd0d208bc8" providerId="ADAL" clId="{19A97A65-FB7E-DC4C-8433-B675572D5E70}" dt="2023-02-22T17:58:30.299" v="9801"/>
          <ac:spMkLst>
            <pc:docMk/>
            <pc:sldMk cId="3040666605" sldId="441"/>
            <ac:spMk id="4" creationId="{00000000-0000-0000-0000-000000000000}"/>
          </ac:spMkLst>
        </pc:spChg>
        <pc:spChg chg="mod">
          <ac:chgData name="Daniel Khashabi" userId="62390808-c838-45e6-be59-d6fd0d208bc8" providerId="ADAL" clId="{19A97A65-FB7E-DC4C-8433-B675572D5E70}" dt="2023-02-22T18:45:37.835" v="10482"/>
          <ac:spMkLst>
            <pc:docMk/>
            <pc:sldMk cId="3040666605" sldId="441"/>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1742849847" sldId="442"/>
        </pc:sldMkLst>
        <pc:spChg chg="mod">
          <ac:chgData name="Daniel Khashabi" userId="62390808-c838-45e6-be59-d6fd0d208bc8" providerId="ADAL" clId="{19A97A65-FB7E-DC4C-8433-B675572D5E70}" dt="2023-02-22T17:58:30.299" v="9801"/>
          <ac:spMkLst>
            <pc:docMk/>
            <pc:sldMk cId="1742849847" sldId="442"/>
            <ac:spMk id="3" creationId="{00000000-0000-0000-0000-000000000000}"/>
          </ac:spMkLst>
        </pc:spChg>
        <pc:spChg chg="mod">
          <ac:chgData name="Daniel Khashabi" userId="62390808-c838-45e6-be59-d6fd0d208bc8" providerId="ADAL" clId="{19A97A65-FB7E-DC4C-8433-B675572D5E70}" dt="2023-02-22T17:58:30.299" v="9801"/>
          <ac:spMkLst>
            <pc:docMk/>
            <pc:sldMk cId="1742849847" sldId="442"/>
            <ac:spMk id="4" creationId="{00000000-0000-0000-0000-000000000000}"/>
          </ac:spMkLst>
        </pc:spChg>
        <pc:spChg chg="mod">
          <ac:chgData name="Daniel Khashabi" userId="62390808-c838-45e6-be59-d6fd0d208bc8" providerId="ADAL" clId="{19A97A65-FB7E-DC4C-8433-B675572D5E70}" dt="2023-02-22T17:58:30.299" v="9801"/>
          <ac:spMkLst>
            <pc:docMk/>
            <pc:sldMk cId="1742849847" sldId="442"/>
            <ac:spMk id="6" creationId="{00000000-0000-0000-0000-000000000000}"/>
          </ac:spMkLst>
        </pc:spChg>
        <pc:spChg chg="mod">
          <ac:chgData name="Daniel Khashabi" userId="62390808-c838-45e6-be59-d6fd0d208bc8" providerId="ADAL" clId="{19A97A65-FB7E-DC4C-8433-B675572D5E70}" dt="2023-02-22T17:58:30.299" v="9801"/>
          <ac:spMkLst>
            <pc:docMk/>
            <pc:sldMk cId="1742849847" sldId="442"/>
            <ac:spMk id="7" creationId="{00000000-0000-0000-0000-000000000000}"/>
          </ac:spMkLst>
        </pc:spChg>
        <pc:spChg chg="mod">
          <ac:chgData name="Daniel Khashabi" userId="62390808-c838-45e6-be59-d6fd0d208bc8" providerId="ADAL" clId="{19A97A65-FB7E-DC4C-8433-B675572D5E70}" dt="2023-02-22T18:45:37.835" v="10482"/>
          <ac:spMkLst>
            <pc:docMk/>
            <pc:sldMk cId="1742849847" sldId="442"/>
            <ac:spMk id="8" creationId="{00000000-0000-0000-0000-000000000000}"/>
          </ac:spMkLst>
        </pc:spChg>
        <pc:spChg chg="mod">
          <ac:chgData name="Daniel Khashabi" userId="62390808-c838-45e6-be59-d6fd0d208bc8" providerId="ADAL" clId="{19A97A65-FB7E-DC4C-8433-B675572D5E70}" dt="2023-02-22T17:58:30.299" v="9801"/>
          <ac:spMkLst>
            <pc:docMk/>
            <pc:sldMk cId="1742849847" sldId="442"/>
            <ac:spMk id="9" creationId="{00000000-0000-0000-0000-000000000000}"/>
          </ac:spMkLst>
        </pc:spChg>
      </pc:sldChg>
      <pc:sldChg chg="modSp add del">
        <pc:chgData name="Daniel Khashabi" userId="62390808-c838-45e6-be59-d6fd0d208bc8" providerId="ADAL" clId="{19A97A65-FB7E-DC4C-8433-B675572D5E70}" dt="2023-02-23T16:41:17.125" v="11071"/>
        <pc:sldMkLst>
          <pc:docMk/>
          <pc:sldMk cId="2372343155" sldId="443"/>
        </pc:sldMkLst>
        <pc:spChg chg="mod">
          <ac:chgData name="Daniel Khashabi" userId="62390808-c838-45e6-be59-d6fd0d208bc8" providerId="ADAL" clId="{19A97A65-FB7E-DC4C-8433-B675572D5E70}" dt="2023-02-22T17:58:30.299" v="9801"/>
          <ac:spMkLst>
            <pc:docMk/>
            <pc:sldMk cId="2372343155" sldId="443"/>
            <ac:spMk id="2" creationId="{00000000-0000-0000-0000-000000000000}"/>
          </ac:spMkLst>
        </pc:spChg>
        <pc:spChg chg="mod">
          <ac:chgData name="Daniel Khashabi" userId="62390808-c838-45e6-be59-d6fd0d208bc8" providerId="ADAL" clId="{19A97A65-FB7E-DC4C-8433-B675572D5E70}" dt="2023-02-23T16:41:17.125" v="11071"/>
          <ac:spMkLst>
            <pc:docMk/>
            <pc:sldMk cId="2372343155" sldId="443"/>
            <ac:spMk id="3"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5"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6"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7" creationId="{00000000-0000-0000-0000-000000000000}"/>
          </ac:spMkLst>
        </pc:spChg>
        <pc:spChg chg="mod">
          <ac:chgData name="Daniel Khashabi" userId="62390808-c838-45e6-be59-d6fd0d208bc8" providerId="ADAL" clId="{19A97A65-FB7E-DC4C-8433-B675572D5E70}" dt="2023-02-23T16:41:17.125" v="11071"/>
          <ac:spMkLst>
            <pc:docMk/>
            <pc:sldMk cId="2372343155" sldId="443"/>
            <ac:spMk id="8"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10"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11" creationId="{00000000-0000-0000-0000-000000000000}"/>
          </ac:spMkLst>
        </pc:spChg>
        <pc:spChg chg="mod">
          <ac:chgData name="Daniel Khashabi" userId="62390808-c838-45e6-be59-d6fd0d208bc8" providerId="ADAL" clId="{19A97A65-FB7E-DC4C-8433-B675572D5E70}" dt="2023-02-22T18:45:37.835" v="10482"/>
          <ac:spMkLst>
            <pc:docMk/>
            <pc:sldMk cId="2372343155" sldId="443"/>
            <ac:spMk id="12" creationId="{00000000-0000-0000-0000-000000000000}"/>
          </ac:spMkLst>
        </pc:spChg>
        <pc:spChg chg="mod">
          <ac:chgData name="Daniel Khashabi" userId="62390808-c838-45e6-be59-d6fd0d208bc8" providerId="ADAL" clId="{19A97A65-FB7E-DC4C-8433-B675572D5E70}" dt="2023-02-22T18:45:37.835" v="10482"/>
          <ac:spMkLst>
            <pc:docMk/>
            <pc:sldMk cId="2372343155" sldId="443"/>
            <ac:spMk id="13" creationId="{00000000-0000-0000-0000-000000000000}"/>
          </ac:spMkLst>
        </pc:spChg>
        <pc:spChg chg="mod">
          <ac:chgData name="Daniel Khashabi" userId="62390808-c838-45e6-be59-d6fd0d208bc8" providerId="ADAL" clId="{19A97A65-FB7E-DC4C-8433-B675572D5E70}" dt="2023-02-22T18:45:37.835" v="10482"/>
          <ac:spMkLst>
            <pc:docMk/>
            <pc:sldMk cId="2372343155" sldId="443"/>
            <ac:spMk id="14" creationId="{00000000-0000-0000-0000-000000000000}"/>
          </ac:spMkLst>
        </pc:spChg>
        <pc:spChg chg="mod">
          <ac:chgData name="Daniel Khashabi" userId="62390808-c838-45e6-be59-d6fd0d208bc8" providerId="ADAL" clId="{19A97A65-FB7E-DC4C-8433-B675572D5E70}" dt="2023-02-22T17:58:30.299" v="9801"/>
          <ac:spMkLst>
            <pc:docMk/>
            <pc:sldMk cId="2372343155" sldId="443"/>
            <ac:spMk id="15" creationId="{00000000-0000-0000-0000-000000000000}"/>
          </ac:spMkLst>
        </pc:spChg>
      </pc:sldChg>
      <pc:sldChg chg="modSp add">
        <pc:chgData name="Daniel Khashabi" userId="62390808-c838-45e6-be59-d6fd0d208bc8" providerId="ADAL" clId="{19A97A65-FB7E-DC4C-8433-B675572D5E70}" dt="2023-02-22T18:45:37.835" v="10482"/>
        <pc:sldMkLst>
          <pc:docMk/>
          <pc:sldMk cId="3639544537" sldId="444"/>
        </pc:sldMkLst>
        <pc:spChg chg="mod">
          <ac:chgData name="Daniel Khashabi" userId="62390808-c838-45e6-be59-d6fd0d208bc8" providerId="ADAL" clId="{19A97A65-FB7E-DC4C-8433-B675572D5E70}" dt="2023-02-22T17:58:30.299" v="9801"/>
          <ac:spMkLst>
            <pc:docMk/>
            <pc:sldMk cId="3639544537" sldId="444"/>
            <ac:spMk id="2" creationId="{00000000-0000-0000-0000-000000000000}"/>
          </ac:spMkLst>
        </pc:spChg>
        <pc:spChg chg="mod">
          <ac:chgData name="Daniel Khashabi" userId="62390808-c838-45e6-be59-d6fd0d208bc8" providerId="ADAL" clId="{19A97A65-FB7E-DC4C-8433-B675572D5E70}" dt="2023-02-22T18:45:37.835" v="10482"/>
          <ac:spMkLst>
            <pc:docMk/>
            <pc:sldMk cId="3639544537" sldId="444"/>
            <ac:spMk id="3" creationId="{00000000-0000-0000-0000-000000000000}"/>
          </ac:spMkLst>
        </pc:spChg>
        <pc:spChg chg="mod">
          <ac:chgData name="Daniel Khashabi" userId="62390808-c838-45e6-be59-d6fd0d208bc8" providerId="ADAL" clId="{19A97A65-FB7E-DC4C-8433-B675572D5E70}" dt="2023-02-22T17:58:30.299" v="9801"/>
          <ac:spMkLst>
            <pc:docMk/>
            <pc:sldMk cId="3639544537" sldId="444"/>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2051996157" sldId="445"/>
        </pc:sldMkLst>
        <pc:spChg chg="mod">
          <ac:chgData name="Daniel Khashabi" userId="62390808-c838-45e6-be59-d6fd0d208bc8" providerId="ADAL" clId="{19A97A65-FB7E-DC4C-8433-B675572D5E70}" dt="2023-02-22T17:58:30.299" v="9801"/>
          <ac:spMkLst>
            <pc:docMk/>
            <pc:sldMk cId="2051996157" sldId="445"/>
            <ac:spMk id="2" creationId="{00000000-0000-0000-0000-000000000000}"/>
          </ac:spMkLst>
        </pc:spChg>
        <pc:spChg chg="mod">
          <ac:chgData name="Daniel Khashabi" userId="62390808-c838-45e6-be59-d6fd0d208bc8" providerId="ADAL" clId="{19A97A65-FB7E-DC4C-8433-B675572D5E70}" dt="2023-02-22T18:45:37.835" v="10482"/>
          <ac:spMkLst>
            <pc:docMk/>
            <pc:sldMk cId="2051996157" sldId="445"/>
            <ac:spMk id="3" creationId="{00000000-0000-0000-0000-000000000000}"/>
          </ac:spMkLst>
        </pc:spChg>
        <pc:spChg chg="mod">
          <ac:chgData name="Daniel Khashabi" userId="62390808-c838-45e6-be59-d6fd0d208bc8" providerId="ADAL" clId="{19A97A65-FB7E-DC4C-8433-B675572D5E70}" dt="2023-02-22T17:58:30.299" v="9801"/>
          <ac:spMkLst>
            <pc:docMk/>
            <pc:sldMk cId="2051996157" sldId="445"/>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1318274838" sldId="446"/>
        </pc:sldMkLst>
        <pc:spChg chg="mod">
          <ac:chgData name="Daniel Khashabi" userId="62390808-c838-45e6-be59-d6fd0d208bc8" providerId="ADAL" clId="{19A97A65-FB7E-DC4C-8433-B675572D5E70}" dt="2023-02-22T17:58:30.299" v="9801"/>
          <ac:spMkLst>
            <pc:docMk/>
            <pc:sldMk cId="1318274838" sldId="446"/>
            <ac:spMk id="2" creationId="{00000000-0000-0000-0000-000000000000}"/>
          </ac:spMkLst>
        </pc:spChg>
        <pc:spChg chg="mod">
          <ac:chgData name="Daniel Khashabi" userId="62390808-c838-45e6-be59-d6fd0d208bc8" providerId="ADAL" clId="{19A97A65-FB7E-DC4C-8433-B675572D5E70}" dt="2023-02-22T18:45:37.835" v="10482"/>
          <ac:spMkLst>
            <pc:docMk/>
            <pc:sldMk cId="1318274838" sldId="446"/>
            <ac:spMk id="3" creationId="{00000000-0000-0000-0000-000000000000}"/>
          </ac:spMkLst>
        </pc:spChg>
        <pc:spChg chg="mod">
          <ac:chgData name="Daniel Khashabi" userId="62390808-c838-45e6-be59-d6fd0d208bc8" providerId="ADAL" clId="{19A97A65-FB7E-DC4C-8433-B675572D5E70}" dt="2023-02-22T17:58:30.299" v="9801"/>
          <ac:spMkLst>
            <pc:docMk/>
            <pc:sldMk cId="1318274838" sldId="446"/>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2168207135" sldId="447"/>
        </pc:sldMkLst>
        <pc:spChg chg="mod">
          <ac:chgData name="Daniel Khashabi" userId="62390808-c838-45e6-be59-d6fd0d208bc8" providerId="ADAL" clId="{19A97A65-FB7E-DC4C-8433-B675572D5E70}" dt="2023-02-22T18:45:37.835" v="10482"/>
          <ac:spMkLst>
            <pc:docMk/>
            <pc:sldMk cId="2168207135" sldId="447"/>
            <ac:spMk id="3" creationId="{00000000-0000-0000-0000-000000000000}"/>
          </ac:spMkLst>
        </pc:spChg>
        <pc:spChg chg="mod">
          <ac:chgData name="Daniel Khashabi" userId="62390808-c838-45e6-be59-d6fd0d208bc8" providerId="ADAL" clId="{19A97A65-FB7E-DC4C-8433-B675572D5E70}" dt="2023-02-22T18:45:37.835" v="10482"/>
          <ac:spMkLst>
            <pc:docMk/>
            <pc:sldMk cId="2168207135" sldId="447"/>
            <ac:spMk id="4" creationId="{00000000-0000-0000-0000-000000000000}"/>
          </ac:spMkLst>
        </pc:spChg>
        <pc:spChg chg="mod">
          <ac:chgData name="Daniel Khashabi" userId="62390808-c838-45e6-be59-d6fd0d208bc8" providerId="ADAL" clId="{19A97A65-FB7E-DC4C-8433-B675572D5E70}" dt="2023-02-22T18:45:37.835" v="10482"/>
          <ac:spMkLst>
            <pc:docMk/>
            <pc:sldMk cId="2168207135" sldId="447"/>
            <ac:spMk id="5" creationId="{00000000-0000-0000-0000-000000000000}"/>
          </ac:spMkLst>
        </pc:spChg>
        <pc:spChg chg="mod">
          <ac:chgData name="Daniel Khashabi" userId="62390808-c838-45e6-be59-d6fd0d208bc8" providerId="ADAL" clId="{19A97A65-FB7E-DC4C-8433-B675572D5E70}" dt="2023-02-22T17:58:30.299" v="9801"/>
          <ac:spMkLst>
            <pc:docMk/>
            <pc:sldMk cId="2168207135" sldId="447"/>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4070663252" sldId="448"/>
        </pc:sldMkLst>
        <pc:spChg chg="mod">
          <ac:chgData name="Daniel Khashabi" userId="62390808-c838-45e6-be59-d6fd0d208bc8" providerId="ADAL" clId="{19A97A65-FB7E-DC4C-8433-B675572D5E70}" dt="2023-02-22T18:45:37.835" v="10482"/>
          <ac:spMkLst>
            <pc:docMk/>
            <pc:sldMk cId="4070663252" sldId="448"/>
            <ac:spMk id="3" creationId="{00000000-0000-0000-0000-000000000000}"/>
          </ac:spMkLst>
        </pc:spChg>
        <pc:spChg chg="mod">
          <ac:chgData name="Daniel Khashabi" userId="62390808-c838-45e6-be59-d6fd0d208bc8" providerId="ADAL" clId="{19A97A65-FB7E-DC4C-8433-B675572D5E70}" dt="2023-02-22T17:58:30.299" v="9801"/>
          <ac:spMkLst>
            <pc:docMk/>
            <pc:sldMk cId="4070663252" sldId="448"/>
            <ac:spMk id="4" creationId="{00000000-0000-0000-0000-000000000000}"/>
          </ac:spMkLst>
        </pc:spChg>
        <pc:spChg chg="mod">
          <ac:chgData name="Daniel Khashabi" userId="62390808-c838-45e6-be59-d6fd0d208bc8" providerId="ADAL" clId="{19A97A65-FB7E-DC4C-8433-B675572D5E70}" dt="2023-02-22T18:45:37.835" v="10482"/>
          <ac:spMkLst>
            <pc:docMk/>
            <pc:sldMk cId="4070663252" sldId="448"/>
            <ac:spMk id="5" creationId="{00000000-0000-0000-0000-000000000000}"/>
          </ac:spMkLst>
        </pc:spChg>
        <pc:spChg chg="mod">
          <ac:chgData name="Daniel Khashabi" userId="62390808-c838-45e6-be59-d6fd0d208bc8" providerId="ADAL" clId="{19A97A65-FB7E-DC4C-8433-B675572D5E70}" dt="2023-02-22T17:58:30.299" v="9801"/>
          <ac:spMkLst>
            <pc:docMk/>
            <pc:sldMk cId="4070663252" sldId="448"/>
            <ac:spMk id="6" creationId="{00000000-0000-0000-0000-000000000000}"/>
          </ac:spMkLst>
        </pc:spChg>
      </pc:sldChg>
      <pc:sldChg chg="add del">
        <pc:chgData name="Daniel Khashabi" userId="62390808-c838-45e6-be59-d6fd0d208bc8" providerId="ADAL" clId="{19A97A65-FB7E-DC4C-8433-B675572D5E70}" dt="2023-02-22T16:01:04.471" v="8621" actId="2696"/>
        <pc:sldMkLst>
          <pc:docMk/>
          <pc:sldMk cId="4254068102" sldId="449"/>
        </pc:sldMkLst>
        <pc:spChg chg="mod">
          <ac:chgData name="Daniel Khashabi" userId="62390808-c838-45e6-be59-d6fd0d208bc8" providerId="ADAL" clId="{19A97A65-FB7E-DC4C-8433-B675572D5E70}" dt="2023-02-22T18:45:37.835" v="10482"/>
          <ac:spMkLst>
            <pc:docMk/>
            <pc:sldMk cId="4254068102" sldId="449"/>
            <ac:spMk id="3" creationId="{00000000-0000-0000-0000-000000000000}"/>
          </ac:spMkLst>
        </pc:spChg>
        <pc:spChg chg="mod">
          <ac:chgData name="Daniel Khashabi" userId="62390808-c838-45e6-be59-d6fd0d208bc8" providerId="ADAL" clId="{19A97A65-FB7E-DC4C-8433-B675572D5E70}" dt="2023-02-22T17:58:30.299" v="9801"/>
          <ac:spMkLst>
            <pc:docMk/>
            <pc:sldMk cId="4254068102" sldId="449"/>
            <ac:spMk id="4" creationId="{00000000-0000-0000-0000-000000000000}"/>
          </ac:spMkLst>
        </pc:spChg>
        <pc:spChg chg="mod">
          <ac:chgData name="Daniel Khashabi" userId="62390808-c838-45e6-be59-d6fd0d208bc8" providerId="ADAL" clId="{19A97A65-FB7E-DC4C-8433-B675572D5E70}" dt="2023-02-22T17:58:30.299" v="9801"/>
          <ac:spMkLst>
            <pc:docMk/>
            <pc:sldMk cId="4254068102" sldId="449"/>
            <ac:spMk id="6" creationId="{00000000-0000-0000-0000-000000000000}"/>
          </ac:spMkLst>
        </pc:spChg>
        <pc:spChg chg="mod">
          <ac:chgData name="Daniel Khashabi" userId="62390808-c838-45e6-be59-d6fd0d208bc8" providerId="ADAL" clId="{19A97A65-FB7E-DC4C-8433-B675572D5E70}" dt="2023-02-22T17:58:30.299" v="9801"/>
          <ac:spMkLst>
            <pc:docMk/>
            <pc:sldMk cId="4254068102" sldId="449"/>
            <ac:spMk id="7" creationId="{00000000-0000-0000-0000-000000000000}"/>
          </ac:spMkLst>
        </pc:spChg>
        <pc:spChg chg="mod">
          <ac:chgData name="Daniel Khashabi" userId="62390808-c838-45e6-be59-d6fd0d208bc8" providerId="ADAL" clId="{19A97A65-FB7E-DC4C-8433-B675572D5E70}" dt="2023-02-22T18:45:37.835" v="10482"/>
          <ac:spMkLst>
            <pc:docMk/>
            <pc:sldMk cId="4254068102" sldId="449"/>
            <ac:spMk id="8" creationId="{00000000-0000-0000-0000-000000000000}"/>
          </ac:spMkLst>
        </pc:spChg>
        <pc:spChg chg="mod">
          <ac:chgData name="Daniel Khashabi" userId="62390808-c838-45e6-be59-d6fd0d208bc8" providerId="ADAL" clId="{19A97A65-FB7E-DC4C-8433-B675572D5E70}" dt="2023-02-22T17:58:30.299" v="9801"/>
          <ac:spMkLst>
            <pc:docMk/>
            <pc:sldMk cId="4254068102" sldId="449"/>
            <ac:spMk id="9" creationId="{00000000-0000-0000-0000-000000000000}"/>
          </ac:spMkLst>
        </pc:spChg>
        <pc:spChg chg="mod">
          <ac:chgData name="Daniel Khashabi" userId="62390808-c838-45e6-be59-d6fd0d208bc8" providerId="ADAL" clId="{19A97A65-FB7E-DC4C-8433-B675572D5E70}" dt="2023-02-22T17:58:30.299" v="9801"/>
          <ac:spMkLst>
            <pc:docMk/>
            <pc:sldMk cId="4254068102" sldId="449"/>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3098495472" sldId="450"/>
        </pc:sldMkLst>
        <pc:spChg chg="mod">
          <ac:chgData name="Daniel Khashabi" userId="62390808-c838-45e6-be59-d6fd0d208bc8" providerId="ADAL" clId="{19A97A65-FB7E-DC4C-8433-B675572D5E70}" dt="2023-02-22T17:58:30.299" v="9801"/>
          <ac:spMkLst>
            <pc:docMk/>
            <pc:sldMk cId="3098495472" sldId="450"/>
            <ac:spMk id="3" creationId="{00000000-0000-0000-0000-000000000000}"/>
          </ac:spMkLst>
        </pc:spChg>
        <pc:spChg chg="mod">
          <ac:chgData name="Daniel Khashabi" userId="62390808-c838-45e6-be59-d6fd0d208bc8" providerId="ADAL" clId="{19A97A65-FB7E-DC4C-8433-B675572D5E70}" dt="2023-02-22T18:45:37.835" v="10482"/>
          <ac:spMkLst>
            <pc:docMk/>
            <pc:sldMk cId="3098495472" sldId="450"/>
            <ac:spMk id="4" creationId="{00000000-0000-0000-0000-000000000000}"/>
          </ac:spMkLst>
        </pc:spChg>
        <pc:spChg chg="mod">
          <ac:chgData name="Daniel Khashabi" userId="62390808-c838-45e6-be59-d6fd0d208bc8" providerId="ADAL" clId="{19A97A65-FB7E-DC4C-8433-B675572D5E70}" dt="2023-02-22T18:45:37.835" v="10482"/>
          <ac:spMkLst>
            <pc:docMk/>
            <pc:sldMk cId="3098495472" sldId="450"/>
            <ac:spMk id="5" creationId="{00000000-0000-0000-0000-000000000000}"/>
          </ac:spMkLst>
        </pc:spChg>
        <pc:spChg chg="mod">
          <ac:chgData name="Daniel Khashabi" userId="62390808-c838-45e6-be59-d6fd0d208bc8" providerId="ADAL" clId="{19A97A65-FB7E-DC4C-8433-B675572D5E70}" dt="2023-02-22T17:58:30.299" v="9801"/>
          <ac:spMkLst>
            <pc:docMk/>
            <pc:sldMk cId="3098495472" sldId="450"/>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1134303784" sldId="451"/>
        </pc:sldMkLst>
        <pc:spChg chg="mod">
          <ac:chgData name="Daniel Khashabi" userId="62390808-c838-45e6-be59-d6fd0d208bc8" providerId="ADAL" clId="{19A97A65-FB7E-DC4C-8433-B675572D5E70}" dt="2023-02-22T18:45:37.835" v="10482"/>
          <ac:spMkLst>
            <pc:docMk/>
            <pc:sldMk cId="1134303784" sldId="451"/>
            <ac:spMk id="3" creationId="{00000000-0000-0000-0000-000000000000}"/>
          </ac:spMkLst>
        </pc:spChg>
        <pc:spChg chg="mod">
          <ac:chgData name="Daniel Khashabi" userId="62390808-c838-45e6-be59-d6fd0d208bc8" providerId="ADAL" clId="{19A97A65-FB7E-DC4C-8433-B675572D5E70}" dt="2023-02-22T18:45:37.835" v="10482"/>
          <ac:spMkLst>
            <pc:docMk/>
            <pc:sldMk cId="1134303784" sldId="451"/>
            <ac:spMk id="4" creationId="{00000000-0000-0000-0000-000000000000}"/>
          </ac:spMkLst>
        </pc:spChg>
        <pc:spChg chg="mod">
          <ac:chgData name="Daniel Khashabi" userId="62390808-c838-45e6-be59-d6fd0d208bc8" providerId="ADAL" clId="{19A97A65-FB7E-DC4C-8433-B675572D5E70}" dt="2023-02-22T17:58:30.299" v="9801"/>
          <ac:spMkLst>
            <pc:docMk/>
            <pc:sldMk cId="1134303784" sldId="451"/>
            <ac:spMk id="5" creationId="{00000000-0000-0000-0000-000000000000}"/>
          </ac:spMkLst>
        </pc:spChg>
        <pc:spChg chg="mod">
          <ac:chgData name="Daniel Khashabi" userId="62390808-c838-45e6-be59-d6fd0d208bc8" providerId="ADAL" clId="{19A97A65-FB7E-DC4C-8433-B675572D5E70}" dt="2023-02-22T17:58:30.299" v="9801"/>
          <ac:spMkLst>
            <pc:docMk/>
            <pc:sldMk cId="1134303784" sldId="451"/>
            <ac:spMk id="7" creationId="{00000000-0000-0000-0000-000000000000}"/>
          </ac:spMkLst>
        </pc:spChg>
        <pc:spChg chg="mod">
          <ac:chgData name="Daniel Khashabi" userId="62390808-c838-45e6-be59-d6fd0d208bc8" providerId="ADAL" clId="{19A97A65-FB7E-DC4C-8433-B675572D5E70}" dt="2023-02-22T17:58:30.299" v="9801"/>
          <ac:spMkLst>
            <pc:docMk/>
            <pc:sldMk cId="1134303784" sldId="451"/>
            <ac:spMk id="8" creationId="{00000000-0000-0000-0000-000000000000}"/>
          </ac:spMkLst>
        </pc:spChg>
        <pc:spChg chg="mod">
          <ac:chgData name="Daniel Khashabi" userId="62390808-c838-45e6-be59-d6fd0d208bc8" providerId="ADAL" clId="{19A97A65-FB7E-DC4C-8433-B675572D5E70}" dt="2023-02-22T18:45:37.835" v="10482"/>
          <ac:spMkLst>
            <pc:docMk/>
            <pc:sldMk cId="1134303784" sldId="451"/>
            <ac:spMk id="9" creationId="{00000000-0000-0000-0000-000000000000}"/>
          </ac:spMkLst>
        </pc:spChg>
        <pc:spChg chg="mod">
          <ac:chgData name="Daniel Khashabi" userId="62390808-c838-45e6-be59-d6fd0d208bc8" providerId="ADAL" clId="{19A97A65-FB7E-DC4C-8433-B675572D5E70}" dt="2023-02-22T18:45:37.835" v="10482"/>
          <ac:spMkLst>
            <pc:docMk/>
            <pc:sldMk cId="1134303784" sldId="451"/>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763033625" sldId="452"/>
        </pc:sldMkLst>
        <pc:spChg chg="mod">
          <ac:chgData name="Daniel Khashabi" userId="62390808-c838-45e6-be59-d6fd0d208bc8" providerId="ADAL" clId="{19A97A65-FB7E-DC4C-8433-B675572D5E70}" dt="2023-02-22T18:45:37.835" v="10482"/>
          <ac:spMkLst>
            <pc:docMk/>
            <pc:sldMk cId="763033625" sldId="452"/>
            <ac:spMk id="3" creationId="{00000000-0000-0000-0000-000000000000}"/>
          </ac:spMkLst>
        </pc:spChg>
        <pc:spChg chg="mod">
          <ac:chgData name="Daniel Khashabi" userId="62390808-c838-45e6-be59-d6fd0d208bc8" providerId="ADAL" clId="{19A97A65-FB7E-DC4C-8433-B675572D5E70}" dt="2023-02-22T17:58:30.299" v="9801"/>
          <ac:spMkLst>
            <pc:docMk/>
            <pc:sldMk cId="763033625" sldId="452"/>
            <ac:spMk id="4" creationId="{00000000-0000-0000-0000-000000000000}"/>
          </ac:spMkLst>
        </pc:spChg>
        <pc:spChg chg="mod">
          <ac:chgData name="Daniel Khashabi" userId="62390808-c838-45e6-be59-d6fd0d208bc8" providerId="ADAL" clId="{19A97A65-FB7E-DC4C-8433-B675572D5E70}" dt="2023-02-22T18:45:37.835" v="10482"/>
          <ac:spMkLst>
            <pc:docMk/>
            <pc:sldMk cId="763033625" sldId="452"/>
            <ac:spMk id="5" creationId="{00000000-0000-0000-0000-000000000000}"/>
          </ac:spMkLst>
        </pc:spChg>
        <pc:spChg chg="mod">
          <ac:chgData name="Daniel Khashabi" userId="62390808-c838-45e6-be59-d6fd0d208bc8" providerId="ADAL" clId="{19A97A65-FB7E-DC4C-8433-B675572D5E70}" dt="2023-02-22T17:58:30.299" v="9801"/>
          <ac:spMkLst>
            <pc:docMk/>
            <pc:sldMk cId="763033625" sldId="452"/>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1736642748" sldId="453"/>
        </pc:sldMkLst>
        <pc:spChg chg="mod">
          <ac:chgData name="Daniel Khashabi" userId="62390808-c838-45e6-be59-d6fd0d208bc8" providerId="ADAL" clId="{19A97A65-FB7E-DC4C-8433-B675572D5E70}" dt="2023-02-22T18:45:37.835" v="10482"/>
          <ac:spMkLst>
            <pc:docMk/>
            <pc:sldMk cId="1736642748" sldId="453"/>
            <ac:spMk id="2" creationId="{00000000-0000-0000-0000-000000000000}"/>
          </ac:spMkLst>
        </pc:spChg>
        <pc:spChg chg="mod">
          <ac:chgData name="Daniel Khashabi" userId="62390808-c838-45e6-be59-d6fd0d208bc8" providerId="ADAL" clId="{19A97A65-FB7E-DC4C-8433-B675572D5E70}" dt="2023-02-22T18:45:37.835" v="10482"/>
          <ac:spMkLst>
            <pc:docMk/>
            <pc:sldMk cId="1736642748" sldId="453"/>
            <ac:spMk id="3" creationId="{00000000-0000-0000-0000-000000000000}"/>
          </ac:spMkLst>
        </pc:spChg>
        <pc:spChg chg="mod">
          <ac:chgData name="Daniel Khashabi" userId="62390808-c838-45e6-be59-d6fd0d208bc8" providerId="ADAL" clId="{19A97A65-FB7E-DC4C-8433-B675572D5E70}" dt="2023-02-22T18:45:37.835" v="10482"/>
          <ac:spMkLst>
            <pc:docMk/>
            <pc:sldMk cId="1736642748" sldId="453"/>
            <ac:spMk id="4" creationId="{00000000-0000-0000-0000-000000000000}"/>
          </ac:spMkLst>
        </pc:spChg>
        <pc:spChg chg="mod">
          <ac:chgData name="Daniel Khashabi" userId="62390808-c838-45e6-be59-d6fd0d208bc8" providerId="ADAL" clId="{19A97A65-FB7E-DC4C-8433-B675572D5E70}" dt="2023-02-22T17:58:30.299" v="9801"/>
          <ac:spMkLst>
            <pc:docMk/>
            <pc:sldMk cId="1736642748" sldId="453"/>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165923610" sldId="454"/>
        </pc:sldMkLst>
        <pc:spChg chg="mod">
          <ac:chgData name="Daniel Khashabi" userId="62390808-c838-45e6-be59-d6fd0d208bc8" providerId="ADAL" clId="{19A97A65-FB7E-DC4C-8433-B675572D5E70}" dt="2023-02-22T18:45:37.835" v="10482"/>
          <ac:spMkLst>
            <pc:docMk/>
            <pc:sldMk cId="165923610" sldId="454"/>
            <ac:spMk id="2" creationId="{00000000-0000-0000-0000-000000000000}"/>
          </ac:spMkLst>
        </pc:spChg>
        <pc:spChg chg="mod">
          <ac:chgData name="Daniel Khashabi" userId="62390808-c838-45e6-be59-d6fd0d208bc8" providerId="ADAL" clId="{19A97A65-FB7E-DC4C-8433-B675572D5E70}" dt="2023-02-22T18:45:37.835" v="10482"/>
          <ac:spMkLst>
            <pc:docMk/>
            <pc:sldMk cId="165923610" sldId="454"/>
            <ac:spMk id="3" creationId="{00000000-0000-0000-0000-000000000000}"/>
          </ac:spMkLst>
        </pc:spChg>
        <pc:spChg chg="mod">
          <ac:chgData name="Daniel Khashabi" userId="62390808-c838-45e6-be59-d6fd0d208bc8" providerId="ADAL" clId="{19A97A65-FB7E-DC4C-8433-B675572D5E70}" dt="2023-02-22T17:58:30.299" v="9801"/>
          <ac:spMkLst>
            <pc:docMk/>
            <pc:sldMk cId="165923610" sldId="454"/>
            <ac:spMk id="4" creationId="{00000000-0000-0000-0000-000000000000}"/>
          </ac:spMkLst>
        </pc:spChg>
        <pc:spChg chg="mod">
          <ac:chgData name="Daniel Khashabi" userId="62390808-c838-45e6-be59-d6fd0d208bc8" providerId="ADAL" clId="{19A97A65-FB7E-DC4C-8433-B675572D5E70}" dt="2023-02-22T18:45:37.835" v="10482"/>
          <ac:spMkLst>
            <pc:docMk/>
            <pc:sldMk cId="165923610" sldId="454"/>
            <ac:spMk id="5" creationId="{00000000-0000-0000-0000-000000000000}"/>
          </ac:spMkLst>
        </pc:spChg>
        <pc:spChg chg="mod">
          <ac:chgData name="Daniel Khashabi" userId="62390808-c838-45e6-be59-d6fd0d208bc8" providerId="ADAL" clId="{19A97A65-FB7E-DC4C-8433-B675572D5E70}" dt="2023-02-22T17:58:30.299" v="9801"/>
          <ac:spMkLst>
            <pc:docMk/>
            <pc:sldMk cId="165923610" sldId="454"/>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3206594932" sldId="455"/>
        </pc:sldMkLst>
        <pc:spChg chg="mod">
          <ac:chgData name="Daniel Khashabi" userId="62390808-c838-45e6-be59-d6fd0d208bc8" providerId="ADAL" clId="{19A97A65-FB7E-DC4C-8433-B675572D5E70}" dt="2023-02-22T18:45:37.835" v="10482"/>
          <ac:spMkLst>
            <pc:docMk/>
            <pc:sldMk cId="3206594932" sldId="455"/>
            <ac:spMk id="3" creationId="{00000000-0000-0000-0000-000000000000}"/>
          </ac:spMkLst>
        </pc:spChg>
        <pc:spChg chg="mod">
          <ac:chgData name="Daniel Khashabi" userId="62390808-c838-45e6-be59-d6fd0d208bc8" providerId="ADAL" clId="{19A97A65-FB7E-DC4C-8433-B675572D5E70}" dt="2023-02-22T18:45:37.835" v="10482"/>
          <ac:spMkLst>
            <pc:docMk/>
            <pc:sldMk cId="3206594932" sldId="455"/>
            <ac:spMk id="4" creationId="{00000000-0000-0000-0000-000000000000}"/>
          </ac:spMkLst>
        </pc:spChg>
        <pc:spChg chg="mod">
          <ac:chgData name="Daniel Khashabi" userId="62390808-c838-45e6-be59-d6fd0d208bc8" providerId="ADAL" clId="{19A97A65-FB7E-DC4C-8433-B675572D5E70}" dt="2023-02-22T17:58:30.299" v="9801"/>
          <ac:spMkLst>
            <pc:docMk/>
            <pc:sldMk cId="3206594932" sldId="455"/>
            <ac:spMk id="5" creationId="{00000000-0000-0000-0000-000000000000}"/>
          </ac:spMkLst>
        </pc:spChg>
      </pc:sldChg>
      <pc:sldChg chg="del">
        <pc:chgData name="Daniel Khashabi" userId="62390808-c838-45e6-be59-d6fd0d208bc8" providerId="ADAL" clId="{19A97A65-FB7E-DC4C-8433-B675572D5E70}" dt="2023-02-12T19:56:18.290" v="543" actId="2696"/>
        <pc:sldMkLst>
          <pc:docMk/>
          <pc:sldMk cId="1906780869" sldId="456"/>
        </pc:sldMkLst>
      </pc:sldChg>
      <pc:sldChg chg="modSp add">
        <pc:chgData name="Daniel Khashabi" userId="62390808-c838-45e6-be59-d6fd0d208bc8" providerId="ADAL" clId="{19A97A65-FB7E-DC4C-8433-B675572D5E70}" dt="2023-02-22T18:45:37.835" v="10482"/>
        <pc:sldMkLst>
          <pc:docMk/>
          <pc:sldMk cId="3808977956" sldId="456"/>
        </pc:sldMkLst>
        <pc:spChg chg="mod">
          <ac:chgData name="Daniel Khashabi" userId="62390808-c838-45e6-be59-d6fd0d208bc8" providerId="ADAL" clId="{19A97A65-FB7E-DC4C-8433-B675572D5E70}" dt="2023-02-22T17:58:30.299" v="9801"/>
          <ac:spMkLst>
            <pc:docMk/>
            <pc:sldMk cId="3808977956" sldId="456"/>
            <ac:spMk id="3" creationId="{00000000-0000-0000-0000-000000000000}"/>
          </ac:spMkLst>
        </pc:spChg>
        <pc:spChg chg="mod">
          <ac:chgData name="Daniel Khashabi" userId="62390808-c838-45e6-be59-d6fd0d208bc8" providerId="ADAL" clId="{19A97A65-FB7E-DC4C-8433-B675572D5E70}" dt="2023-02-22T18:45:37.835" v="10482"/>
          <ac:spMkLst>
            <pc:docMk/>
            <pc:sldMk cId="3808977956" sldId="456"/>
            <ac:spMk id="4" creationId="{00000000-0000-0000-0000-000000000000}"/>
          </ac:spMkLst>
        </pc:spChg>
        <pc:spChg chg="mod">
          <ac:chgData name="Daniel Khashabi" userId="62390808-c838-45e6-be59-d6fd0d208bc8" providerId="ADAL" clId="{19A97A65-FB7E-DC4C-8433-B675572D5E70}" dt="2023-02-22T17:58:30.299" v="9801"/>
          <ac:spMkLst>
            <pc:docMk/>
            <pc:sldMk cId="3808977956" sldId="456"/>
            <ac:spMk id="5" creationId="{00000000-0000-0000-0000-000000000000}"/>
          </ac:spMkLst>
        </pc:spChg>
      </pc:sldChg>
      <pc:sldChg chg="modSp del">
        <pc:chgData name="Daniel Khashabi" userId="62390808-c838-45e6-be59-d6fd0d208bc8" providerId="ADAL" clId="{19A97A65-FB7E-DC4C-8433-B675572D5E70}" dt="2023-02-13T19:59:33.229" v="2569" actId="2696"/>
        <pc:sldMkLst>
          <pc:docMk/>
          <pc:sldMk cId="998917282" sldId="457"/>
        </pc:sldMkLst>
        <pc:spChg chg="mod">
          <ac:chgData name="Daniel Khashabi" userId="62390808-c838-45e6-be59-d6fd0d208bc8" providerId="ADAL" clId="{19A97A65-FB7E-DC4C-8433-B675572D5E70}" dt="2023-02-13T18:52:24.379" v="970"/>
          <ac:spMkLst>
            <pc:docMk/>
            <pc:sldMk cId="998917282" sldId="457"/>
            <ac:spMk id="21" creationId="{00000000-0000-0000-0000-000000000000}"/>
          </ac:spMkLst>
        </pc:spChg>
        <pc:spChg chg="mod">
          <ac:chgData name="Daniel Khashabi" userId="62390808-c838-45e6-be59-d6fd0d208bc8" providerId="ADAL" clId="{19A97A65-FB7E-DC4C-8433-B675572D5E70}" dt="2023-02-13T18:52:24.379" v="970"/>
          <ac:spMkLst>
            <pc:docMk/>
            <pc:sldMk cId="998917282" sldId="457"/>
            <ac:spMk id="24" creationId="{4648C912-CD17-4C23-9055-45F8E61C540A}"/>
          </ac:spMkLst>
        </pc:spChg>
      </pc:sldChg>
      <pc:sldChg chg="modSp add">
        <pc:chgData name="Daniel Khashabi" userId="62390808-c838-45e6-be59-d6fd0d208bc8" providerId="ADAL" clId="{19A97A65-FB7E-DC4C-8433-B675572D5E70}" dt="2023-02-22T18:45:37.835" v="10482"/>
        <pc:sldMkLst>
          <pc:docMk/>
          <pc:sldMk cId="4140546916" sldId="457"/>
        </pc:sldMkLst>
        <pc:spChg chg="mod">
          <ac:chgData name="Daniel Khashabi" userId="62390808-c838-45e6-be59-d6fd0d208bc8" providerId="ADAL" clId="{19A97A65-FB7E-DC4C-8433-B675572D5E70}" dt="2023-02-22T18:45:37.835" v="10482"/>
          <ac:spMkLst>
            <pc:docMk/>
            <pc:sldMk cId="4140546916" sldId="457"/>
            <ac:spMk id="2" creationId="{00000000-0000-0000-0000-000000000000}"/>
          </ac:spMkLst>
        </pc:spChg>
        <pc:spChg chg="mod">
          <ac:chgData name="Daniel Khashabi" userId="62390808-c838-45e6-be59-d6fd0d208bc8" providerId="ADAL" clId="{19A97A65-FB7E-DC4C-8433-B675572D5E70}" dt="2023-02-22T18:45:37.835" v="10482"/>
          <ac:spMkLst>
            <pc:docMk/>
            <pc:sldMk cId="4140546916" sldId="457"/>
            <ac:spMk id="3" creationId="{00000000-0000-0000-0000-000000000000}"/>
          </ac:spMkLst>
        </pc:spChg>
        <pc:spChg chg="mod">
          <ac:chgData name="Daniel Khashabi" userId="62390808-c838-45e6-be59-d6fd0d208bc8" providerId="ADAL" clId="{19A97A65-FB7E-DC4C-8433-B675572D5E70}" dt="2023-02-22T17:58:30.299" v="9801"/>
          <ac:spMkLst>
            <pc:docMk/>
            <pc:sldMk cId="4140546916" sldId="457"/>
            <ac:spMk id="4" creationId="{00000000-0000-0000-0000-000000000000}"/>
          </ac:spMkLst>
        </pc:spChg>
        <pc:spChg chg="mod">
          <ac:chgData name="Daniel Khashabi" userId="62390808-c838-45e6-be59-d6fd0d208bc8" providerId="ADAL" clId="{19A97A65-FB7E-DC4C-8433-B675572D5E70}" dt="2023-02-22T18:45:37.835" v="10482"/>
          <ac:spMkLst>
            <pc:docMk/>
            <pc:sldMk cId="4140546916" sldId="457"/>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4013478662" sldId="458"/>
        </pc:sldMkLst>
        <pc:spChg chg="mod">
          <ac:chgData name="Daniel Khashabi" userId="62390808-c838-45e6-be59-d6fd0d208bc8" providerId="ADAL" clId="{19A97A65-FB7E-DC4C-8433-B675572D5E70}" dt="2023-02-22T18:45:37.835" v="10482"/>
          <ac:spMkLst>
            <pc:docMk/>
            <pc:sldMk cId="4013478662" sldId="458"/>
            <ac:spMk id="3" creationId="{00000000-0000-0000-0000-000000000000}"/>
          </ac:spMkLst>
        </pc:spChg>
        <pc:spChg chg="mod">
          <ac:chgData name="Daniel Khashabi" userId="62390808-c838-45e6-be59-d6fd0d208bc8" providerId="ADAL" clId="{19A97A65-FB7E-DC4C-8433-B675572D5E70}" dt="2023-02-22T18:45:37.835" v="10482"/>
          <ac:spMkLst>
            <pc:docMk/>
            <pc:sldMk cId="4013478662" sldId="458"/>
            <ac:spMk id="4" creationId="{00000000-0000-0000-0000-000000000000}"/>
          </ac:spMkLst>
        </pc:spChg>
        <pc:spChg chg="mod">
          <ac:chgData name="Daniel Khashabi" userId="62390808-c838-45e6-be59-d6fd0d208bc8" providerId="ADAL" clId="{19A97A65-FB7E-DC4C-8433-B675572D5E70}" dt="2023-02-22T17:58:30.299" v="9801"/>
          <ac:spMkLst>
            <pc:docMk/>
            <pc:sldMk cId="4013478662" sldId="458"/>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2901061847" sldId="459"/>
        </pc:sldMkLst>
        <pc:spChg chg="mod">
          <ac:chgData name="Daniel Khashabi" userId="62390808-c838-45e6-be59-d6fd0d208bc8" providerId="ADAL" clId="{19A97A65-FB7E-DC4C-8433-B675572D5E70}" dt="2023-02-22T18:45:37.835" v="10482"/>
          <ac:spMkLst>
            <pc:docMk/>
            <pc:sldMk cId="2901061847" sldId="459"/>
            <ac:spMk id="3" creationId="{00000000-0000-0000-0000-000000000000}"/>
          </ac:spMkLst>
        </pc:spChg>
        <pc:spChg chg="mod">
          <ac:chgData name="Daniel Khashabi" userId="62390808-c838-45e6-be59-d6fd0d208bc8" providerId="ADAL" clId="{19A97A65-FB7E-DC4C-8433-B675572D5E70}" dt="2023-02-22T17:58:30.299" v="9801"/>
          <ac:spMkLst>
            <pc:docMk/>
            <pc:sldMk cId="2901061847" sldId="459"/>
            <ac:spMk id="4" creationId="{00000000-0000-0000-0000-000000000000}"/>
          </ac:spMkLst>
        </pc:spChg>
        <pc:spChg chg="mod">
          <ac:chgData name="Daniel Khashabi" userId="62390808-c838-45e6-be59-d6fd0d208bc8" providerId="ADAL" clId="{19A97A65-FB7E-DC4C-8433-B675572D5E70}" dt="2023-02-22T18:45:37.835" v="10482"/>
          <ac:spMkLst>
            <pc:docMk/>
            <pc:sldMk cId="2901061847" sldId="459"/>
            <ac:spMk id="5" creationId="{00000000-0000-0000-0000-000000000000}"/>
          </ac:spMkLst>
        </pc:spChg>
        <pc:spChg chg="mod">
          <ac:chgData name="Daniel Khashabi" userId="62390808-c838-45e6-be59-d6fd0d208bc8" providerId="ADAL" clId="{19A97A65-FB7E-DC4C-8433-B675572D5E70}" dt="2023-02-22T17:58:30.299" v="9801"/>
          <ac:spMkLst>
            <pc:docMk/>
            <pc:sldMk cId="2901061847" sldId="459"/>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2432932660" sldId="460"/>
        </pc:sldMkLst>
        <pc:spChg chg="mod">
          <ac:chgData name="Daniel Khashabi" userId="62390808-c838-45e6-be59-d6fd0d208bc8" providerId="ADAL" clId="{19A97A65-FB7E-DC4C-8433-B675572D5E70}" dt="2023-02-22T18:45:37.835" v="10482"/>
          <ac:spMkLst>
            <pc:docMk/>
            <pc:sldMk cId="2432932660" sldId="460"/>
            <ac:spMk id="3" creationId="{00000000-0000-0000-0000-000000000000}"/>
          </ac:spMkLst>
        </pc:spChg>
        <pc:spChg chg="mod">
          <ac:chgData name="Daniel Khashabi" userId="62390808-c838-45e6-be59-d6fd0d208bc8" providerId="ADAL" clId="{19A97A65-FB7E-DC4C-8433-B675572D5E70}" dt="2023-02-22T17:58:30.299" v="9801"/>
          <ac:spMkLst>
            <pc:docMk/>
            <pc:sldMk cId="2432932660" sldId="460"/>
            <ac:spMk id="4" creationId="{00000000-0000-0000-0000-000000000000}"/>
          </ac:spMkLst>
        </pc:spChg>
        <pc:spChg chg="mod">
          <ac:chgData name="Daniel Khashabi" userId="62390808-c838-45e6-be59-d6fd0d208bc8" providerId="ADAL" clId="{19A97A65-FB7E-DC4C-8433-B675572D5E70}" dt="2023-02-22T18:45:37.835" v="10482"/>
          <ac:spMkLst>
            <pc:docMk/>
            <pc:sldMk cId="2432932660" sldId="460"/>
            <ac:spMk id="5" creationId="{00000000-0000-0000-0000-000000000000}"/>
          </ac:spMkLst>
        </pc:spChg>
        <pc:spChg chg="mod">
          <ac:chgData name="Daniel Khashabi" userId="62390808-c838-45e6-be59-d6fd0d208bc8" providerId="ADAL" clId="{19A97A65-FB7E-DC4C-8433-B675572D5E70}" dt="2023-02-22T17:58:30.299" v="9801"/>
          <ac:spMkLst>
            <pc:docMk/>
            <pc:sldMk cId="2432932660" sldId="460"/>
            <ac:spMk id="6" creationId="{00000000-0000-0000-0000-000000000000}"/>
          </ac:spMkLst>
        </pc:spChg>
      </pc:sldChg>
      <pc:sldChg chg="modSp add">
        <pc:chgData name="Daniel Khashabi" userId="62390808-c838-45e6-be59-d6fd0d208bc8" providerId="ADAL" clId="{19A97A65-FB7E-DC4C-8433-B675572D5E70}" dt="2023-02-22T18:45:37.835" v="10482"/>
        <pc:sldMkLst>
          <pc:docMk/>
          <pc:sldMk cId="2983982570" sldId="461"/>
        </pc:sldMkLst>
        <pc:spChg chg="mod">
          <ac:chgData name="Daniel Khashabi" userId="62390808-c838-45e6-be59-d6fd0d208bc8" providerId="ADAL" clId="{19A97A65-FB7E-DC4C-8433-B675572D5E70}" dt="2023-02-22T17:58:30.299" v="9801"/>
          <ac:spMkLst>
            <pc:docMk/>
            <pc:sldMk cId="2983982570" sldId="461"/>
            <ac:spMk id="3" creationId="{00000000-0000-0000-0000-000000000000}"/>
          </ac:spMkLst>
        </pc:spChg>
        <pc:spChg chg="mod">
          <ac:chgData name="Daniel Khashabi" userId="62390808-c838-45e6-be59-d6fd0d208bc8" providerId="ADAL" clId="{19A97A65-FB7E-DC4C-8433-B675572D5E70}" dt="2023-02-22T18:45:37.835" v="10482"/>
          <ac:spMkLst>
            <pc:docMk/>
            <pc:sldMk cId="2983982570" sldId="461"/>
            <ac:spMk id="4" creationId="{00000000-0000-0000-0000-000000000000}"/>
          </ac:spMkLst>
        </pc:spChg>
        <pc:spChg chg="mod">
          <ac:chgData name="Daniel Khashabi" userId="62390808-c838-45e6-be59-d6fd0d208bc8" providerId="ADAL" clId="{19A97A65-FB7E-DC4C-8433-B675572D5E70}" dt="2023-02-22T18:45:37.835" v="10482"/>
          <ac:spMkLst>
            <pc:docMk/>
            <pc:sldMk cId="2983982570" sldId="461"/>
            <ac:spMk id="5" creationId="{00000000-0000-0000-0000-000000000000}"/>
          </ac:spMkLst>
        </pc:spChg>
        <pc:spChg chg="mod">
          <ac:chgData name="Daniel Khashabi" userId="62390808-c838-45e6-be59-d6fd0d208bc8" providerId="ADAL" clId="{19A97A65-FB7E-DC4C-8433-B675572D5E70}" dt="2023-02-22T17:58:30.299" v="9801"/>
          <ac:spMkLst>
            <pc:docMk/>
            <pc:sldMk cId="2983982570" sldId="461"/>
            <ac:spMk id="6" creationId="{00000000-0000-0000-0000-000000000000}"/>
          </ac:spMkLst>
        </pc:spChg>
      </pc:sldChg>
      <pc:sldChg chg="add del">
        <pc:chgData name="Daniel Khashabi" userId="62390808-c838-45e6-be59-d6fd0d208bc8" providerId="ADAL" clId="{19A97A65-FB7E-DC4C-8433-B675572D5E70}" dt="2023-02-22T16:01:04.471" v="8621" actId="2696"/>
        <pc:sldMkLst>
          <pc:docMk/>
          <pc:sldMk cId="3661305466" sldId="462"/>
        </pc:sldMkLst>
        <pc:spChg chg="mod">
          <ac:chgData name="Daniel Khashabi" userId="62390808-c838-45e6-be59-d6fd0d208bc8" providerId="ADAL" clId="{19A97A65-FB7E-DC4C-8433-B675572D5E70}" dt="2023-02-22T17:58:30.299" v="9801"/>
          <ac:spMkLst>
            <pc:docMk/>
            <pc:sldMk cId="3661305466" sldId="462"/>
            <ac:spMk id="3" creationId="{00000000-0000-0000-0000-000000000000}"/>
          </ac:spMkLst>
        </pc:spChg>
        <pc:spChg chg="mod">
          <ac:chgData name="Daniel Khashabi" userId="62390808-c838-45e6-be59-d6fd0d208bc8" providerId="ADAL" clId="{19A97A65-FB7E-DC4C-8433-B675572D5E70}" dt="2023-02-22T17:58:30.299" v="9801"/>
          <ac:spMkLst>
            <pc:docMk/>
            <pc:sldMk cId="3661305466" sldId="462"/>
            <ac:spMk id="4" creationId="{00000000-0000-0000-0000-000000000000}"/>
          </ac:spMkLst>
        </pc:spChg>
        <pc:spChg chg="mod">
          <ac:chgData name="Daniel Khashabi" userId="62390808-c838-45e6-be59-d6fd0d208bc8" providerId="ADAL" clId="{19A97A65-FB7E-DC4C-8433-B675572D5E70}" dt="2023-02-22T17:58:30.299" v="9801"/>
          <ac:spMkLst>
            <pc:docMk/>
            <pc:sldMk cId="3661305466" sldId="462"/>
            <ac:spMk id="5" creationId="{00000000-0000-0000-0000-000000000000}"/>
          </ac:spMkLst>
        </pc:spChg>
        <pc:spChg chg="mod">
          <ac:chgData name="Daniel Khashabi" userId="62390808-c838-45e6-be59-d6fd0d208bc8" providerId="ADAL" clId="{19A97A65-FB7E-DC4C-8433-B675572D5E70}" dt="2023-02-22T18:45:37.835" v="10482"/>
          <ac:spMkLst>
            <pc:docMk/>
            <pc:sldMk cId="3661305466" sldId="462"/>
            <ac:spMk id="6" creationId="{00000000-0000-0000-0000-000000000000}"/>
          </ac:spMkLst>
        </pc:spChg>
        <pc:spChg chg="mod">
          <ac:chgData name="Daniel Khashabi" userId="62390808-c838-45e6-be59-d6fd0d208bc8" providerId="ADAL" clId="{19A97A65-FB7E-DC4C-8433-B675572D5E70}" dt="2023-02-22T17:58:30.299" v="9801"/>
          <ac:spMkLst>
            <pc:docMk/>
            <pc:sldMk cId="3661305466" sldId="462"/>
            <ac:spMk id="7" creationId="{00000000-0000-0000-0000-000000000000}"/>
          </ac:spMkLst>
        </pc:spChg>
      </pc:sldChg>
      <pc:sldChg chg="modSp add">
        <pc:chgData name="Daniel Khashabi" userId="62390808-c838-45e6-be59-d6fd0d208bc8" providerId="ADAL" clId="{19A97A65-FB7E-DC4C-8433-B675572D5E70}" dt="2023-02-22T18:45:37.835" v="10482"/>
        <pc:sldMkLst>
          <pc:docMk/>
          <pc:sldMk cId="4034588720" sldId="463"/>
        </pc:sldMkLst>
        <pc:spChg chg="mod">
          <ac:chgData name="Daniel Khashabi" userId="62390808-c838-45e6-be59-d6fd0d208bc8" providerId="ADAL" clId="{19A97A65-FB7E-DC4C-8433-B675572D5E70}" dt="2023-02-22T18:45:37.835" v="10482"/>
          <ac:spMkLst>
            <pc:docMk/>
            <pc:sldMk cId="4034588720" sldId="463"/>
            <ac:spMk id="3" creationId="{00000000-0000-0000-0000-000000000000}"/>
          </ac:spMkLst>
        </pc:spChg>
        <pc:spChg chg="mod">
          <ac:chgData name="Daniel Khashabi" userId="62390808-c838-45e6-be59-d6fd0d208bc8" providerId="ADAL" clId="{19A97A65-FB7E-DC4C-8433-B675572D5E70}" dt="2023-02-22T18:45:37.835" v="10482"/>
          <ac:spMkLst>
            <pc:docMk/>
            <pc:sldMk cId="4034588720" sldId="463"/>
            <ac:spMk id="4" creationId="{00000000-0000-0000-0000-000000000000}"/>
          </ac:spMkLst>
        </pc:spChg>
      </pc:sldChg>
      <pc:sldChg chg="modSp add">
        <pc:chgData name="Daniel Khashabi" userId="62390808-c838-45e6-be59-d6fd0d208bc8" providerId="ADAL" clId="{19A97A65-FB7E-DC4C-8433-B675572D5E70}" dt="2023-02-22T18:45:37.835" v="10482"/>
        <pc:sldMkLst>
          <pc:docMk/>
          <pc:sldMk cId="1721581950" sldId="464"/>
        </pc:sldMkLst>
        <pc:spChg chg="mod">
          <ac:chgData name="Daniel Khashabi" userId="62390808-c838-45e6-be59-d6fd0d208bc8" providerId="ADAL" clId="{19A97A65-FB7E-DC4C-8433-B675572D5E70}" dt="2023-02-22T18:45:37.835" v="10482"/>
          <ac:spMkLst>
            <pc:docMk/>
            <pc:sldMk cId="1721581950" sldId="464"/>
            <ac:spMk id="3" creationId="{00000000-0000-0000-0000-000000000000}"/>
          </ac:spMkLst>
        </pc:spChg>
        <pc:spChg chg="mod">
          <ac:chgData name="Daniel Khashabi" userId="62390808-c838-45e6-be59-d6fd0d208bc8" providerId="ADAL" clId="{19A97A65-FB7E-DC4C-8433-B675572D5E70}" dt="2023-02-22T18:45:37.835" v="10482"/>
          <ac:spMkLst>
            <pc:docMk/>
            <pc:sldMk cId="1721581950" sldId="464"/>
            <ac:spMk id="4" creationId="{00000000-0000-0000-0000-000000000000}"/>
          </ac:spMkLst>
        </pc:spChg>
      </pc:sldChg>
      <pc:sldChg chg="modSp add del">
        <pc:chgData name="Daniel Khashabi" userId="62390808-c838-45e6-be59-d6fd0d208bc8" providerId="ADAL" clId="{19A97A65-FB7E-DC4C-8433-B675572D5E70}" dt="2023-02-22T04:09:31.417" v="7037" actId="2696"/>
        <pc:sldMkLst>
          <pc:docMk/>
          <pc:sldMk cId="201950986" sldId="466"/>
        </pc:sldMkLst>
        <pc:spChg chg="mod">
          <ac:chgData name="Daniel Khashabi" userId="62390808-c838-45e6-be59-d6fd0d208bc8" providerId="ADAL" clId="{19A97A65-FB7E-DC4C-8433-B675572D5E70}" dt="2023-02-22T01:44:26.233" v="5908"/>
          <ac:spMkLst>
            <pc:docMk/>
            <pc:sldMk cId="201950986" sldId="466"/>
            <ac:spMk id="9" creationId="{82E1C452-7CAC-2945-8C81-27748640CC31}"/>
          </ac:spMkLst>
        </pc:spChg>
        <pc:spChg chg="mod">
          <ac:chgData name="Daniel Khashabi" userId="62390808-c838-45e6-be59-d6fd0d208bc8" providerId="ADAL" clId="{19A97A65-FB7E-DC4C-8433-B675572D5E70}" dt="2023-02-22T01:44:26.233" v="5908"/>
          <ac:spMkLst>
            <pc:docMk/>
            <pc:sldMk cId="201950986" sldId="466"/>
            <ac:spMk id="10" creationId="{0A909894-3591-7748-BBB4-C36B5CE37692}"/>
          </ac:spMkLst>
        </pc:spChg>
        <pc:spChg chg="mod">
          <ac:chgData name="Daniel Khashabi" userId="62390808-c838-45e6-be59-d6fd0d208bc8" providerId="ADAL" clId="{19A97A65-FB7E-DC4C-8433-B675572D5E70}" dt="2023-02-22T01:44:26.233" v="5908"/>
          <ac:spMkLst>
            <pc:docMk/>
            <pc:sldMk cId="201950986" sldId="466"/>
            <ac:spMk id="11" creationId="{C85A6FB5-B6FE-4544-8D36-B29CFEB5019B}"/>
          </ac:spMkLst>
        </pc:spChg>
        <pc:spChg chg="mod">
          <ac:chgData name="Daniel Khashabi" userId="62390808-c838-45e6-be59-d6fd0d208bc8" providerId="ADAL" clId="{19A97A65-FB7E-DC4C-8433-B675572D5E70}" dt="2023-02-22T01:44:26.233" v="5908"/>
          <ac:spMkLst>
            <pc:docMk/>
            <pc:sldMk cId="201950986" sldId="466"/>
            <ac:spMk id="12" creationId="{CC9B5986-E143-DA47-8BEE-CE400F5A4192}"/>
          </ac:spMkLst>
        </pc:spChg>
        <pc:spChg chg="mod">
          <ac:chgData name="Daniel Khashabi" userId="62390808-c838-45e6-be59-d6fd0d208bc8" providerId="ADAL" clId="{19A97A65-FB7E-DC4C-8433-B675572D5E70}" dt="2023-02-22T01:44:26.233" v="5908"/>
          <ac:spMkLst>
            <pc:docMk/>
            <pc:sldMk cId="201950986" sldId="466"/>
            <ac:spMk id="13" creationId="{3669A13F-09D5-514E-BD52-058034768760}"/>
          </ac:spMkLst>
        </pc:spChg>
        <pc:spChg chg="mod">
          <ac:chgData name="Daniel Khashabi" userId="62390808-c838-45e6-be59-d6fd0d208bc8" providerId="ADAL" clId="{19A97A65-FB7E-DC4C-8433-B675572D5E70}" dt="2023-02-22T01:44:26.233" v="5908"/>
          <ac:spMkLst>
            <pc:docMk/>
            <pc:sldMk cId="201950986" sldId="466"/>
            <ac:spMk id="14" creationId="{B6E381E5-AA7B-574F-AD9A-01903FAB0A27}"/>
          </ac:spMkLst>
        </pc:spChg>
        <pc:spChg chg="mod">
          <ac:chgData name="Daniel Khashabi" userId="62390808-c838-45e6-be59-d6fd0d208bc8" providerId="ADAL" clId="{19A97A65-FB7E-DC4C-8433-B675572D5E70}" dt="2023-02-22T01:44:26.233" v="5908"/>
          <ac:spMkLst>
            <pc:docMk/>
            <pc:sldMk cId="201950986" sldId="466"/>
            <ac:spMk id="15" creationId="{9043A34F-0055-C84D-9E4A-3E10C11B707D}"/>
          </ac:spMkLst>
        </pc:spChg>
        <pc:spChg chg="mod">
          <ac:chgData name="Daniel Khashabi" userId="62390808-c838-45e6-be59-d6fd0d208bc8" providerId="ADAL" clId="{19A97A65-FB7E-DC4C-8433-B675572D5E70}" dt="2023-02-22T01:44:26.233" v="5908"/>
          <ac:spMkLst>
            <pc:docMk/>
            <pc:sldMk cId="201950986" sldId="466"/>
            <ac:spMk id="16" creationId="{235EDFC2-A401-DA48-84B8-ADA67CBA3D16}"/>
          </ac:spMkLst>
        </pc:spChg>
        <pc:spChg chg="mod">
          <ac:chgData name="Daniel Khashabi" userId="62390808-c838-45e6-be59-d6fd0d208bc8" providerId="ADAL" clId="{19A97A65-FB7E-DC4C-8433-B675572D5E70}" dt="2023-02-22T01:44:26.233" v="5908"/>
          <ac:spMkLst>
            <pc:docMk/>
            <pc:sldMk cId="201950986" sldId="466"/>
            <ac:spMk id="17" creationId="{51FE9048-48CA-C246-AD8D-B4F3FBE2476E}"/>
          </ac:spMkLst>
        </pc:spChg>
        <pc:spChg chg="mod">
          <ac:chgData name="Daniel Khashabi" userId="62390808-c838-45e6-be59-d6fd0d208bc8" providerId="ADAL" clId="{19A97A65-FB7E-DC4C-8433-B675572D5E70}" dt="2023-02-22T01:44:26.233" v="5908"/>
          <ac:spMkLst>
            <pc:docMk/>
            <pc:sldMk cId="201950986" sldId="466"/>
            <ac:spMk id="18" creationId="{699D4F0C-DC82-4A4C-B396-2535342D1034}"/>
          </ac:spMkLst>
        </pc:spChg>
        <pc:spChg chg="mod">
          <ac:chgData name="Daniel Khashabi" userId="62390808-c838-45e6-be59-d6fd0d208bc8" providerId="ADAL" clId="{19A97A65-FB7E-DC4C-8433-B675572D5E70}" dt="2023-02-22T01:44:26.233" v="5908"/>
          <ac:spMkLst>
            <pc:docMk/>
            <pc:sldMk cId="201950986" sldId="466"/>
            <ac:spMk id="19" creationId="{C5D7FE34-2D8F-0C4F-AC36-42A70DA99528}"/>
          </ac:spMkLst>
        </pc:spChg>
        <pc:spChg chg="mod">
          <ac:chgData name="Daniel Khashabi" userId="62390808-c838-45e6-be59-d6fd0d208bc8" providerId="ADAL" clId="{19A97A65-FB7E-DC4C-8433-B675572D5E70}" dt="2023-02-22T01:44:26.233" v="5908"/>
          <ac:spMkLst>
            <pc:docMk/>
            <pc:sldMk cId="201950986" sldId="466"/>
            <ac:spMk id="20" creationId="{5A0C5CEF-654D-F346-8CDE-EF19FA68480F}"/>
          </ac:spMkLst>
        </pc:spChg>
        <pc:spChg chg="mod">
          <ac:chgData name="Daniel Khashabi" userId="62390808-c838-45e6-be59-d6fd0d208bc8" providerId="ADAL" clId="{19A97A65-FB7E-DC4C-8433-B675572D5E70}" dt="2023-02-22T01:44:26.233" v="5908"/>
          <ac:spMkLst>
            <pc:docMk/>
            <pc:sldMk cId="201950986" sldId="466"/>
            <ac:spMk id="21" creationId="{1C2C10C3-6045-E645-B4BB-E51857EA741C}"/>
          </ac:spMkLst>
        </pc:spChg>
        <pc:spChg chg="mod">
          <ac:chgData name="Daniel Khashabi" userId="62390808-c838-45e6-be59-d6fd0d208bc8" providerId="ADAL" clId="{19A97A65-FB7E-DC4C-8433-B675572D5E70}" dt="2023-02-22T01:44:26.233" v="5908"/>
          <ac:spMkLst>
            <pc:docMk/>
            <pc:sldMk cId="201950986" sldId="466"/>
            <ac:spMk id="22" creationId="{82F01CF8-06CF-C84F-8AEB-BC82DB9F4FDF}"/>
          </ac:spMkLst>
        </pc:spChg>
        <pc:spChg chg="mod">
          <ac:chgData name="Daniel Khashabi" userId="62390808-c838-45e6-be59-d6fd0d208bc8" providerId="ADAL" clId="{19A97A65-FB7E-DC4C-8433-B675572D5E70}" dt="2023-02-22T01:44:26.233" v="5908"/>
          <ac:spMkLst>
            <pc:docMk/>
            <pc:sldMk cId="201950986" sldId="466"/>
            <ac:spMk id="23" creationId="{5C82E95E-0B4A-6447-9B38-BB79C9EABCA1}"/>
          </ac:spMkLst>
        </pc:spChg>
        <pc:spChg chg="mod">
          <ac:chgData name="Daniel Khashabi" userId="62390808-c838-45e6-be59-d6fd0d208bc8" providerId="ADAL" clId="{19A97A65-FB7E-DC4C-8433-B675572D5E70}" dt="2023-02-22T01:44:26.233" v="5908"/>
          <ac:spMkLst>
            <pc:docMk/>
            <pc:sldMk cId="201950986" sldId="466"/>
            <ac:spMk id="24" creationId="{5E2899D3-BDC8-954D-B688-0B63DB7A1AA8}"/>
          </ac:spMkLst>
        </pc:spChg>
        <pc:spChg chg="mod">
          <ac:chgData name="Daniel Khashabi" userId="62390808-c838-45e6-be59-d6fd0d208bc8" providerId="ADAL" clId="{19A97A65-FB7E-DC4C-8433-B675572D5E70}" dt="2023-02-22T01:44:26.233" v="5908"/>
          <ac:spMkLst>
            <pc:docMk/>
            <pc:sldMk cId="201950986" sldId="466"/>
            <ac:spMk id="25" creationId="{31398E4C-8917-9B4F-8BAB-BFD5F13FA095}"/>
          </ac:spMkLst>
        </pc:spChg>
        <pc:spChg chg="mod">
          <ac:chgData name="Daniel Khashabi" userId="62390808-c838-45e6-be59-d6fd0d208bc8" providerId="ADAL" clId="{19A97A65-FB7E-DC4C-8433-B675572D5E70}" dt="2023-02-22T01:44:26.233" v="5908"/>
          <ac:spMkLst>
            <pc:docMk/>
            <pc:sldMk cId="201950986" sldId="466"/>
            <ac:spMk id="26" creationId="{8F6418C8-FBA6-FA44-9E31-51039C3FA527}"/>
          </ac:spMkLst>
        </pc:spChg>
        <pc:spChg chg="mod">
          <ac:chgData name="Daniel Khashabi" userId="62390808-c838-45e6-be59-d6fd0d208bc8" providerId="ADAL" clId="{19A97A65-FB7E-DC4C-8433-B675572D5E70}" dt="2023-02-22T01:44:26.233" v="5908"/>
          <ac:spMkLst>
            <pc:docMk/>
            <pc:sldMk cId="201950986" sldId="466"/>
            <ac:spMk id="30" creationId="{D6F15D6E-FE45-CE4A-AE3C-D077D9AC0AE8}"/>
          </ac:spMkLst>
        </pc:spChg>
        <pc:spChg chg="mod">
          <ac:chgData name="Daniel Khashabi" userId="62390808-c838-45e6-be59-d6fd0d208bc8" providerId="ADAL" clId="{19A97A65-FB7E-DC4C-8433-B675572D5E70}" dt="2023-02-22T01:44:26.233" v="5908"/>
          <ac:spMkLst>
            <pc:docMk/>
            <pc:sldMk cId="201950986" sldId="466"/>
            <ac:spMk id="31" creationId="{390C8968-4425-3E43-A9B9-FCF146954C8D}"/>
          </ac:spMkLst>
        </pc:spChg>
        <pc:spChg chg="mod">
          <ac:chgData name="Daniel Khashabi" userId="62390808-c838-45e6-be59-d6fd0d208bc8" providerId="ADAL" clId="{19A97A65-FB7E-DC4C-8433-B675572D5E70}" dt="2023-02-22T01:44:26.233" v="5908"/>
          <ac:spMkLst>
            <pc:docMk/>
            <pc:sldMk cId="201950986" sldId="466"/>
            <ac:spMk id="32" creationId="{7AA07F49-40C8-994C-AD50-7BE9A3B6349F}"/>
          </ac:spMkLst>
        </pc:spChg>
        <pc:spChg chg="mod">
          <ac:chgData name="Daniel Khashabi" userId="62390808-c838-45e6-be59-d6fd0d208bc8" providerId="ADAL" clId="{19A97A65-FB7E-DC4C-8433-B675572D5E70}" dt="2023-02-22T01:44:26.233" v="5908"/>
          <ac:spMkLst>
            <pc:docMk/>
            <pc:sldMk cId="201950986" sldId="466"/>
            <ac:spMk id="33" creationId="{9FCFBD62-EB23-9F44-89EF-A92BF5F5A676}"/>
          </ac:spMkLst>
        </pc:spChg>
        <pc:spChg chg="mod">
          <ac:chgData name="Daniel Khashabi" userId="62390808-c838-45e6-be59-d6fd0d208bc8" providerId="ADAL" clId="{19A97A65-FB7E-DC4C-8433-B675572D5E70}" dt="2023-02-22T01:44:26.233" v="5908"/>
          <ac:spMkLst>
            <pc:docMk/>
            <pc:sldMk cId="201950986" sldId="466"/>
            <ac:spMk id="34" creationId="{5CCD03C1-4DFE-C54A-84A1-00F892FC776C}"/>
          </ac:spMkLst>
        </pc:spChg>
        <pc:spChg chg="mod">
          <ac:chgData name="Daniel Khashabi" userId="62390808-c838-45e6-be59-d6fd0d208bc8" providerId="ADAL" clId="{19A97A65-FB7E-DC4C-8433-B675572D5E70}" dt="2023-02-22T01:44:26.233" v="5908"/>
          <ac:spMkLst>
            <pc:docMk/>
            <pc:sldMk cId="201950986" sldId="466"/>
            <ac:spMk id="35" creationId="{4BFF4787-ED53-7C4B-A7B8-69B0DB4F7E95}"/>
          </ac:spMkLst>
        </pc:spChg>
        <pc:spChg chg="mod">
          <ac:chgData name="Daniel Khashabi" userId="62390808-c838-45e6-be59-d6fd0d208bc8" providerId="ADAL" clId="{19A97A65-FB7E-DC4C-8433-B675572D5E70}" dt="2023-02-22T01:44:26.233" v="5908"/>
          <ac:spMkLst>
            <pc:docMk/>
            <pc:sldMk cId="201950986" sldId="466"/>
            <ac:spMk id="36" creationId="{D34E0A54-7595-794A-BFF0-6B17738CCD96}"/>
          </ac:spMkLst>
        </pc:spChg>
        <pc:spChg chg="mod">
          <ac:chgData name="Daniel Khashabi" userId="62390808-c838-45e6-be59-d6fd0d208bc8" providerId="ADAL" clId="{19A97A65-FB7E-DC4C-8433-B675572D5E70}" dt="2023-02-22T01:44:26.233" v="5908"/>
          <ac:spMkLst>
            <pc:docMk/>
            <pc:sldMk cId="201950986" sldId="466"/>
            <ac:spMk id="37" creationId="{B76754B4-8B3F-6D40-ABE5-F92AA3E851B7}"/>
          </ac:spMkLst>
        </pc:spChg>
        <pc:spChg chg="mod">
          <ac:chgData name="Daniel Khashabi" userId="62390808-c838-45e6-be59-d6fd0d208bc8" providerId="ADAL" clId="{19A97A65-FB7E-DC4C-8433-B675572D5E70}" dt="2023-02-22T01:44:26.233" v="5908"/>
          <ac:spMkLst>
            <pc:docMk/>
            <pc:sldMk cId="201950986" sldId="466"/>
            <ac:spMk id="38" creationId="{D84BEF3D-FBA5-A94C-AAAF-F5B6D7F5DF5E}"/>
          </ac:spMkLst>
        </pc:spChg>
        <pc:spChg chg="mod">
          <ac:chgData name="Daniel Khashabi" userId="62390808-c838-45e6-be59-d6fd0d208bc8" providerId="ADAL" clId="{19A97A65-FB7E-DC4C-8433-B675572D5E70}" dt="2023-02-22T01:44:26.233" v="5908"/>
          <ac:spMkLst>
            <pc:docMk/>
            <pc:sldMk cId="201950986" sldId="466"/>
            <ac:spMk id="39" creationId="{C8527743-F6CB-584E-B54D-E57E1451532A}"/>
          </ac:spMkLst>
        </pc:spChg>
        <pc:spChg chg="mod">
          <ac:chgData name="Daniel Khashabi" userId="62390808-c838-45e6-be59-d6fd0d208bc8" providerId="ADAL" clId="{19A97A65-FB7E-DC4C-8433-B675572D5E70}" dt="2023-02-22T01:44:26.233" v="5908"/>
          <ac:spMkLst>
            <pc:docMk/>
            <pc:sldMk cId="201950986" sldId="466"/>
            <ac:spMk id="40" creationId="{7FE037E5-E7E5-5F4C-9EFE-C0B2924E8F01}"/>
          </ac:spMkLst>
        </pc:spChg>
        <pc:spChg chg="mod">
          <ac:chgData name="Daniel Khashabi" userId="62390808-c838-45e6-be59-d6fd0d208bc8" providerId="ADAL" clId="{19A97A65-FB7E-DC4C-8433-B675572D5E70}" dt="2023-02-22T01:44:26.233" v="5908"/>
          <ac:spMkLst>
            <pc:docMk/>
            <pc:sldMk cId="201950986" sldId="466"/>
            <ac:spMk id="41" creationId="{A0B13A9D-2DD3-5446-8ABE-737CF2E9E7E8}"/>
          </ac:spMkLst>
        </pc:spChg>
        <pc:spChg chg="mod">
          <ac:chgData name="Daniel Khashabi" userId="62390808-c838-45e6-be59-d6fd0d208bc8" providerId="ADAL" clId="{19A97A65-FB7E-DC4C-8433-B675572D5E70}" dt="2023-02-22T01:44:26.233" v="5908"/>
          <ac:spMkLst>
            <pc:docMk/>
            <pc:sldMk cId="201950986" sldId="466"/>
            <ac:spMk id="42" creationId="{8E8642E2-A313-9C40-BBCC-A608E7C90333}"/>
          </ac:spMkLst>
        </pc:spChg>
        <pc:spChg chg="mod">
          <ac:chgData name="Daniel Khashabi" userId="62390808-c838-45e6-be59-d6fd0d208bc8" providerId="ADAL" clId="{19A97A65-FB7E-DC4C-8433-B675572D5E70}" dt="2023-02-22T01:44:26.233" v="5908"/>
          <ac:spMkLst>
            <pc:docMk/>
            <pc:sldMk cId="201950986" sldId="466"/>
            <ac:spMk id="43" creationId="{9CF40732-CABE-4941-AB1D-916D94198115}"/>
          </ac:spMkLst>
        </pc:spChg>
        <pc:spChg chg="mod">
          <ac:chgData name="Daniel Khashabi" userId="62390808-c838-45e6-be59-d6fd0d208bc8" providerId="ADAL" clId="{19A97A65-FB7E-DC4C-8433-B675572D5E70}" dt="2023-02-22T01:44:26.233" v="5908"/>
          <ac:spMkLst>
            <pc:docMk/>
            <pc:sldMk cId="201950986" sldId="466"/>
            <ac:spMk id="44" creationId="{FC8E5C91-FCFA-5349-8964-502534B2A8EE}"/>
          </ac:spMkLst>
        </pc:spChg>
        <pc:spChg chg="mod">
          <ac:chgData name="Daniel Khashabi" userId="62390808-c838-45e6-be59-d6fd0d208bc8" providerId="ADAL" clId="{19A97A65-FB7E-DC4C-8433-B675572D5E70}" dt="2023-02-22T01:44:26.233" v="5908"/>
          <ac:spMkLst>
            <pc:docMk/>
            <pc:sldMk cId="201950986" sldId="466"/>
            <ac:spMk id="45" creationId="{E0984130-57E4-3343-B229-51E29692D2E7}"/>
          </ac:spMkLst>
        </pc:spChg>
        <pc:spChg chg="mod">
          <ac:chgData name="Daniel Khashabi" userId="62390808-c838-45e6-be59-d6fd0d208bc8" providerId="ADAL" clId="{19A97A65-FB7E-DC4C-8433-B675572D5E70}" dt="2023-02-22T01:44:26.233" v="5908"/>
          <ac:spMkLst>
            <pc:docMk/>
            <pc:sldMk cId="201950986" sldId="466"/>
            <ac:spMk id="46" creationId="{77F91457-F527-3B4C-BD72-B54451118276}"/>
          </ac:spMkLst>
        </pc:spChg>
        <pc:spChg chg="mod">
          <ac:chgData name="Daniel Khashabi" userId="62390808-c838-45e6-be59-d6fd0d208bc8" providerId="ADAL" clId="{19A97A65-FB7E-DC4C-8433-B675572D5E70}" dt="2023-02-22T01:44:26.233" v="5908"/>
          <ac:spMkLst>
            <pc:docMk/>
            <pc:sldMk cId="201950986" sldId="466"/>
            <ac:spMk id="47" creationId="{8083D56D-B942-D848-B599-80A23A73CB1D}"/>
          </ac:spMkLst>
        </pc:spChg>
        <pc:spChg chg="mod">
          <ac:chgData name="Daniel Khashabi" userId="62390808-c838-45e6-be59-d6fd0d208bc8" providerId="ADAL" clId="{19A97A65-FB7E-DC4C-8433-B675572D5E70}" dt="2023-02-22T01:44:26.233" v="5908"/>
          <ac:spMkLst>
            <pc:docMk/>
            <pc:sldMk cId="201950986" sldId="466"/>
            <ac:spMk id="50" creationId="{84F9F231-242A-E545-B3C9-4609E974202F}"/>
          </ac:spMkLst>
        </pc:spChg>
        <pc:spChg chg="mod">
          <ac:chgData name="Daniel Khashabi" userId="62390808-c838-45e6-be59-d6fd0d208bc8" providerId="ADAL" clId="{19A97A65-FB7E-DC4C-8433-B675572D5E70}" dt="2023-02-22T01:44:26.233" v="5908"/>
          <ac:spMkLst>
            <pc:docMk/>
            <pc:sldMk cId="201950986" sldId="466"/>
            <ac:spMk id="51" creationId="{BCF4EA88-91F3-8145-A599-A52310219E18}"/>
          </ac:spMkLst>
        </pc:spChg>
        <pc:spChg chg="mod">
          <ac:chgData name="Daniel Khashabi" userId="62390808-c838-45e6-be59-d6fd0d208bc8" providerId="ADAL" clId="{19A97A65-FB7E-DC4C-8433-B675572D5E70}" dt="2023-02-22T01:44:26.233" v="5908"/>
          <ac:spMkLst>
            <pc:docMk/>
            <pc:sldMk cId="201950986" sldId="466"/>
            <ac:spMk id="52" creationId="{46C1E7BB-3532-8342-8AF9-55A00F00CDD5}"/>
          </ac:spMkLst>
        </pc:spChg>
        <pc:spChg chg="mod">
          <ac:chgData name="Daniel Khashabi" userId="62390808-c838-45e6-be59-d6fd0d208bc8" providerId="ADAL" clId="{19A97A65-FB7E-DC4C-8433-B675572D5E70}" dt="2023-02-22T01:44:26.233" v="5908"/>
          <ac:spMkLst>
            <pc:docMk/>
            <pc:sldMk cId="201950986" sldId="466"/>
            <ac:spMk id="53" creationId="{33D0B168-13F5-FC4A-B0BE-120971F640D7}"/>
          </ac:spMkLst>
        </pc:spChg>
        <pc:spChg chg="mod">
          <ac:chgData name="Daniel Khashabi" userId="62390808-c838-45e6-be59-d6fd0d208bc8" providerId="ADAL" clId="{19A97A65-FB7E-DC4C-8433-B675572D5E70}" dt="2023-02-22T01:44:26.233" v="5908"/>
          <ac:spMkLst>
            <pc:docMk/>
            <pc:sldMk cId="201950986" sldId="466"/>
            <ac:spMk id="54" creationId="{5D838EB5-EDAB-B148-BF8D-8FA749733D12}"/>
          </ac:spMkLst>
        </pc:spChg>
        <pc:spChg chg="mod">
          <ac:chgData name="Daniel Khashabi" userId="62390808-c838-45e6-be59-d6fd0d208bc8" providerId="ADAL" clId="{19A97A65-FB7E-DC4C-8433-B675572D5E70}" dt="2023-02-22T01:44:26.233" v="5908"/>
          <ac:spMkLst>
            <pc:docMk/>
            <pc:sldMk cId="201950986" sldId="466"/>
            <ac:spMk id="55" creationId="{258B2FC7-F32C-3449-8A55-1DCBC784627E}"/>
          </ac:spMkLst>
        </pc:spChg>
        <pc:spChg chg="mod">
          <ac:chgData name="Daniel Khashabi" userId="62390808-c838-45e6-be59-d6fd0d208bc8" providerId="ADAL" clId="{19A97A65-FB7E-DC4C-8433-B675572D5E70}" dt="2023-02-22T01:44:26.233" v="5908"/>
          <ac:spMkLst>
            <pc:docMk/>
            <pc:sldMk cId="201950986" sldId="466"/>
            <ac:spMk id="56" creationId="{1538B3D5-DC4D-D541-995A-08DEBEA3704A}"/>
          </ac:spMkLst>
        </pc:spChg>
        <pc:spChg chg="mod">
          <ac:chgData name="Daniel Khashabi" userId="62390808-c838-45e6-be59-d6fd0d208bc8" providerId="ADAL" clId="{19A97A65-FB7E-DC4C-8433-B675572D5E70}" dt="2023-02-22T01:44:26.233" v="5908"/>
          <ac:spMkLst>
            <pc:docMk/>
            <pc:sldMk cId="201950986" sldId="466"/>
            <ac:spMk id="57" creationId="{5C9C6774-8518-A84D-B792-5578C71BA1E9}"/>
          </ac:spMkLst>
        </pc:spChg>
        <pc:spChg chg="mod">
          <ac:chgData name="Daniel Khashabi" userId="62390808-c838-45e6-be59-d6fd0d208bc8" providerId="ADAL" clId="{19A97A65-FB7E-DC4C-8433-B675572D5E70}" dt="2023-02-22T01:44:26.233" v="5908"/>
          <ac:spMkLst>
            <pc:docMk/>
            <pc:sldMk cId="201950986" sldId="466"/>
            <ac:spMk id="58" creationId="{F7BFF8B0-E994-454A-BBED-83717BEFF461}"/>
          </ac:spMkLst>
        </pc:spChg>
        <pc:spChg chg="mod">
          <ac:chgData name="Daniel Khashabi" userId="62390808-c838-45e6-be59-d6fd0d208bc8" providerId="ADAL" clId="{19A97A65-FB7E-DC4C-8433-B675572D5E70}" dt="2023-02-22T01:44:26.233" v="5908"/>
          <ac:spMkLst>
            <pc:docMk/>
            <pc:sldMk cId="201950986" sldId="466"/>
            <ac:spMk id="59" creationId="{708EB21B-F7A0-E149-8E79-2FFA2EED3EB6}"/>
          </ac:spMkLst>
        </pc:spChg>
        <pc:spChg chg="mod">
          <ac:chgData name="Daniel Khashabi" userId="62390808-c838-45e6-be59-d6fd0d208bc8" providerId="ADAL" clId="{19A97A65-FB7E-DC4C-8433-B675572D5E70}" dt="2023-02-22T01:44:26.233" v="5908"/>
          <ac:spMkLst>
            <pc:docMk/>
            <pc:sldMk cId="201950986" sldId="466"/>
            <ac:spMk id="60" creationId="{B16CCF9E-6CF6-F74C-9B64-0ED27E6222A7}"/>
          </ac:spMkLst>
        </pc:spChg>
        <pc:spChg chg="mod">
          <ac:chgData name="Daniel Khashabi" userId="62390808-c838-45e6-be59-d6fd0d208bc8" providerId="ADAL" clId="{19A97A65-FB7E-DC4C-8433-B675572D5E70}" dt="2023-02-22T01:44:26.233" v="5908"/>
          <ac:spMkLst>
            <pc:docMk/>
            <pc:sldMk cId="201950986" sldId="466"/>
            <ac:spMk id="61" creationId="{9EFE0CC8-52F5-A548-A862-1A91A06B507F}"/>
          </ac:spMkLst>
        </pc:spChg>
        <pc:spChg chg="mod">
          <ac:chgData name="Daniel Khashabi" userId="62390808-c838-45e6-be59-d6fd0d208bc8" providerId="ADAL" clId="{19A97A65-FB7E-DC4C-8433-B675572D5E70}" dt="2023-02-22T01:44:26.233" v="5908"/>
          <ac:spMkLst>
            <pc:docMk/>
            <pc:sldMk cId="201950986" sldId="466"/>
            <ac:spMk id="62" creationId="{6B0DA437-07CC-E540-90A0-59A9A94F94CA}"/>
          </ac:spMkLst>
        </pc:spChg>
        <pc:spChg chg="mod">
          <ac:chgData name="Daniel Khashabi" userId="62390808-c838-45e6-be59-d6fd0d208bc8" providerId="ADAL" clId="{19A97A65-FB7E-DC4C-8433-B675572D5E70}" dt="2023-02-22T01:44:26.233" v="5908"/>
          <ac:spMkLst>
            <pc:docMk/>
            <pc:sldMk cId="201950986" sldId="466"/>
            <ac:spMk id="63" creationId="{74B29042-B5E4-1E4C-8C06-2D056BD165AD}"/>
          </ac:spMkLst>
        </pc:spChg>
        <pc:spChg chg="mod">
          <ac:chgData name="Daniel Khashabi" userId="62390808-c838-45e6-be59-d6fd0d208bc8" providerId="ADAL" clId="{19A97A65-FB7E-DC4C-8433-B675572D5E70}" dt="2023-02-22T01:44:26.233" v="5908"/>
          <ac:spMkLst>
            <pc:docMk/>
            <pc:sldMk cId="201950986" sldId="466"/>
            <ac:spMk id="64" creationId="{93DBF3CD-9ADE-7F4B-BB53-710C8D020838}"/>
          </ac:spMkLst>
        </pc:spChg>
        <pc:spChg chg="mod">
          <ac:chgData name="Daniel Khashabi" userId="62390808-c838-45e6-be59-d6fd0d208bc8" providerId="ADAL" clId="{19A97A65-FB7E-DC4C-8433-B675572D5E70}" dt="2023-02-22T01:44:26.233" v="5908"/>
          <ac:spMkLst>
            <pc:docMk/>
            <pc:sldMk cId="201950986" sldId="466"/>
            <ac:spMk id="65" creationId="{B5822FC4-23F0-EB4F-9788-23F80972AD54}"/>
          </ac:spMkLst>
        </pc:spChg>
        <pc:spChg chg="mod">
          <ac:chgData name="Daniel Khashabi" userId="62390808-c838-45e6-be59-d6fd0d208bc8" providerId="ADAL" clId="{19A97A65-FB7E-DC4C-8433-B675572D5E70}" dt="2023-02-22T01:44:26.233" v="5908"/>
          <ac:spMkLst>
            <pc:docMk/>
            <pc:sldMk cId="201950986" sldId="466"/>
            <ac:spMk id="66" creationId="{1F6D5EC1-D074-A147-9E80-2F24DD71D60F}"/>
          </ac:spMkLst>
        </pc:spChg>
        <pc:spChg chg="mod">
          <ac:chgData name="Daniel Khashabi" userId="62390808-c838-45e6-be59-d6fd0d208bc8" providerId="ADAL" clId="{19A97A65-FB7E-DC4C-8433-B675572D5E70}" dt="2023-02-22T01:44:26.233" v="5908"/>
          <ac:spMkLst>
            <pc:docMk/>
            <pc:sldMk cId="201950986" sldId="466"/>
            <ac:spMk id="67" creationId="{F00EC864-2019-7F4B-9A60-C4FB1CEEB044}"/>
          </ac:spMkLst>
        </pc:spChg>
        <pc:spChg chg="mod">
          <ac:chgData name="Daniel Khashabi" userId="62390808-c838-45e6-be59-d6fd0d208bc8" providerId="ADAL" clId="{19A97A65-FB7E-DC4C-8433-B675572D5E70}" dt="2023-02-22T01:44:26.233" v="5908"/>
          <ac:spMkLst>
            <pc:docMk/>
            <pc:sldMk cId="201950986" sldId="466"/>
            <ac:spMk id="70" creationId="{8B43D8F3-5CD1-034E-91EA-293D8B40F01F}"/>
          </ac:spMkLst>
        </pc:spChg>
        <pc:spChg chg="mod">
          <ac:chgData name="Daniel Khashabi" userId="62390808-c838-45e6-be59-d6fd0d208bc8" providerId="ADAL" clId="{19A97A65-FB7E-DC4C-8433-B675572D5E70}" dt="2023-02-22T01:44:26.233" v="5908"/>
          <ac:spMkLst>
            <pc:docMk/>
            <pc:sldMk cId="201950986" sldId="466"/>
            <ac:spMk id="71" creationId="{990E6C38-50A2-044B-957B-2B6941E7F7BE}"/>
          </ac:spMkLst>
        </pc:spChg>
        <pc:spChg chg="mod">
          <ac:chgData name="Daniel Khashabi" userId="62390808-c838-45e6-be59-d6fd0d208bc8" providerId="ADAL" clId="{19A97A65-FB7E-DC4C-8433-B675572D5E70}" dt="2023-02-22T01:44:26.233" v="5908"/>
          <ac:spMkLst>
            <pc:docMk/>
            <pc:sldMk cId="201950986" sldId="466"/>
            <ac:spMk id="72" creationId="{F6AA6504-6356-634E-A706-37A7A802924D}"/>
          </ac:spMkLst>
        </pc:spChg>
        <pc:spChg chg="mod">
          <ac:chgData name="Daniel Khashabi" userId="62390808-c838-45e6-be59-d6fd0d208bc8" providerId="ADAL" clId="{19A97A65-FB7E-DC4C-8433-B675572D5E70}" dt="2023-02-22T01:44:26.233" v="5908"/>
          <ac:spMkLst>
            <pc:docMk/>
            <pc:sldMk cId="201950986" sldId="466"/>
            <ac:spMk id="73" creationId="{3ABA7B7F-E4AB-1045-8118-282BDE0C6838}"/>
          </ac:spMkLst>
        </pc:spChg>
        <pc:spChg chg="mod">
          <ac:chgData name="Daniel Khashabi" userId="62390808-c838-45e6-be59-d6fd0d208bc8" providerId="ADAL" clId="{19A97A65-FB7E-DC4C-8433-B675572D5E70}" dt="2023-02-22T01:44:26.233" v="5908"/>
          <ac:spMkLst>
            <pc:docMk/>
            <pc:sldMk cId="201950986" sldId="466"/>
            <ac:spMk id="74" creationId="{E1C8FD2F-EC99-354C-8D6F-9ECF72FD1798}"/>
          </ac:spMkLst>
        </pc:spChg>
        <pc:spChg chg="mod">
          <ac:chgData name="Daniel Khashabi" userId="62390808-c838-45e6-be59-d6fd0d208bc8" providerId="ADAL" clId="{19A97A65-FB7E-DC4C-8433-B675572D5E70}" dt="2023-02-22T01:44:26.233" v="5908"/>
          <ac:spMkLst>
            <pc:docMk/>
            <pc:sldMk cId="201950986" sldId="466"/>
            <ac:spMk id="75" creationId="{46873600-980B-2647-AFA1-1CBD771F0CA8}"/>
          </ac:spMkLst>
        </pc:spChg>
        <pc:spChg chg="mod">
          <ac:chgData name="Daniel Khashabi" userId="62390808-c838-45e6-be59-d6fd0d208bc8" providerId="ADAL" clId="{19A97A65-FB7E-DC4C-8433-B675572D5E70}" dt="2023-02-22T01:44:26.233" v="5908"/>
          <ac:spMkLst>
            <pc:docMk/>
            <pc:sldMk cId="201950986" sldId="466"/>
            <ac:spMk id="76" creationId="{9D7EA90D-C1B6-2D41-AE75-96E08324AA98}"/>
          </ac:spMkLst>
        </pc:spChg>
        <pc:spChg chg="mod">
          <ac:chgData name="Daniel Khashabi" userId="62390808-c838-45e6-be59-d6fd0d208bc8" providerId="ADAL" clId="{19A97A65-FB7E-DC4C-8433-B675572D5E70}" dt="2023-02-22T01:44:26.233" v="5908"/>
          <ac:spMkLst>
            <pc:docMk/>
            <pc:sldMk cId="201950986" sldId="466"/>
            <ac:spMk id="77" creationId="{5DAA94E7-8BE9-0C46-B9B6-93B50F770510}"/>
          </ac:spMkLst>
        </pc:spChg>
        <pc:spChg chg="mod">
          <ac:chgData name="Daniel Khashabi" userId="62390808-c838-45e6-be59-d6fd0d208bc8" providerId="ADAL" clId="{19A97A65-FB7E-DC4C-8433-B675572D5E70}" dt="2023-02-22T01:44:26.233" v="5908"/>
          <ac:spMkLst>
            <pc:docMk/>
            <pc:sldMk cId="201950986" sldId="466"/>
            <ac:spMk id="78" creationId="{E8892805-552C-DC40-B789-E7FCFB22BC77}"/>
          </ac:spMkLst>
        </pc:spChg>
        <pc:spChg chg="mod">
          <ac:chgData name="Daniel Khashabi" userId="62390808-c838-45e6-be59-d6fd0d208bc8" providerId="ADAL" clId="{19A97A65-FB7E-DC4C-8433-B675572D5E70}" dt="2023-02-22T01:44:26.233" v="5908"/>
          <ac:spMkLst>
            <pc:docMk/>
            <pc:sldMk cId="201950986" sldId="466"/>
            <ac:spMk id="79" creationId="{8E4B9346-907D-E248-A85C-AFADBC9D61CF}"/>
          </ac:spMkLst>
        </pc:spChg>
        <pc:spChg chg="mod">
          <ac:chgData name="Daniel Khashabi" userId="62390808-c838-45e6-be59-d6fd0d208bc8" providerId="ADAL" clId="{19A97A65-FB7E-DC4C-8433-B675572D5E70}" dt="2023-02-22T01:44:26.233" v="5908"/>
          <ac:spMkLst>
            <pc:docMk/>
            <pc:sldMk cId="201950986" sldId="466"/>
            <ac:spMk id="80" creationId="{5CCD73C5-1164-9F4D-9BD6-71D56D831DC2}"/>
          </ac:spMkLst>
        </pc:spChg>
        <pc:spChg chg="mod">
          <ac:chgData name="Daniel Khashabi" userId="62390808-c838-45e6-be59-d6fd0d208bc8" providerId="ADAL" clId="{19A97A65-FB7E-DC4C-8433-B675572D5E70}" dt="2023-02-22T01:44:26.233" v="5908"/>
          <ac:spMkLst>
            <pc:docMk/>
            <pc:sldMk cId="201950986" sldId="466"/>
            <ac:spMk id="81" creationId="{310C8C76-9256-7A44-A92D-BDD7BB9DD57A}"/>
          </ac:spMkLst>
        </pc:spChg>
        <pc:spChg chg="mod">
          <ac:chgData name="Daniel Khashabi" userId="62390808-c838-45e6-be59-d6fd0d208bc8" providerId="ADAL" clId="{19A97A65-FB7E-DC4C-8433-B675572D5E70}" dt="2023-02-22T01:44:26.233" v="5908"/>
          <ac:spMkLst>
            <pc:docMk/>
            <pc:sldMk cId="201950986" sldId="466"/>
            <ac:spMk id="82" creationId="{2B9C91BF-978A-2040-B9C1-0111BFC1B6B6}"/>
          </ac:spMkLst>
        </pc:spChg>
        <pc:spChg chg="mod">
          <ac:chgData name="Daniel Khashabi" userId="62390808-c838-45e6-be59-d6fd0d208bc8" providerId="ADAL" clId="{19A97A65-FB7E-DC4C-8433-B675572D5E70}" dt="2023-02-22T01:44:26.233" v="5908"/>
          <ac:spMkLst>
            <pc:docMk/>
            <pc:sldMk cId="201950986" sldId="466"/>
            <ac:spMk id="83" creationId="{8A580A60-6CEC-FA46-AB21-568713DBBB93}"/>
          </ac:spMkLst>
        </pc:spChg>
        <pc:spChg chg="mod">
          <ac:chgData name="Daniel Khashabi" userId="62390808-c838-45e6-be59-d6fd0d208bc8" providerId="ADAL" clId="{19A97A65-FB7E-DC4C-8433-B675572D5E70}" dt="2023-02-22T01:44:26.233" v="5908"/>
          <ac:spMkLst>
            <pc:docMk/>
            <pc:sldMk cId="201950986" sldId="466"/>
            <ac:spMk id="84" creationId="{ECFEC372-04E6-1043-9835-364E789BBF4A}"/>
          </ac:spMkLst>
        </pc:spChg>
        <pc:spChg chg="mod">
          <ac:chgData name="Daniel Khashabi" userId="62390808-c838-45e6-be59-d6fd0d208bc8" providerId="ADAL" clId="{19A97A65-FB7E-DC4C-8433-B675572D5E70}" dt="2023-02-22T01:44:26.233" v="5908"/>
          <ac:spMkLst>
            <pc:docMk/>
            <pc:sldMk cId="201950986" sldId="466"/>
            <ac:spMk id="85" creationId="{C7A35D91-429C-4247-A0D3-F39CB5134C6F}"/>
          </ac:spMkLst>
        </pc:spChg>
        <pc:spChg chg="mod">
          <ac:chgData name="Daniel Khashabi" userId="62390808-c838-45e6-be59-d6fd0d208bc8" providerId="ADAL" clId="{19A97A65-FB7E-DC4C-8433-B675572D5E70}" dt="2023-02-22T01:44:26.233" v="5908"/>
          <ac:spMkLst>
            <pc:docMk/>
            <pc:sldMk cId="201950986" sldId="466"/>
            <ac:spMk id="86" creationId="{DF27EB03-BD96-8C43-A5AB-066A34538984}"/>
          </ac:spMkLst>
        </pc:spChg>
        <pc:spChg chg="mod">
          <ac:chgData name="Daniel Khashabi" userId="62390808-c838-45e6-be59-d6fd0d208bc8" providerId="ADAL" clId="{19A97A65-FB7E-DC4C-8433-B675572D5E70}" dt="2023-02-22T01:44:26.233" v="5908"/>
          <ac:spMkLst>
            <pc:docMk/>
            <pc:sldMk cId="201950986" sldId="466"/>
            <ac:spMk id="87" creationId="{D49D5587-E807-7342-A240-417B38DB42EE}"/>
          </ac:spMkLst>
        </pc:spChg>
        <pc:spChg chg="mod">
          <ac:chgData name="Daniel Khashabi" userId="62390808-c838-45e6-be59-d6fd0d208bc8" providerId="ADAL" clId="{19A97A65-FB7E-DC4C-8433-B675572D5E70}" dt="2023-02-22T01:44:26.233" v="5908"/>
          <ac:spMkLst>
            <pc:docMk/>
            <pc:sldMk cId="201950986" sldId="466"/>
            <ac:spMk id="97" creationId="{1836D3A8-4DA8-D24C-A7D8-0042559645C4}"/>
          </ac:spMkLst>
        </pc:spChg>
        <pc:spChg chg="mod">
          <ac:chgData name="Daniel Khashabi" userId="62390808-c838-45e6-be59-d6fd0d208bc8" providerId="ADAL" clId="{19A97A65-FB7E-DC4C-8433-B675572D5E70}" dt="2023-02-22T01:44:26.233" v="5908"/>
          <ac:spMkLst>
            <pc:docMk/>
            <pc:sldMk cId="201950986" sldId="466"/>
            <ac:spMk id="99" creationId="{5EA830FD-87BA-FD4E-BC46-F87E0B6B0A53}"/>
          </ac:spMkLst>
        </pc:spChg>
        <pc:spChg chg="mod">
          <ac:chgData name="Daniel Khashabi" userId="62390808-c838-45e6-be59-d6fd0d208bc8" providerId="ADAL" clId="{19A97A65-FB7E-DC4C-8433-B675572D5E70}" dt="2023-02-22T01:44:26.233" v="5908"/>
          <ac:spMkLst>
            <pc:docMk/>
            <pc:sldMk cId="201950986" sldId="466"/>
            <ac:spMk id="101" creationId="{5CDD8309-7A74-BA42-9CB9-1ACC922D27D3}"/>
          </ac:spMkLst>
        </pc:spChg>
        <pc:spChg chg="mod">
          <ac:chgData name="Daniel Khashabi" userId="62390808-c838-45e6-be59-d6fd0d208bc8" providerId="ADAL" clId="{19A97A65-FB7E-DC4C-8433-B675572D5E70}" dt="2023-02-22T01:44:26.233" v="5908"/>
          <ac:spMkLst>
            <pc:docMk/>
            <pc:sldMk cId="201950986" sldId="466"/>
            <ac:spMk id="166" creationId="{2925993F-BAB3-B34B-A567-D2B9157DA86C}"/>
          </ac:spMkLst>
        </pc:spChg>
        <pc:spChg chg="mod">
          <ac:chgData name="Daniel Khashabi" userId="62390808-c838-45e6-be59-d6fd0d208bc8" providerId="ADAL" clId="{19A97A65-FB7E-DC4C-8433-B675572D5E70}" dt="2023-02-22T01:44:26.233" v="5908"/>
          <ac:spMkLst>
            <pc:docMk/>
            <pc:sldMk cId="201950986" sldId="466"/>
            <ac:spMk id="171" creationId="{DDA4EB2F-25AB-5945-AB28-8F9A2B210877}"/>
          </ac:spMkLst>
        </pc:spChg>
        <pc:spChg chg="mod">
          <ac:chgData name="Daniel Khashabi" userId="62390808-c838-45e6-be59-d6fd0d208bc8" providerId="ADAL" clId="{19A97A65-FB7E-DC4C-8433-B675572D5E70}" dt="2023-02-22T01:44:26.233" v="5908"/>
          <ac:spMkLst>
            <pc:docMk/>
            <pc:sldMk cId="201950986" sldId="466"/>
            <ac:spMk id="172" creationId="{44FF56C0-4465-B642-A77C-AE75D1A544FC}"/>
          </ac:spMkLst>
        </pc:spChg>
        <pc:spChg chg="mod">
          <ac:chgData name="Daniel Khashabi" userId="62390808-c838-45e6-be59-d6fd0d208bc8" providerId="ADAL" clId="{19A97A65-FB7E-DC4C-8433-B675572D5E70}" dt="2023-02-22T01:44:26.233" v="5908"/>
          <ac:spMkLst>
            <pc:docMk/>
            <pc:sldMk cId="201950986" sldId="466"/>
            <ac:spMk id="173" creationId="{D3A0A6B9-FE24-CD44-9D8E-AD86CACFFA5F}"/>
          </ac:spMkLst>
        </pc:spChg>
        <pc:spChg chg="mod">
          <ac:chgData name="Daniel Khashabi" userId="62390808-c838-45e6-be59-d6fd0d208bc8" providerId="ADAL" clId="{19A97A65-FB7E-DC4C-8433-B675572D5E70}" dt="2023-02-22T01:44:26.233" v="5908"/>
          <ac:spMkLst>
            <pc:docMk/>
            <pc:sldMk cId="201950986" sldId="466"/>
            <ac:spMk id="174" creationId="{A81A681F-CE54-F74F-AF46-8ACA92F5F039}"/>
          </ac:spMkLst>
        </pc:spChg>
        <pc:spChg chg="mod">
          <ac:chgData name="Daniel Khashabi" userId="62390808-c838-45e6-be59-d6fd0d208bc8" providerId="ADAL" clId="{19A97A65-FB7E-DC4C-8433-B675572D5E70}" dt="2023-02-22T01:44:26.233" v="5908"/>
          <ac:spMkLst>
            <pc:docMk/>
            <pc:sldMk cId="201950986" sldId="466"/>
            <ac:spMk id="179" creationId="{E7C019AC-936B-414A-A2C9-14434816ECFE}"/>
          </ac:spMkLst>
        </pc:spChg>
        <pc:spChg chg="mod">
          <ac:chgData name="Daniel Khashabi" userId="62390808-c838-45e6-be59-d6fd0d208bc8" providerId="ADAL" clId="{19A97A65-FB7E-DC4C-8433-B675572D5E70}" dt="2023-02-22T01:44:26.233" v="5908"/>
          <ac:spMkLst>
            <pc:docMk/>
            <pc:sldMk cId="201950986" sldId="466"/>
            <ac:spMk id="181" creationId="{5F030A7E-921C-9349-95E4-0E6B42EDA52C}"/>
          </ac:spMkLst>
        </pc:spChg>
        <pc:spChg chg="mod">
          <ac:chgData name="Daniel Khashabi" userId="62390808-c838-45e6-be59-d6fd0d208bc8" providerId="ADAL" clId="{19A97A65-FB7E-DC4C-8433-B675572D5E70}" dt="2023-02-22T01:44:26.233" v="5908"/>
          <ac:spMkLst>
            <pc:docMk/>
            <pc:sldMk cId="201950986" sldId="466"/>
            <ac:spMk id="182" creationId="{62748609-3B94-C440-A0FE-0868547BFF0A}"/>
          </ac:spMkLst>
        </pc:spChg>
        <pc:spChg chg="mod">
          <ac:chgData name="Daniel Khashabi" userId="62390808-c838-45e6-be59-d6fd0d208bc8" providerId="ADAL" clId="{19A97A65-FB7E-DC4C-8433-B675572D5E70}" dt="2023-02-22T01:44:26.233" v="5908"/>
          <ac:spMkLst>
            <pc:docMk/>
            <pc:sldMk cId="201950986" sldId="466"/>
            <ac:spMk id="183" creationId="{B8A786DC-D10B-5640-8F6B-B9F5D5AA7B43}"/>
          </ac:spMkLst>
        </pc:spChg>
        <pc:spChg chg="mod">
          <ac:chgData name="Daniel Khashabi" userId="62390808-c838-45e6-be59-d6fd0d208bc8" providerId="ADAL" clId="{19A97A65-FB7E-DC4C-8433-B675572D5E70}" dt="2023-02-22T01:44:26.233" v="5908"/>
          <ac:spMkLst>
            <pc:docMk/>
            <pc:sldMk cId="201950986" sldId="466"/>
            <ac:spMk id="196" creationId="{28EBF5E0-DCEE-5E4C-AFA3-91A04FE4ED9D}"/>
          </ac:spMkLst>
        </pc:spChg>
        <pc:spChg chg="mod">
          <ac:chgData name="Daniel Khashabi" userId="62390808-c838-45e6-be59-d6fd0d208bc8" providerId="ADAL" clId="{19A97A65-FB7E-DC4C-8433-B675572D5E70}" dt="2023-02-22T01:44:26.233" v="5908"/>
          <ac:spMkLst>
            <pc:docMk/>
            <pc:sldMk cId="201950986" sldId="466"/>
            <ac:spMk id="197" creationId="{236DC672-0FAA-A541-A3D1-BF1CDD1C9730}"/>
          </ac:spMkLst>
        </pc:spChg>
        <pc:spChg chg="mod">
          <ac:chgData name="Daniel Khashabi" userId="62390808-c838-45e6-be59-d6fd0d208bc8" providerId="ADAL" clId="{19A97A65-FB7E-DC4C-8433-B675572D5E70}" dt="2023-02-22T01:44:26.233" v="5908"/>
          <ac:spMkLst>
            <pc:docMk/>
            <pc:sldMk cId="201950986" sldId="466"/>
            <ac:spMk id="198" creationId="{DC952C03-71DB-1D43-8290-CC39F19F8123}"/>
          </ac:spMkLst>
        </pc:spChg>
        <pc:spChg chg="mod">
          <ac:chgData name="Daniel Khashabi" userId="62390808-c838-45e6-be59-d6fd0d208bc8" providerId="ADAL" clId="{19A97A65-FB7E-DC4C-8433-B675572D5E70}" dt="2023-02-22T01:44:26.233" v="5908"/>
          <ac:spMkLst>
            <pc:docMk/>
            <pc:sldMk cId="201950986" sldId="466"/>
            <ac:spMk id="199" creationId="{6ABAB451-804E-A542-BF86-73684F77A895}"/>
          </ac:spMkLst>
        </pc:spChg>
        <pc:spChg chg="mod">
          <ac:chgData name="Daniel Khashabi" userId="62390808-c838-45e6-be59-d6fd0d208bc8" providerId="ADAL" clId="{19A97A65-FB7E-DC4C-8433-B675572D5E70}" dt="2023-02-22T01:44:26.233" v="5908"/>
          <ac:spMkLst>
            <pc:docMk/>
            <pc:sldMk cId="201950986" sldId="466"/>
            <ac:spMk id="200" creationId="{78ECC67F-DF9F-A042-975B-CEEF061F777B}"/>
          </ac:spMkLst>
        </pc:spChg>
        <pc:spChg chg="mod">
          <ac:chgData name="Daniel Khashabi" userId="62390808-c838-45e6-be59-d6fd0d208bc8" providerId="ADAL" clId="{19A97A65-FB7E-DC4C-8433-B675572D5E70}" dt="2023-02-22T01:44:26.233" v="5908"/>
          <ac:spMkLst>
            <pc:docMk/>
            <pc:sldMk cId="201950986" sldId="466"/>
            <ac:spMk id="211" creationId="{AFCF2B34-3829-D24E-BEB8-E6AD972ADF7F}"/>
          </ac:spMkLst>
        </pc:spChg>
        <pc:spChg chg="mod">
          <ac:chgData name="Daniel Khashabi" userId="62390808-c838-45e6-be59-d6fd0d208bc8" providerId="ADAL" clId="{19A97A65-FB7E-DC4C-8433-B675572D5E70}" dt="2023-02-22T01:44:26.233" v="5908"/>
          <ac:spMkLst>
            <pc:docMk/>
            <pc:sldMk cId="201950986" sldId="466"/>
            <ac:spMk id="212" creationId="{26FF1820-39A5-7740-93DC-1FAAEAF043EF}"/>
          </ac:spMkLst>
        </pc:spChg>
        <pc:spChg chg="mod">
          <ac:chgData name="Daniel Khashabi" userId="62390808-c838-45e6-be59-d6fd0d208bc8" providerId="ADAL" clId="{19A97A65-FB7E-DC4C-8433-B675572D5E70}" dt="2023-02-22T01:44:26.233" v="5908"/>
          <ac:spMkLst>
            <pc:docMk/>
            <pc:sldMk cId="201950986" sldId="466"/>
            <ac:spMk id="213" creationId="{4FA20C1E-80DD-5849-A4F9-A7EA9773F130}"/>
          </ac:spMkLst>
        </pc:spChg>
        <pc:spChg chg="mod">
          <ac:chgData name="Daniel Khashabi" userId="62390808-c838-45e6-be59-d6fd0d208bc8" providerId="ADAL" clId="{19A97A65-FB7E-DC4C-8433-B675572D5E70}" dt="2023-02-22T01:44:26.233" v="5908"/>
          <ac:spMkLst>
            <pc:docMk/>
            <pc:sldMk cId="201950986" sldId="466"/>
            <ac:spMk id="214" creationId="{5225A9CF-3A63-9747-A38E-E5F9365849FA}"/>
          </ac:spMkLst>
        </pc:spChg>
        <pc:spChg chg="mod">
          <ac:chgData name="Daniel Khashabi" userId="62390808-c838-45e6-be59-d6fd0d208bc8" providerId="ADAL" clId="{19A97A65-FB7E-DC4C-8433-B675572D5E70}" dt="2023-02-22T01:44:26.233" v="5908"/>
          <ac:spMkLst>
            <pc:docMk/>
            <pc:sldMk cId="201950986" sldId="466"/>
            <ac:spMk id="215" creationId="{DD32E54E-A6B4-794D-A9CB-1393434CD866}"/>
          </ac:spMkLst>
        </pc:spChg>
        <pc:spChg chg="mod">
          <ac:chgData name="Daniel Khashabi" userId="62390808-c838-45e6-be59-d6fd0d208bc8" providerId="ADAL" clId="{19A97A65-FB7E-DC4C-8433-B675572D5E70}" dt="2023-02-22T01:44:26.233" v="5908"/>
          <ac:spMkLst>
            <pc:docMk/>
            <pc:sldMk cId="201950986" sldId="466"/>
            <ac:spMk id="219" creationId="{3BE455C8-0EDD-F140-B1A8-1351E3B7F5CA}"/>
          </ac:spMkLst>
        </pc:spChg>
        <pc:spChg chg="mod">
          <ac:chgData name="Daniel Khashabi" userId="62390808-c838-45e6-be59-d6fd0d208bc8" providerId="ADAL" clId="{19A97A65-FB7E-DC4C-8433-B675572D5E70}" dt="2023-02-22T01:44:26.233" v="5908"/>
          <ac:spMkLst>
            <pc:docMk/>
            <pc:sldMk cId="201950986" sldId="466"/>
            <ac:spMk id="220" creationId="{DEF2B7C8-186D-DC4D-999E-4A60E2A0F973}"/>
          </ac:spMkLst>
        </pc:spChg>
        <pc:spChg chg="mod">
          <ac:chgData name="Daniel Khashabi" userId="62390808-c838-45e6-be59-d6fd0d208bc8" providerId="ADAL" clId="{19A97A65-FB7E-DC4C-8433-B675572D5E70}" dt="2023-02-22T01:44:26.233" v="5908"/>
          <ac:spMkLst>
            <pc:docMk/>
            <pc:sldMk cId="201950986" sldId="466"/>
            <ac:spMk id="221" creationId="{F3B42A7D-782C-6849-BC0F-2E37A2D77E0A}"/>
          </ac:spMkLst>
        </pc:spChg>
        <pc:spChg chg="mod">
          <ac:chgData name="Daniel Khashabi" userId="62390808-c838-45e6-be59-d6fd0d208bc8" providerId="ADAL" clId="{19A97A65-FB7E-DC4C-8433-B675572D5E70}" dt="2023-02-22T01:44:26.233" v="5908"/>
          <ac:spMkLst>
            <pc:docMk/>
            <pc:sldMk cId="201950986" sldId="466"/>
            <ac:spMk id="222" creationId="{D23944BF-EE22-264E-858C-09037246436C}"/>
          </ac:spMkLst>
        </pc:spChg>
        <pc:spChg chg="mod">
          <ac:chgData name="Daniel Khashabi" userId="62390808-c838-45e6-be59-d6fd0d208bc8" providerId="ADAL" clId="{19A97A65-FB7E-DC4C-8433-B675572D5E70}" dt="2023-02-22T01:44:26.233" v="5908"/>
          <ac:spMkLst>
            <pc:docMk/>
            <pc:sldMk cId="201950986" sldId="466"/>
            <ac:spMk id="223" creationId="{8CF82E10-8C86-9340-9F5F-E56FBD68D27B}"/>
          </ac:spMkLst>
        </pc:spChg>
        <pc:spChg chg="mod">
          <ac:chgData name="Daniel Khashabi" userId="62390808-c838-45e6-be59-d6fd0d208bc8" providerId="ADAL" clId="{19A97A65-FB7E-DC4C-8433-B675572D5E70}" dt="2023-02-22T01:44:26.233" v="5908"/>
          <ac:spMkLst>
            <pc:docMk/>
            <pc:sldMk cId="201950986" sldId="466"/>
            <ac:spMk id="224" creationId="{7D6D784F-80FC-8646-A90D-02EE8B59254E}"/>
          </ac:spMkLst>
        </pc:spChg>
        <pc:spChg chg="mod">
          <ac:chgData name="Daniel Khashabi" userId="62390808-c838-45e6-be59-d6fd0d208bc8" providerId="ADAL" clId="{19A97A65-FB7E-DC4C-8433-B675572D5E70}" dt="2023-02-22T01:44:26.233" v="5908"/>
          <ac:spMkLst>
            <pc:docMk/>
            <pc:sldMk cId="201950986" sldId="466"/>
            <ac:spMk id="225" creationId="{A7AD322D-EF27-554A-A75A-EA5A8657F5BF}"/>
          </ac:spMkLst>
        </pc:spChg>
        <pc:spChg chg="mod">
          <ac:chgData name="Daniel Khashabi" userId="62390808-c838-45e6-be59-d6fd0d208bc8" providerId="ADAL" clId="{19A97A65-FB7E-DC4C-8433-B675572D5E70}" dt="2023-02-22T01:44:26.233" v="5908"/>
          <ac:spMkLst>
            <pc:docMk/>
            <pc:sldMk cId="201950986" sldId="466"/>
            <ac:spMk id="226" creationId="{61DF0D20-9562-7D44-A840-69DBF0255511}"/>
          </ac:spMkLst>
        </pc:spChg>
        <pc:spChg chg="mod">
          <ac:chgData name="Daniel Khashabi" userId="62390808-c838-45e6-be59-d6fd0d208bc8" providerId="ADAL" clId="{19A97A65-FB7E-DC4C-8433-B675572D5E70}" dt="2023-02-22T01:44:26.233" v="5908"/>
          <ac:spMkLst>
            <pc:docMk/>
            <pc:sldMk cId="201950986" sldId="466"/>
            <ac:spMk id="227" creationId="{394FE817-13FD-A049-85F9-EB50C1CA4C9C}"/>
          </ac:spMkLst>
        </pc:spChg>
        <pc:spChg chg="mod">
          <ac:chgData name="Daniel Khashabi" userId="62390808-c838-45e6-be59-d6fd0d208bc8" providerId="ADAL" clId="{19A97A65-FB7E-DC4C-8433-B675572D5E70}" dt="2023-02-22T01:44:26.233" v="5908"/>
          <ac:spMkLst>
            <pc:docMk/>
            <pc:sldMk cId="201950986" sldId="466"/>
            <ac:spMk id="228" creationId="{8B077499-9390-0945-950D-EE71D1E21DA5}"/>
          </ac:spMkLst>
        </pc:spChg>
        <pc:spChg chg="mod">
          <ac:chgData name="Daniel Khashabi" userId="62390808-c838-45e6-be59-d6fd0d208bc8" providerId="ADAL" clId="{19A97A65-FB7E-DC4C-8433-B675572D5E70}" dt="2023-02-22T01:44:26.233" v="5908"/>
          <ac:spMkLst>
            <pc:docMk/>
            <pc:sldMk cId="201950986" sldId="466"/>
            <ac:spMk id="229" creationId="{1A1BA61B-9DD9-084D-A343-B574B9C98E4D}"/>
          </ac:spMkLst>
        </pc:spChg>
        <pc:spChg chg="mod">
          <ac:chgData name="Daniel Khashabi" userId="62390808-c838-45e6-be59-d6fd0d208bc8" providerId="ADAL" clId="{19A97A65-FB7E-DC4C-8433-B675572D5E70}" dt="2023-02-22T01:44:26.233" v="5908"/>
          <ac:spMkLst>
            <pc:docMk/>
            <pc:sldMk cId="201950986" sldId="466"/>
            <ac:spMk id="230" creationId="{26F5B96F-42A1-A34F-A14A-B8B724C58510}"/>
          </ac:spMkLst>
        </pc:spChg>
        <pc:spChg chg="mod">
          <ac:chgData name="Daniel Khashabi" userId="62390808-c838-45e6-be59-d6fd0d208bc8" providerId="ADAL" clId="{19A97A65-FB7E-DC4C-8433-B675572D5E70}" dt="2023-02-22T01:44:26.233" v="5908"/>
          <ac:spMkLst>
            <pc:docMk/>
            <pc:sldMk cId="201950986" sldId="466"/>
            <ac:spMk id="231" creationId="{B25F7523-04B6-E24D-8DE4-EF2F1A43C1B7}"/>
          </ac:spMkLst>
        </pc:spChg>
        <pc:spChg chg="mod">
          <ac:chgData name="Daniel Khashabi" userId="62390808-c838-45e6-be59-d6fd0d208bc8" providerId="ADAL" clId="{19A97A65-FB7E-DC4C-8433-B675572D5E70}" dt="2023-02-22T01:44:26.233" v="5908"/>
          <ac:spMkLst>
            <pc:docMk/>
            <pc:sldMk cId="201950986" sldId="466"/>
            <ac:spMk id="232" creationId="{66E7A6EE-130A-6A43-8DE0-8B4FBCBE48F5}"/>
          </ac:spMkLst>
        </pc:spChg>
        <pc:spChg chg="mod">
          <ac:chgData name="Daniel Khashabi" userId="62390808-c838-45e6-be59-d6fd0d208bc8" providerId="ADAL" clId="{19A97A65-FB7E-DC4C-8433-B675572D5E70}" dt="2023-02-22T01:44:26.233" v="5908"/>
          <ac:spMkLst>
            <pc:docMk/>
            <pc:sldMk cId="201950986" sldId="466"/>
            <ac:spMk id="233" creationId="{36915235-ADDC-9040-8A7C-A1F13DE5F47C}"/>
          </ac:spMkLst>
        </pc:spChg>
        <pc:spChg chg="mod">
          <ac:chgData name="Daniel Khashabi" userId="62390808-c838-45e6-be59-d6fd0d208bc8" providerId="ADAL" clId="{19A97A65-FB7E-DC4C-8433-B675572D5E70}" dt="2023-02-22T01:44:26.233" v="5908"/>
          <ac:spMkLst>
            <pc:docMk/>
            <pc:sldMk cId="201950986" sldId="466"/>
            <ac:spMk id="234" creationId="{599F4195-0609-5A41-AD9A-FABB8E0D0D0F}"/>
          </ac:spMkLst>
        </pc:spChg>
        <pc:spChg chg="mod">
          <ac:chgData name="Daniel Khashabi" userId="62390808-c838-45e6-be59-d6fd0d208bc8" providerId="ADAL" clId="{19A97A65-FB7E-DC4C-8433-B675572D5E70}" dt="2023-02-22T01:44:26.233" v="5908"/>
          <ac:spMkLst>
            <pc:docMk/>
            <pc:sldMk cId="201950986" sldId="466"/>
            <ac:spMk id="235" creationId="{7F59BEE7-A343-E242-A074-B17ABA8A1E8A}"/>
          </ac:spMkLst>
        </pc:spChg>
        <pc:spChg chg="mod">
          <ac:chgData name="Daniel Khashabi" userId="62390808-c838-45e6-be59-d6fd0d208bc8" providerId="ADAL" clId="{19A97A65-FB7E-DC4C-8433-B675572D5E70}" dt="2023-02-22T01:44:26.233" v="5908"/>
          <ac:spMkLst>
            <pc:docMk/>
            <pc:sldMk cId="201950986" sldId="466"/>
            <ac:spMk id="236" creationId="{A223A81A-6CE4-6E4A-AC97-D94AC5E75C9C}"/>
          </ac:spMkLst>
        </pc:spChg>
        <pc:spChg chg="mod">
          <ac:chgData name="Daniel Khashabi" userId="62390808-c838-45e6-be59-d6fd0d208bc8" providerId="ADAL" clId="{19A97A65-FB7E-DC4C-8433-B675572D5E70}" dt="2023-02-22T01:44:26.233" v="5908"/>
          <ac:spMkLst>
            <pc:docMk/>
            <pc:sldMk cId="201950986" sldId="466"/>
            <ac:spMk id="239" creationId="{2E3BF1EA-67E0-B34E-BDE5-A07E4AB3E315}"/>
          </ac:spMkLst>
        </pc:spChg>
        <pc:spChg chg="mod">
          <ac:chgData name="Daniel Khashabi" userId="62390808-c838-45e6-be59-d6fd0d208bc8" providerId="ADAL" clId="{19A97A65-FB7E-DC4C-8433-B675572D5E70}" dt="2023-02-22T01:44:26.233" v="5908"/>
          <ac:spMkLst>
            <pc:docMk/>
            <pc:sldMk cId="201950986" sldId="466"/>
            <ac:spMk id="240" creationId="{DD16884B-C5E2-EB4E-8A1C-62FD10F61AAA}"/>
          </ac:spMkLst>
        </pc:spChg>
        <pc:spChg chg="mod">
          <ac:chgData name="Daniel Khashabi" userId="62390808-c838-45e6-be59-d6fd0d208bc8" providerId="ADAL" clId="{19A97A65-FB7E-DC4C-8433-B675572D5E70}" dt="2023-02-22T01:44:26.233" v="5908"/>
          <ac:spMkLst>
            <pc:docMk/>
            <pc:sldMk cId="201950986" sldId="466"/>
            <ac:spMk id="241" creationId="{725E275D-7A4B-8A49-BCC0-0F2384A97DC0}"/>
          </ac:spMkLst>
        </pc:spChg>
        <pc:spChg chg="mod">
          <ac:chgData name="Daniel Khashabi" userId="62390808-c838-45e6-be59-d6fd0d208bc8" providerId="ADAL" clId="{19A97A65-FB7E-DC4C-8433-B675572D5E70}" dt="2023-02-22T01:44:26.233" v="5908"/>
          <ac:spMkLst>
            <pc:docMk/>
            <pc:sldMk cId="201950986" sldId="466"/>
            <ac:spMk id="242" creationId="{EE5A487B-7A75-924E-A258-FECB1C47BF07}"/>
          </ac:spMkLst>
        </pc:spChg>
        <pc:spChg chg="mod">
          <ac:chgData name="Daniel Khashabi" userId="62390808-c838-45e6-be59-d6fd0d208bc8" providerId="ADAL" clId="{19A97A65-FB7E-DC4C-8433-B675572D5E70}" dt="2023-02-22T01:44:26.233" v="5908"/>
          <ac:spMkLst>
            <pc:docMk/>
            <pc:sldMk cId="201950986" sldId="466"/>
            <ac:spMk id="243" creationId="{227B6D3E-1B74-374C-85E2-4206749CC8CD}"/>
          </ac:spMkLst>
        </pc:spChg>
        <pc:spChg chg="mod">
          <ac:chgData name="Daniel Khashabi" userId="62390808-c838-45e6-be59-d6fd0d208bc8" providerId="ADAL" clId="{19A97A65-FB7E-DC4C-8433-B675572D5E70}" dt="2023-02-22T01:44:26.233" v="5908"/>
          <ac:spMkLst>
            <pc:docMk/>
            <pc:sldMk cId="201950986" sldId="466"/>
            <ac:spMk id="244" creationId="{9A6284DF-653C-CE40-BC21-6A78464F4BE2}"/>
          </ac:spMkLst>
        </pc:spChg>
        <pc:spChg chg="mod">
          <ac:chgData name="Daniel Khashabi" userId="62390808-c838-45e6-be59-d6fd0d208bc8" providerId="ADAL" clId="{19A97A65-FB7E-DC4C-8433-B675572D5E70}" dt="2023-02-22T01:44:26.233" v="5908"/>
          <ac:spMkLst>
            <pc:docMk/>
            <pc:sldMk cId="201950986" sldId="466"/>
            <ac:spMk id="245" creationId="{09A60D66-1AA4-C94E-A60C-551D3FF3AC5F}"/>
          </ac:spMkLst>
        </pc:spChg>
        <pc:spChg chg="mod">
          <ac:chgData name="Daniel Khashabi" userId="62390808-c838-45e6-be59-d6fd0d208bc8" providerId="ADAL" clId="{19A97A65-FB7E-DC4C-8433-B675572D5E70}" dt="2023-02-22T01:44:26.233" v="5908"/>
          <ac:spMkLst>
            <pc:docMk/>
            <pc:sldMk cId="201950986" sldId="466"/>
            <ac:spMk id="246" creationId="{8A1ADD4D-B376-D140-AF4C-A4AF5FAD80F0}"/>
          </ac:spMkLst>
        </pc:spChg>
        <pc:spChg chg="mod">
          <ac:chgData name="Daniel Khashabi" userId="62390808-c838-45e6-be59-d6fd0d208bc8" providerId="ADAL" clId="{19A97A65-FB7E-DC4C-8433-B675572D5E70}" dt="2023-02-22T01:44:26.233" v="5908"/>
          <ac:spMkLst>
            <pc:docMk/>
            <pc:sldMk cId="201950986" sldId="466"/>
            <ac:spMk id="247" creationId="{2BD45877-0487-984A-83E6-4B2DBB896DE7}"/>
          </ac:spMkLst>
        </pc:spChg>
        <pc:spChg chg="mod">
          <ac:chgData name="Daniel Khashabi" userId="62390808-c838-45e6-be59-d6fd0d208bc8" providerId="ADAL" clId="{19A97A65-FB7E-DC4C-8433-B675572D5E70}" dt="2023-02-22T01:44:26.233" v="5908"/>
          <ac:spMkLst>
            <pc:docMk/>
            <pc:sldMk cId="201950986" sldId="466"/>
            <ac:spMk id="248" creationId="{13DD0A9D-89FF-A849-B79E-991ADC35E67A}"/>
          </ac:spMkLst>
        </pc:spChg>
        <pc:spChg chg="mod">
          <ac:chgData name="Daniel Khashabi" userId="62390808-c838-45e6-be59-d6fd0d208bc8" providerId="ADAL" clId="{19A97A65-FB7E-DC4C-8433-B675572D5E70}" dt="2023-02-22T01:44:26.233" v="5908"/>
          <ac:spMkLst>
            <pc:docMk/>
            <pc:sldMk cId="201950986" sldId="466"/>
            <ac:spMk id="249" creationId="{AEBD30F0-911D-8949-AD1B-1F070FD04228}"/>
          </ac:spMkLst>
        </pc:spChg>
        <pc:spChg chg="mod">
          <ac:chgData name="Daniel Khashabi" userId="62390808-c838-45e6-be59-d6fd0d208bc8" providerId="ADAL" clId="{19A97A65-FB7E-DC4C-8433-B675572D5E70}" dt="2023-02-22T01:44:26.233" v="5908"/>
          <ac:spMkLst>
            <pc:docMk/>
            <pc:sldMk cId="201950986" sldId="466"/>
            <ac:spMk id="250" creationId="{4072D215-3F21-F54D-ABF2-9996D508EAD6}"/>
          </ac:spMkLst>
        </pc:spChg>
        <pc:spChg chg="mod">
          <ac:chgData name="Daniel Khashabi" userId="62390808-c838-45e6-be59-d6fd0d208bc8" providerId="ADAL" clId="{19A97A65-FB7E-DC4C-8433-B675572D5E70}" dt="2023-02-22T01:44:26.233" v="5908"/>
          <ac:spMkLst>
            <pc:docMk/>
            <pc:sldMk cId="201950986" sldId="466"/>
            <ac:spMk id="251" creationId="{C704E03A-8B83-4546-A1FA-679C9CC6D18D}"/>
          </ac:spMkLst>
        </pc:spChg>
        <pc:spChg chg="mod">
          <ac:chgData name="Daniel Khashabi" userId="62390808-c838-45e6-be59-d6fd0d208bc8" providerId="ADAL" clId="{19A97A65-FB7E-DC4C-8433-B675572D5E70}" dt="2023-02-22T01:44:26.233" v="5908"/>
          <ac:spMkLst>
            <pc:docMk/>
            <pc:sldMk cId="201950986" sldId="466"/>
            <ac:spMk id="252" creationId="{2DDE30AD-7A54-7048-A6AC-1C14042AB54D}"/>
          </ac:spMkLst>
        </pc:spChg>
        <pc:spChg chg="mod">
          <ac:chgData name="Daniel Khashabi" userId="62390808-c838-45e6-be59-d6fd0d208bc8" providerId="ADAL" clId="{19A97A65-FB7E-DC4C-8433-B675572D5E70}" dt="2023-02-22T01:44:26.233" v="5908"/>
          <ac:spMkLst>
            <pc:docMk/>
            <pc:sldMk cId="201950986" sldId="466"/>
            <ac:spMk id="253" creationId="{81AAECC9-6C98-2E44-81FF-5A01270D4F1D}"/>
          </ac:spMkLst>
        </pc:spChg>
        <pc:spChg chg="mod">
          <ac:chgData name="Daniel Khashabi" userId="62390808-c838-45e6-be59-d6fd0d208bc8" providerId="ADAL" clId="{19A97A65-FB7E-DC4C-8433-B675572D5E70}" dt="2023-02-22T01:44:26.233" v="5908"/>
          <ac:spMkLst>
            <pc:docMk/>
            <pc:sldMk cId="201950986" sldId="466"/>
            <ac:spMk id="254" creationId="{B93C93E7-287A-9240-AEFC-FA77AD150706}"/>
          </ac:spMkLst>
        </pc:spChg>
        <pc:spChg chg="mod">
          <ac:chgData name="Daniel Khashabi" userId="62390808-c838-45e6-be59-d6fd0d208bc8" providerId="ADAL" clId="{19A97A65-FB7E-DC4C-8433-B675572D5E70}" dt="2023-02-22T01:44:26.233" v="5908"/>
          <ac:spMkLst>
            <pc:docMk/>
            <pc:sldMk cId="201950986" sldId="466"/>
            <ac:spMk id="255" creationId="{EC40E48B-0C9F-BC4D-B06F-CC24679AB70B}"/>
          </ac:spMkLst>
        </pc:spChg>
        <pc:spChg chg="mod">
          <ac:chgData name="Daniel Khashabi" userId="62390808-c838-45e6-be59-d6fd0d208bc8" providerId="ADAL" clId="{19A97A65-FB7E-DC4C-8433-B675572D5E70}" dt="2023-02-22T01:44:26.233" v="5908"/>
          <ac:spMkLst>
            <pc:docMk/>
            <pc:sldMk cId="201950986" sldId="466"/>
            <ac:spMk id="256" creationId="{FD9C04F3-5A7F-084F-97CA-F93DFA90014D}"/>
          </ac:spMkLst>
        </pc:spChg>
        <pc:spChg chg="mod">
          <ac:chgData name="Daniel Khashabi" userId="62390808-c838-45e6-be59-d6fd0d208bc8" providerId="ADAL" clId="{19A97A65-FB7E-DC4C-8433-B675572D5E70}" dt="2023-02-22T01:44:26.233" v="5908"/>
          <ac:spMkLst>
            <pc:docMk/>
            <pc:sldMk cId="201950986" sldId="466"/>
            <ac:spMk id="259" creationId="{CB1523A8-F852-8847-9333-D5F6CFCA199A}"/>
          </ac:spMkLst>
        </pc:spChg>
        <pc:spChg chg="mod">
          <ac:chgData name="Daniel Khashabi" userId="62390808-c838-45e6-be59-d6fd0d208bc8" providerId="ADAL" clId="{19A97A65-FB7E-DC4C-8433-B675572D5E70}" dt="2023-02-22T01:44:26.233" v="5908"/>
          <ac:spMkLst>
            <pc:docMk/>
            <pc:sldMk cId="201950986" sldId="466"/>
            <ac:spMk id="260" creationId="{E608068B-A04E-BC4F-A1AE-459341E49ACA}"/>
          </ac:spMkLst>
        </pc:spChg>
        <pc:spChg chg="mod">
          <ac:chgData name="Daniel Khashabi" userId="62390808-c838-45e6-be59-d6fd0d208bc8" providerId="ADAL" clId="{19A97A65-FB7E-DC4C-8433-B675572D5E70}" dt="2023-02-22T01:44:26.233" v="5908"/>
          <ac:spMkLst>
            <pc:docMk/>
            <pc:sldMk cId="201950986" sldId="466"/>
            <ac:spMk id="261" creationId="{82378043-7512-DF40-8B8B-E7F1B053F6B5}"/>
          </ac:spMkLst>
        </pc:spChg>
        <pc:spChg chg="mod">
          <ac:chgData name="Daniel Khashabi" userId="62390808-c838-45e6-be59-d6fd0d208bc8" providerId="ADAL" clId="{19A97A65-FB7E-DC4C-8433-B675572D5E70}" dt="2023-02-22T01:44:26.233" v="5908"/>
          <ac:spMkLst>
            <pc:docMk/>
            <pc:sldMk cId="201950986" sldId="466"/>
            <ac:spMk id="262" creationId="{51DAF216-3AE4-7145-95A0-276448D09E37}"/>
          </ac:spMkLst>
        </pc:spChg>
        <pc:spChg chg="mod">
          <ac:chgData name="Daniel Khashabi" userId="62390808-c838-45e6-be59-d6fd0d208bc8" providerId="ADAL" clId="{19A97A65-FB7E-DC4C-8433-B675572D5E70}" dt="2023-02-22T01:44:26.233" v="5908"/>
          <ac:spMkLst>
            <pc:docMk/>
            <pc:sldMk cId="201950986" sldId="466"/>
            <ac:spMk id="263" creationId="{B17EBA1B-F139-1A43-A3C5-EEA701B2060C}"/>
          </ac:spMkLst>
        </pc:spChg>
        <pc:spChg chg="mod">
          <ac:chgData name="Daniel Khashabi" userId="62390808-c838-45e6-be59-d6fd0d208bc8" providerId="ADAL" clId="{19A97A65-FB7E-DC4C-8433-B675572D5E70}" dt="2023-02-22T01:44:26.233" v="5908"/>
          <ac:spMkLst>
            <pc:docMk/>
            <pc:sldMk cId="201950986" sldId="466"/>
            <ac:spMk id="264" creationId="{7FAECA58-DEF5-DB43-8384-283ED63793F5}"/>
          </ac:spMkLst>
        </pc:spChg>
        <pc:spChg chg="mod">
          <ac:chgData name="Daniel Khashabi" userId="62390808-c838-45e6-be59-d6fd0d208bc8" providerId="ADAL" clId="{19A97A65-FB7E-DC4C-8433-B675572D5E70}" dt="2023-02-22T01:44:26.233" v="5908"/>
          <ac:spMkLst>
            <pc:docMk/>
            <pc:sldMk cId="201950986" sldId="466"/>
            <ac:spMk id="265" creationId="{EE55FBBB-B8E3-0446-8907-E668F8E7B6D7}"/>
          </ac:spMkLst>
        </pc:spChg>
        <pc:spChg chg="mod">
          <ac:chgData name="Daniel Khashabi" userId="62390808-c838-45e6-be59-d6fd0d208bc8" providerId="ADAL" clId="{19A97A65-FB7E-DC4C-8433-B675572D5E70}" dt="2023-02-22T01:44:26.233" v="5908"/>
          <ac:spMkLst>
            <pc:docMk/>
            <pc:sldMk cId="201950986" sldId="466"/>
            <ac:spMk id="266" creationId="{5524B884-EE31-A14A-9FCA-4B49C4AAD788}"/>
          </ac:spMkLst>
        </pc:spChg>
        <pc:spChg chg="mod">
          <ac:chgData name="Daniel Khashabi" userId="62390808-c838-45e6-be59-d6fd0d208bc8" providerId="ADAL" clId="{19A97A65-FB7E-DC4C-8433-B675572D5E70}" dt="2023-02-22T01:44:26.233" v="5908"/>
          <ac:spMkLst>
            <pc:docMk/>
            <pc:sldMk cId="201950986" sldId="466"/>
            <ac:spMk id="267" creationId="{C8541191-753A-EE49-A315-C655F5965C6C}"/>
          </ac:spMkLst>
        </pc:spChg>
        <pc:spChg chg="mod">
          <ac:chgData name="Daniel Khashabi" userId="62390808-c838-45e6-be59-d6fd0d208bc8" providerId="ADAL" clId="{19A97A65-FB7E-DC4C-8433-B675572D5E70}" dt="2023-02-22T01:44:26.233" v="5908"/>
          <ac:spMkLst>
            <pc:docMk/>
            <pc:sldMk cId="201950986" sldId="466"/>
            <ac:spMk id="268" creationId="{132CE71F-FAD2-2F44-8D70-DD2DA916D12D}"/>
          </ac:spMkLst>
        </pc:spChg>
        <pc:spChg chg="mod">
          <ac:chgData name="Daniel Khashabi" userId="62390808-c838-45e6-be59-d6fd0d208bc8" providerId="ADAL" clId="{19A97A65-FB7E-DC4C-8433-B675572D5E70}" dt="2023-02-22T01:44:26.233" v="5908"/>
          <ac:spMkLst>
            <pc:docMk/>
            <pc:sldMk cId="201950986" sldId="466"/>
            <ac:spMk id="269" creationId="{EB64AAA0-68DC-C647-B872-37058A7F9A7F}"/>
          </ac:spMkLst>
        </pc:spChg>
        <pc:spChg chg="mod">
          <ac:chgData name="Daniel Khashabi" userId="62390808-c838-45e6-be59-d6fd0d208bc8" providerId="ADAL" clId="{19A97A65-FB7E-DC4C-8433-B675572D5E70}" dt="2023-02-22T01:44:26.233" v="5908"/>
          <ac:spMkLst>
            <pc:docMk/>
            <pc:sldMk cId="201950986" sldId="466"/>
            <ac:spMk id="270" creationId="{F57DF040-27E7-A84D-B772-ADCD10A7626A}"/>
          </ac:spMkLst>
        </pc:spChg>
        <pc:spChg chg="mod">
          <ac:chgData name="Daniel Khashabi" userId="62390808-c838-45e6-be59-d6fd0d208bc8" providerId="ADAL" clId="{19A97A65-FB7E-DC4C-8433-B675572D5E70}" dt="2023-02-22T01:44:26.233" v="5908"/>
          <ac:spMkLst>
            <pc:docMk/>
            <pc:sldMk cId="201950986" sldId="466"/>
            <ac:spMk id="271" creationId="{1FABA36B-5AEB-3D41-91C2-E9B1F1CA4C1F}"/>
          </ac:spMkLst>
        </pc:spChg>
        <pc:spChg chg="mod">
          <ac:chgData name="Daniel Khashabi" userId="62390808-c838-45e6-be59-d6fd0d208bc8" providerId="ADAL" clId="{19A97A65-FB7E-DC4C-8433-B675572D5E70}" dt="2023-02-22T01:44:26.233" v="5908"/>
          <ac:spMkLst>
            <pc:docMk/>
            <pc:sldMk cId="201950986" sldId="466"/>
            <ac:spMk id="272" creationId="{008063FF-510A-414B-AC11-43E07619D0FD}"/>
          </ac:spMkLst>
        </pc:spChg>
        <pc:spChg chg="mod">
          <ac:chgData name="Daniel Khashabi" userId="62390808-c838-45e6-be59-d6fd0d208bc8" providerId="ADAL" clId="{19A97A65-FB7E-DC4C-8433-B675572D5E70}" dt="2023-02-22T01:44:26.233" v="5908"/>
          <ac:spMkLst>
            <pc:docMk/>
            <pc:sldMk cId="201950986" sldId="466"/>
            <ac:spMk id="273" creationId="{C323FAA0-B2D6-3540-B161-734017E687D8}"/>
          </ac:spMkLst>
        </pc:spChg>
        <pc:spChg chg="mod">
          <ac:chgData name="Daniel Khashabi" userId="62390808-c838-45e6-be59-d6fd0d208bc8" providerId="ADAL" clId="{19A97A65-FB7E-DC4C-8433-B675572D5E70}" dt="2023-02-22T01:44:26.233" v="5908"/>
          <ac:spMkLst>
            <pc:docMk/>
            <pc:sldMk cId="201950986" sldId="466"/>
            <ac:spMk id="274" creationId="{BE10086D-AD3E-B443-BD1A-FBA9D7A23FB2}"/>
          </ac:spMkLst>
        </pc:spChg>
        <pc:spChg chg="mod">
          <ac:chgData name="Daniel Khashabi" userId="62390808-c838-45e6-be59-d6fd0d208bc8" providerId="ADAL" clId="{19A97A65-FB7E-DC4C-8433-B675572D5E70}" dt="2023-02-22T01:44:26.233" v="5908"/>
          <ac:spMkLst>
            <pc:docMk/>
            <pc:sldMk cId="201950986" sldId="466"/>
            <ac:spMk id="275" creationId="{B7F402D6-422E-EC41-B732-575242AAE55B}"/>
          </ac:spMkLst>
        </pc:spChg>
        <pc:spChg chg="mod">
          <ac:chgData name="Daniel Khashabi" userId="62390808-c838-45e6-be59-d6fd0d208bc8" providerId="ADAL" clId="{19A97A65-FB7E-DC4C-8433-B675572D5E70}" dt="2023-02-22T01:44:26.233" v="5908"/>
          <ac:spMkLst>
            <pc:docMk/>
            <pc:sldMk cId="201950986" sldId="466"/>
            <ac:spMk id="276" creationId="{F46C018E-AC35-FE4C-BC94-F5054BF6795B}"/>
          </ac:spMkLst>
        </pc:spChg>
        <pc:spChg chg="mod">
          <ac:chgData name="Daniel Khashabi" userId="62390808-c838-45e6-be59-d6fd0d208bc8" providerId="ADAL" clId="{19A97A65-FB7E-DC4C-8433-B675572D5E70}" dt="2023-02-22T01:44:26.233" v="5908"/>
          <ac:spMkLst>
            <pc:docMk/>
            <pc:sldMk cId="201950986" sldId="466"/>
            <ac:spMk id="286" creationId="{2D3B06B3-E101-5F4E-9FED-5E2D2EFD58F2}"/>
          </ac:spMkLst>
        </pc:spChg>
        <pc:spChg chg="mod">
          <ac:chgData name="Daniel Khashabi" userId="62390808-c838-45e6-be59-d6fd0d208bc8" providerId="ADAL" clId="{19A97A65-FB7E-DC4C-8433-B675572D5E70}" dt="2023-02-22T01:44:26.233" v="5908"/>
          <ac:spMkLst>
            <pc:docMk/>
            <pc:sldMk cId="201950986" sldId="466"/>
            <ac:spMk id="288" creationId="{2C643A61-6A94-4C4C-9E9A-BCD9AAC3D581}"/>
          </ac:spMkLst>
        </pc:spChg>
        <pc:spChg chg="mod">
          <ac:chgData name="Daniel Khashabi" userId="62390808-c838-45e6-be59-d6fd0d208bc8" providerId="ADAL" clId="{19A97A65-FB7E-DC4C-8433-B675572D5E70}" dt="2023-02-22T01:44:26.233" v="5908"/>
          <ac:spMkLst>
            <pc:docMk/>
            <pc:sldMk cId="201950986" sldId="466"/>
            <ac:spMk id="290" creationId="{517F0BF8-6631-AD43-AF5C-C86FE17C4402}"/>
          </ac:spMkLst>
        </pc:spChg>
      </pc:sldChg>
      <pc:sldChg chg="add del">
        <pc:chgData name="Daniel Khashabi" userId="62390808-c838-45e6-be59-d6fd0d208bc8" providerId="ADAL" clId="{19A97A65-FB7E-DC4C-8433-B675572D5E70}" dt="2023-02-22T04:09:45.617" v="7039"/>
        <pc:sldMkLst>
          <pc:docMk/>
          <pc:sldMk cId="2129229652" sldId="466"/>
        </pc:sldMkLst>
      </pc:sldChg>
      <pc:sldChg chg="addSp delSp modSp add mod modClrScheme chgLayout">
        <pc:chgData name="Daniel Khashabi" userId="62390808-c838-45e6-be59-d6fd0d208bc8" providerId="ADAL" clId="{19A97A65-FB7E-DC4C-8433-B675572D5E70}" dt="2023-02-22T04:15:57.108" v="7231" actId="207"/>
        <pc:sldMkLst>
          <pc:docMk/>
          <pc:sldMk cId="3775750179" sldId="466"/>
        </pc:sldMkLst>
        <pc:spChg chg="add del mod ord">
          <ac:chgData name="Daniel Khashabi" userId="62390808-c838-45e6-be59-d6fd0d208bc8" providerId="ADAL" clId="{19A97A65-FB7E-DC4C-8433-B675572D5E70}" dt="2023-02-22T04:10:37.930" v="7104" actId="478"/>
          <ac:spMkLst>
            <pc:docMk/>
            <pc:sldMk cId="3775750179" sldId="466"/>
            <ac:spMk id="2" creationId="{A4C1A888-907A-D953-2C1A-4644D8D81372}"/>
          </ac:spMkLst>
        </pc:spChg>
        <pc:spChg chg="mod">
          <ac:chgData name="Daniel Khashabi" userId="62390808-c838-45e6-be59-d6fd0d208bc8" providerId="ADAL" clId="{19A97A65-FB7E-DC4C-8433-B675572D5E70}" dt="2023-02-22T04:10:42.691" v="7135" actId="1036"/>
          <ac:spMkLst>
            <pc:docMk/>
            <pc:sldMk cId="3775750179" sldId="466"/>
            <ac:spMk id="104" creationId="{7C7A3870-AA4F-6541-9A2C-FAB7F09C92C2}"/>
          </ac:spMkLst>
        </pc:spChg>
        <pc:spChg chg="mod">
          <ac:chgData name="Daniel Khashabi" userId="62390808-c838-45e6-be59-d6fd0d208bc8" providerId="ADAL" clId="{19A97A65-FB7E-DC4C-8433-B675572D5E70}" dt="2023-02-22T04:10:42.691" v="7135" actId="1036"/>
          <ac:spMkLst>
            <pc:docMk/>
            <pc:sldMk cId="3775750179" sldId="466"/>
            <ac:spMk id="105" creationId="{BE9B63AE-271E-F249-AC03-383B63BA5DB9}"/>
          </ac:spMkLst>
        </pc:spChg>
        <pc:spChg chg="mod ord">
          <ac:chgData name="Daniel Khashabi" userId="62390808-c838-45e6-be59-d6fd0d208bc8" providerId="ADAL" clId="{19A97A65-FB7E-DC4C-8433-B675572D5E70}" dt="2023-02-22T04:15:57.108" v="7231" actId="207"/>
          <ac:spMkLst>
            <pc:docMk/>
            <pc:sldMk cId="3775750179" sldId="466"/>
            <ac:spMk id="120" creationId="{FF867746-7A2F-644D-88D5-C3102C6A99EA}"/>
          </ac:spMkLst>
        </pc:spChg>
        <pc:spChg chg="mod ord">
          <ac:chgData name="Daniel Khashabi" userId="62390808-c838-45e6-be59-d6fd0d208bc8" providerId="ADAL" clId="{19A97A65-FB7E-DC4C-8433-B675572D5E70}" dt="2023-02-22T04:10:01.848" v="7041" actId="700"/>
          <ac:spMkLst>
            <pc:docMk/>
            <pc:sldMk cId="3775750179" sldId="466"/>
            <ac:spMk id="200" creationId="{78ECC67F-DF9F-A042-975B-CEEF061F777B}"/>
          </ac:spMkLst>
        </pc:spChg>
      </pc:sldChg>
      <pc:sldChg chg="addSp modSp add">
        <pc:chgData name="Daniel Khashabi" userId="62390808-c838-45e6-be59-d6fd0d208bc8" providerId="ADAL" clId="{19A97A65-FB7E-DC4C-8433-B675572D5E70}" dt="2023-02-22T18:45:37.835" v="10482"/>
        <pc:sldMkLst>
          <pc:docMk/>
          <pc:sldMk cId="0" sldId="467"/>
        </pc:sldMkLst>
        <pc:spChg chg="mod">
          <ac:chgData name="Daniel Khashabi" userId="62390808-c838-45e6-be59-d6fd0d208bc8" providerId="ADAL" clId="{19A97A65-FB7E-DC4C-8433-B675572D5E70}" dt="2023-02-22T18:45:37.835" v="10482"/>
          <ac:spMkLst>
            <pc:docMk/>
            <pc:sldMk cId="0" sldId="467"/>
            <ac:spMk id="3" creationId="{00000000-0000-0000-0000-000000000000}"/>
          </ac:spMkLst>
        </pc:spChg>
        <pc:spChg chg="mod">
          <ac:chgData name="Daniel Khashabi" userId="62390808-c838-45e6-be59-d6fd0d208bc8" providerId="ADAL" clId="{19A97A65-FB7E-DC4C-8433-B675572D5E70}" dt="2023-02-22T18:45:37.835" v="10482"/>
          <ac:spMkLst>
            <pc:docMk/>
            <pc:sldMk cId="0" sldId="467"/>
            <ac:spMk id="4" creationId="{00000000-0000-0000-0000-000000000000}"/>
          </ac:spMkLst>
        </pc:spChg>
        <pc:spChg chg="mod">
          <ac:chgData name="Daniel Khashabi" userId="62390808-c838-45e6-be59-d6fd0d208bc8" providerId="ADAL" clId="{19A97A65-FB7E-DC4C-8433-B675572D5E70}" dt="2023-02-22T18:45:37.835" v="10482"/>
          <ac:spMkLst>
            <pc:docMk/>
            <pc:sldMk cId="0" sldId="467"/>
            <ac:spMk id="5" creationId="{00000000-0000-0000-0000-000000000000}"/>
          </ac:spMkLst>
        </pc:spChg>
        <pc:spChg chg="mod">
          <ac:chgData name="Daniel Khashabi" userId="62390808-c838-45e6-be59-d6fd0d208bc8" providerId="ADAL" clId="{19A97A65-FB7E-DC4C-8433-B675572D5E70}" dt="2023-02-22T18:45:37.835" v="10482"/>
          <ac:spMkLst>
            <pc:docMk/>
            <pc:sldMk cId="0" sldId="467"/>
            <ac:spMk id="6" creationId="{00000000-0000-0000-0000-000000000000}"/>
          </ac:spMkLst>
        </pc:spChg>
        <pc:spChg chg="add mod">
          <ac:chgData name="Daniel Khashabi" userId="62390808-c838-45e6-be59-d6fd0d208bc8" providerId="ADAL" clId="{19A97A65-FB7E-DC4C-8433-B675572D5E70}" dt="2023-02-22T16:23:24.337" v="9018"/>
          <ac:spMkLst>
            <pc:docMk/>
            <pc:sldMk cId="0" sldId="467"/>
            <ac:spMk id="7" creationId="{A8325A78-B24C-2C4C-8B2D-5796139B9881}"/>
          </ac:spMkLst>
        </pc:spChg>
      </pc:sldChg>
      <pc:sldChg chg="addSp modSp add">
        <pc:chgData name="Daniel Khashabi" userId="62390808-c838-45e6-be59-d6fd0d208bc8" providerId="ADAL" clId="{19A97A65-FB7E-DC4C-8433-B675572D5E70}" dt="2023-02-22T18:45:37.835" v="10482"/>
        <pc:sldMkLst>
          <pc:docMk/>
          <pc:sldMk cId="0" sldId="468"/>
        </pc:sldMkLst>
        <pc:spChg chg="mod">
          <ac:chgData name="Daniel Khashabi" userId="62390808-c838-45e6-be59-d6fd0d208bc8" providerId="ADAL" clId="{19A97A65-FB7E-DC4C-8433-B675572D5E70}" dt="2023-02-22T18:45:37.835" v="10482"/>
          <ac:spMkLst>
            <pc:docMk/>
            <pc:sldMk cId="0" sldId="468"/>
            <ac:spMk id="2" creationId="{00000000-0000-0000-0000-000000000000}"/>
          </ac:spMkLst>
        </pc:spChg>
        <pc:spChg chg="mod">
          <ac:chgData name="Daniel Khashabi" userId="62390808-c838-45e6-be59-d6fd0d208bc8" providerId="ADAL" clId="{19A97A65-FB7E-DC4C-8433-B675572D5E70}" dt="2023-02-22T17:58:30.299" v="9801"/>
          <ac:spMkLst>
            <pc:docMk/>
            <pc:sldMk cId="0" sldId="468"/>
            <ac:spMk id="3" creationId="{00000000-0000-0000-0000-000000000000}"/>
          </ac:spMkLst>
        </pc:spChg>
        <pc:spChg chg="mod">
          <ac:chgData name="Daniel Khashabi" userId="62390808-c838-45e6-be59-d6fd0d208bc8" providerId="ADAL" clId="{19A97A65-FB7E-DC4C-8433-B675572D5E70}" dt="2023-02-22T17:58:30.299" v="9801"/>
          <ac:spMkLst>
            <pc:docMk/>
            <pc:sldMk cId="0" sldId="468"/>
            <ac:spMk id="4" creationId="{00000000-0000-0000-0000-000000000000}"/>
          </ac:spMkLst>
        </pc:spChg>
        <pc:spChg chg="mod">
          <ac:chgData name="Daniel Khashabi" userId="62390808-c838-45e6-be59-d6fd0d208bc8" providerId="ADAL" clId="{19A97A65-FB7E-DC4C-8433-B675572D5E70}" dt="2023-02-22T18:45:37.835" v="10482"/>
          <ac:spMkLst>
            <pc:docMk/>
            <pc:sldMk cId="0" sldId="468"/>
            <ac:spMk id="5" creationId="{00000000-0000-0000-0000-000000000000}"/>
          </ac:spMkLst>
        </pc:spChg>
        <pc:spChg chg="mod">
          <ac:chgData name="Daniel Khashabi" userId="62390808-c838-45e6-be59-d6fd0d208bc8" providerId="ADAL" clId="{19A97A65-FB7E-DC4C-8433-B675572D5E70}" dt="2023-02-22T18:45:37.835" v="10482"/>
          <ac:spMkLst>
            <pc:docMk/>
            <pc:sldMk cId="0" sldId="468"/>
            <ac:spMk id="6" creationId="{00000000-0000-0000-0000-000000000000}"/>
          </ac:spMkLst>
        </pc:spChg>
        <pc:spChg chg="add mod">
          <ac:chgData name="Daniel Khashabi" userId="62390808-c838-45e6-be59-d6fd0d208bc8" providerId="ADAL" clId="{19A97A65-FB7E-DC4C-8433-B675572D5E70}" dt="2023-02-22T16:23:25.383" v="9019"/>
          <ac:spMkLst>
            <pc:docMk/>
            <pc:sldMk cId="0" sldId="468"/>
            <ac:spMk id="7" creationId="{56352E84-5C49-4EB1-3A36-321B92705A26}"/>
          </ac:spMkLst>
        </pc:spChg>
      </pc:sldChg>
      <pc:sldChg chg="addSp modSp add">
        <pc:chgData name="Daniel Khashabi" userId="62390808-c838-45e6-be59-d6fd0d208bc8" providerId="ADAL" clId="{19A97A65-FB7E-DC4C-8433-B675572D5E70}" dt="2023-02-23T16:41:17.125" v="11071"/>
        <pc:sldMkLst>
          <pc:docMk/>
          <pc:sldMk cId="0" sldId="469"/>
        </pc:sldMkLst>
        <pc:spChg chg="mod">
          <ac:chgData name="Daniel Khashabi" userId="62390808-c838-45e6-be59-d6fd0d208bc8" providerId="ADAL" clId="{19A97A65-FB7E-DC4C-8433-B675572D5E70}" dt="2023-02-22T17:58:30.299" v="9801"/>
          <ac:spMkLst>
            <pc:docMk/>
            <pc:sldMk cId="0" sldId="469"/>
            <ac:spMk id="3" creationId="{00000000-0000-0000-0000-000000000000}"/>
          </ac:spMkLst>
        </pc:spChg>
        <pc:spChg chg="mod">
          <ac:chgData name="Daniel Khashabi" userId="62390808-c838-45e6-be59-d6fd0d208bc8" providerId="ADAL" clId="{19A97A65-FB7E-DC4C-8433-B675572D5E70}" dt="2023-02-23T16:41:17.125" v="11071"/>
          <ac:spMkLst>
            <pc:docMk/>
            <pc:sldMk cId="0" sldId="469"/>
            <ac:spMk id="4" creationId="{00000000-0000-0000-0000-000000000000}"/>
          </ac:spMkLst>
        </pc:spChg>
        <pc:spChg chg="mod">
          <ac:chgData name="Daniel Khashabi" userId="62390808-c838-45e6-be59-d6fd0d208bc8" providerId="ADAL" clId="{19A97A65-FB7E-DC4C-8433-B675572D5E70}" dt="2023-02-22T17:58:30.299" v="9801"/>
          <ac:spMkLst>
            <pc:docMk/>
            <pc:sldMk cId="0" sldId="469"/>
            <ac:spMk id="5" creationId="{00000000-0000-0000-0000-000000000000}"/>
          </ac:spMkLst>
        </pc:spChg>
        <pc:spChg chg="mod">
          <ac:chgData name="Daniel Khashabi" userId="62390808-c838-45e6-be59-d6fd0d208bc8" providerId="ADAL" clId="{19A97A65-FB7E-DC4C-8433-B675572D5E70}" dt="2023-02-22T18:45:37.835" v="10482"/>
          <ac:spMkLst>
            <pc:docMk/>
            <pc:sldMk cId="0" sldId="469"/>
            <ac:spMk id="6" creationId="{00000000-0000-0000-0000-000000000000}"/>
          </ac:spMkLst>
        </pc:spChg>
        <pc:spChg chg="add mod">
          <ac:chgData name="Daniel Khashabi" userId="62390808-c838-45e6-be59-d6fd0d208bc8" providerId="ADAL" clId="{19A97A65-FB7E-DC4C-8433-B675572D5E70}" dt="2023-02-22T16:23:26.678" v="9020"/>
          <ac:spMkLst>
            <pc:docMk/>
            <pc:sldMk cId="0" sldId="469"/>
            <ac:spMk id="7" creationId="{0E1C3E1F-2CA3-28FE-33F7-759A09CBB551}"/>
          </ac:spMkLst>
        </pc:spChg>
      </pc:sldChg>
      <pc:sldChg chg="addSp modSp add">
        <pc:chgData name="Daniel Khashabi" userId="62390808-c838-45e6-be59-d6fd0d208bc8" providerId="ADAL" clId="{19A97A65-FB7E-DC4C-8433-B675572D5E70}" dt="2023-02-23T16:41:17.125" v="11071"/>
        <pc:sldMkLst>
          <pc:docMk/>
          <pc:sldMk cId="2958822401" sldId="470"/>
        </pc:sldMkLst>
        <pc:spChg chg="mod">
          <ac:chgData name="Daniel Khashabi" userId="62390808-c838-45e6-be59-d6fd0d208bc8" providerId="ADAL" clId="{19A97A65-FB7E-DC4C-8433-B675572D5E70}" dt="2023-02-22T18:45:37.835" v="10482"/>
          <ac:spMkLst>
            <pc:docMk/>
            <pc:sldMk cId="2958822401" sldId="470"/>
            <ac:spMk id="3" creationId="{00000000-0000-0000-0000-000000000000}"/>
          </ac:spMkLst>
        </pc:spChg>
        <pc:spChg chg="mod">
          <ac:chgData name="Daniel Khashabi" userId="62390808-c838-45e6-be59-d6fd0d208bc8" providerId="ADAL" clId="{19A97A65-FB7E-DC4C-8433-B675572D5E70}" dt="2023-02-23T16:41:17.125" v="11071"/>
          <ac:spMkLst>
            <pc:docMk/>
            <pc:sldMk cId="2958822401" sldId="470"/>
            <ac:spMk id="4" creationId="{00000000-0000-0000-0000-000000000000}"/>
          </ac:spMkLst>
        </pc:spChg>
        <pc:spChg chg="mod">
          <ac:chgData name="Daniel Khashabi" userId="62390808-c838-45e6-be59-d6fd0d208bc8" providerId="ADAL" clId="{19A97A65-FB7E-DC4C-8433-B675572D5E70}" dt="2023-02-22T18:45:37.835" v="10482"/>
          <ac:spMkLst>
            <pc:docMk/>
            <pc:sldMk cId="2958822401" sldId="470"/>
            <ac:spMk id="5" creationId="{00000000-0000-0000-0000-000000000000}"/>
          </ac:spMkLst>
        </pc:spChg>
        <pc:spChg chg="add mod">
          <ac:chgData name="Daniel Khashabi" userId="62390808-c838-45e6-be59-d6fd0d208bc8" providerId="ADAL" clId="{19A97A65-FB7E-DC4C-8433-B675572D5E70}" dt="2023-02-22T16:23:28.028" v="9021"/>
          <ac:spMkLst>
            <pc:docMk/>
            <pc:sldMk cId="2958822401" sldId="470"/>
            <ac:spMk id="6" creationId="{208F9EFA-255A-F6FA-AF42-77597E6B1DC2}"/>
          </ac:spMkLst>
        </pc:spChg>
      </pc:sldChg>
      <pc:sldChg chg="addSp modSp add">
        <pc:chgData name="Daniel Khashabi" userId="62390808-c838-45e6-be59-d6fd0d208bc8" providerId="ADAL" clId="{19A97A65-FB7E-DC4C-8433-B675572D5E70}" dt="2023-02-22T18:45:37.835" v="10482"/>
        <pc:sldMkLst>
          <pc:docMk/>
          <pc:sldMk cId="232136219" sldId="471"/>
        </pc:sldMkLst>
        <pc:spChg chg="mod">
          <ac:chgData name="Daniel Khashabi" userId="62390808-c838-45e6-be59-d6fd0d208bc8" providerId="ADAL" clId="{19A97A65-FB7E-DC4C-8433-B675572D5E70}" dt="2023-02-22T18:45:37.835" v="10482"/>
          <ac:spMkLst>
            <pc:docMk/>
            <pc:sldMk cId="232136219" sldId="471"/>
            <ac:spMk id="4" creationId="{00000000-0000-0000-0000-000000000000}"/>
          </ac:spMkLst>
        </pc:spChg>
        <pc:spChg chg="add mod">
          <ac:chgData name="Daniel Khashabi" userId="62390808-c838-45e6-be59-d6fd0d208bc8" providerId="ADAL" clId="{19A97A65-FB7E-DC4C-8433-B675572D5E70}" dt="2023-02-22T16:23:29.426" v="9022"/>
          <ac:spMkLst>
            <pc:docMk/>
            <pc:sldMk cId="232136219" sldId="471"/>
            <ac:spMk id="5" creationId="{4FD651E3-624C-D323-49C2-2589B364A160}"/>
          </ac:spMkLst>
        </pc:spChg>
        <pc:graphicFrameChg chg="mod">
          <ac:chgData name="Daniel Khashabi" userId="62390808-c838-45e6-be59-d6fd0d208bc8" providerId="ADAL" clId="{19A97A65-FB7E-DC4C-8433-B675572D5E70}" dt="2023-02-22T18:45:37.835" v="10482"/>
          <ac:graphicFrameMkLst>
            <pc:docMk/>
            <pc:sldMk cId="232136219" sldId="471"/>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1009279437" sldId="472"/>
        </pc:sldMkLst>
        <pc:spChg chg="mod">
          <ac:chgData name="Daniel Khashabi" userId="62390808-c838-45e6-be59-d6fd0d208bc8" providerId="ADAL" clId="{19A97A65-FB7E-DC4C-8433-B675572D5E70}" dt="2023-02-22T18:45:37.835" v="10482"/>
          <ac:spMkLst>
            <pc:docMk/>
            <pc:sldMk cId="1009279437" sldId="472"/>
            <ac:spMk id="4" creationId="{00000000-0000-0000-0000-000000000000}"/>
          </ac:spMkLst>
        </pc:spChg>
        <pc:spChg chg="mod">
          <ac:chgData name="Daniel Khashabi" userId="62390808-c838-45e6-be59-d6fd0d208bc8" providerId="ADAL" clId="{19A97A65-FB7E-DC4C-8433-B675572D5E70}" dt="2023-02-22T17:58:30.299" v="9801"/>
          <ac:spMkLst>
            <pc:docMk/>
            <pc:sldMk cId="1009279437" sldId="472"/>
            <ac:spMk id="5" creationId="{00000000-0000-0000-0000-000000000000}"/>
          </ac:spMkLst>
        </pc:spChg>
        <pc:spChg chg="add mod">
          <ac:chgData name="Daniel Khashabi" userId="62390808-c838-45e6-be59-d6fd0d208bc8" providerId="ADAL" clId="{19A97A65-FB7E-DC4C-8433-B675572D5E70}" dt="2023-02-22T16:23:30.896" v="9023"/>
          <ac:spMkLst>
            <pc:docMk/>
            <pc:sldMk cId="1009279437" sldId="472"/>
            <ac:spMk id="6" creationId="{86C40C9C-3E5C-005F-F30C-E952943DCAFD}"/>
          </ac:spMkLst>
        </pc:spChg>
        <pc:graphicFrameChg chg="mod">
          <ac:chgData name="Daniel Khashabi" userId="62390808-c838-45e6-be59-d6fd0d208bc8" providerId="ADAL" clId="{19A97A65-FB7E-DC4C-8433-B675572D5E70}" dt="2023-02-22T18:45:37.835" v="10482"/>
          <ac:graphicFrameMkLst>
            <pc:docMk/>
            <pc:sldMk cId="1009279437" sldId="472"/>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456681400" sldId="473"/>
        </pc:sldMkLst>
        <pc:spChg chg="mod">
          <ac:chgData name="Daniel Khashabi" userId="62390808-c838-45e6-be59-d6fd0d208bc8" providerId="ADAL" clId="{19A97A65-FB7E-DC4C-8433-B675572D5E70}" dt="2023-02-22T18:45:37.835" v="10482"/>
          <ac:spMkLst>
            <pc:docMk/>
            <pc:sldMk cId="456681400" sldId="473"/>
            <ac:spMk id="2"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4"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5"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6"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7"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8"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9"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10"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11"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13"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14"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15"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16"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17"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19"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20"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21"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22" creationId="{00000000-0000-0000-0000-000000000000}"/>
          </ac:spMkLst>
        </pc:spChg>
        <pc:spChg chg="mod">
          <ac:chgData name="Daniel Khashabi" userId="62390808-c838-45e6-be59-d6fd0d208bc8" providerId="ADAL" clId="{19A97A65-FB7E-DC4C-8433-B675572D5E70}" dt="2023-02-22T18:45:37.835" v="10482"/>
          <ac:spMkLst>
            <pc:docMk/>
            <pc:sldMk cId="456681400" sldId="473"/>
            <ac:spMk id="23"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24" creationId="{00000000-0000-0000-0000-000000000000}"/>
          </ac:spMkLst>
        </pc:spChg>
        <pc:spChg chg="mod">
          <ac:chgData name="Daniel Khashabi" userId="62390808-c838-45e6-be59-d6fd0d208bc8" providerId="ADAL" clId="{19A97A65-FB7E-DC4C-8433-B675572D5E70}" dt="2023-02-22T17:58:30.299" v="9801"/>
          <ac:spMkLst>
            <pc:docMk/>
            <pc:sldMk cId="456681400" sldId="473"/>
            <ac:spMk id="25" creationId="{00000000-0000-0000-0000-000000000000}"/>
          </ac:spMkLst>
        </pc:spChg>
        <pc:spChg chg="add mod">
          <ac:chgData name="Daniel Khashabi" userId="62390808-c838-45e6-be59-d6fd0d208bc8" providerId="ADAL" clId="{19A97A65-FB7E-DC4C-8433-B675572D5E70}" dt="2023-02-22T16:23:32.358" v="9024"/>
          <ac:spMkLst>
            <pc:docMk/>
            <pc:sldMk cId="456681400" sldId="473"/>
            <ac:spMk id="26" creationId="{35E6813C-2709-B5BD-31BA-101B3D46B072}"/>
          </ac:spMkLst>
        </pc:spChg>
      </pc:sldChg>
      <pc:sldChg chg="addSp modSp add">
        <pc:chgData name="Daniel Khashabi" userId="62390808-c838-45e6-be59-d6fd0d208bc8" providerId="ADAL" clId="{19A97A65-FB7E-DC4C-8433-B675572D5E70}" dt="2023-02-22T18:45:37.835" v="10482"/>
        <pc:sldMkLst>
          <pc:docMk/>
          <pc:sldMk cId="2452697234" sldId="474"/>
        </pc:sldMkLst>
        <pc:spChg chg="mod">
          <ac:chgData name="Daniel Khashabi" userId="62390808-c838-45e6-be59-d6fd0d208bc8" providerId="ADAL" clId="{19A97A65-FB7E-DC4C-8433-B675572D5E70}" dt="2023-02-22T18:45:37.835" v="10482"/>
          <ac:spMkLst>
            <pc:docMk/>
            <pc:sldMk cId="2452697234" sldId="474"/>
            <ac:spMk id="2"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3"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4"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6"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7"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8"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9"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10"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2"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3"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4"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5"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16"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8"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19"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20"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21"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22" creationId="{00000000-0000-0000-0000-000000000000}"/>
          </ac:spMkLst>
        </pc:spChg>
        <pc:spChg chg="mod">
          <ac:chgData name="Daniel Khashabi" userId="62390808-c838-45e6-be59-d6fd0d208bc8" providerId="ADAL" clId="{19A97A65-FB7E-DC4C-8433-B675572D5E70}" dt="2023-02-22T18:45:37.835" v="10482"/>
          <ac:spMkLst>
            <pc:docMk/>
            <pc:sldMk cId="2452697234" sldId="474"/>
            <ac:spMk id="23" creationId="{00000000-0000-0000-0000-000000000000}"/>
          </ac:spMkLst>
        </pc:spChg>
        <pc:spChg chg="mod">
          <ac:chgData name="Daniel Khashabi" userId="62390808-c838-45e6-be59-d6fd0d208bc8" providerId="ADAL" clId="{19A97A65-FB7E-DC4C-8433-B675572D5E70}" dt="2023-02-22T17:58:30.299" v="9801"/>
          <ac:spMkLst>
            <pc:docMk/>
            <pc:sldMk cId="2452697234" sldId="474"/>
            <ac:spMk id="24" creationId="{00000000-0000-0000-0000-000000000000}"/>
          </ac:spMkLst>
        </pc:spChg>
        <pc:spChg chg="add mod">
          <ac:chgData name="Daniel Khashabi" userId="62390808-c838-45e6-be59-d6fd0d208bc8" providerId="ADAL" clId="{19A97A65-FB7E-DC4C-8433-B675572D5E70}" dt="2023-02-22T16:23:33.790" v="9025"/>
          <ac:spMkLst>
            <pc:docMk/>
            <pc:sldMk cId="2452697234" sldId="474"/>
            <ac:spMk id="25" creationId="{0CB24E0E-F6EC-7EAA-457A-078A0C9373F7}"/>
          </ac:spMkLst>
        </pc:spChg>
      </pc:sldChg>
      <pc:sldChg chg="del">
        <pc:chgData name="Daniel Khashabi" userId="62390808-c838-45e6-be59-d6fd0d208bc8" providerId="ADAL" clId="{19A97A65-FB7E-DC4C-8433-B675572D5E70}" dt="2023-02-11T18:38:08.424" v="257" actId="2696"/>
        <pc:sldMkLst>
          <pc:docMk/>
          <pc:sldMk cId="3406073538" sldId="474"/>
        </pc:sldMkLst>
      </pc:sldChg>
      <pc:sldChg chg="addSp modSp add">
        <pc:chgData name="Daniel Khashabi" userId="62390808-c838-45e6-be59-d6fd0d208bc8" providerId="ADAL" clId="{19A97A65-FB7E-DC4C-8433-B675572D5E70}" dt="2023-02-22T18:45:37.835" v="10482"/>
        <pc:sldMkLst>
          <pc:docMk/>
          <pc:sldMk cId="0" sldId="475"/>
        </pc:sldMkLst>
        <pc:spChg chg="mod">
          <ac:chgData name="Daniel Khashabi" userId="62390808-c838-45e6-be59-d6fd0d208bc8" providerId="ADAL" clId="{19A97A65-FB7E-DC4C-8433-B675572D5E70}" dt="2023-02-22T18:45:37.835" v="10482"/>
          <ac:spMkLst>
            <pc:docMk/>
            <pc:sldMk cId="0" sldId="475"/>
            <ac:spMk id="2" creationId="{00000000-0000-0000-0000-000000000000}"/>
          </ac:spMkLst>
        </pc:spChg>
        <pc:spChg chg="mod">
          <ac:chgData name="Daniel Khashabi" userId="62390808-c838-45e6-be59-d6fd0d208bc8" providerId="ADAL" clId="{19A97A65-FB7E-DC4C-8433-B675572D5E70}" dt="2023-02-22T17:58:30.299" v="9801"/>
          <ac:spMkLst>
            <pc:docMk/>
            <pc:sldMk cId="0" sldId="475"/>
            <ac:spMk id="4" creationId="{00000000-0000-0000-0000-000000000000}"/>
          </ac:spMkLst>
        </pc:spChg>
        <pc:spChg chg="mod">
          <ac:chgData name="Daniel Khashabi" userId="62390808-c838-45e6-be59-d6fd0d208bc8" providerId="ADAL" clId="{19A97A65-FB7E-DC4C-8433-B675572D5E70}" dt="2023-02-22T17:58:30.299" v="9801"/>
          <ac:spMkLst>
            <pc:docMk/>
            <pc:sldMk cId="0" sldId="475"/>
            <ac:spMk id="5" creationId="{00000000-0000-0000-0000-000000000000}"/>
          </ac:spMkLst>
        </pc:spChg>
        <pc:spChg chg="mod">
          <ac:chgData name="Daniel Khashabi" userId="62390808-c838-45e6-be59-d6fd0d208bc8" providerId="ADAL" clId="{19A97A65-FB7E-DC4C-8433-B675572D5E70}" dt="2023-02-22T17:58:30.299" v="9801"/>
          <ac:spMkLst>
            <pc:docMk/>
            <pc:sldMk cId="0" sldId="475"/>
            <ac:spMk id="6" creationId="{00000000-0000-0000-0000-000000000000}"/>
          </ac:spMkLst>
        </pc:spChg>
        <pc:spChg chg="mod">
          <ac:chgData name="Daniel Khashabi" userId="62390808-c838-45e6-be59-d6fd0d208bc8" providerId="ADAL" clId="{19A97A65-FB7E-DC4C-8433-B675572D5E70}" dt="2023-02-22T17:58:30.299" v="9801"/>
          <ac:spMkLst>
            <pc:docMk/>
            <pc:sldMk cId="0" sldId="475"/>
            <ac:spMk id="7" creationId="{00000000-0000-0000-0000-000000000000}"/>
          </ac:spMkLst>
        </pc:spChg>
        <pc:spChg chg="mod">
          <ac:chgData name="Daniel Khashabi" userId="62390808-c838-45e6-be59-d6fd0d208bc8" providerId="ADAL" clId="{19A97A65-FB7E-DC4C-8433-B675572D5E70}" dt="2023-02-22T18:45:37.835" v="10482"/>
          <ac:spMkLst>
            <pc:docMk/>
            <pc:sldMk cId="0" sldId="475"/>
            <ac:spMk id="8" creationId="{00000000-0000-0000-0000-000000000000}"/>
          </ac:spMkLst>
        </pc:spChg>
        <pc:spChg chg="mod">
          <ac:chgData name="Daniel Khashabi" userId="62390808-c838-45e6-be59-d6fd0d208bc8" providerId="ADAL" clId="{19A97A65-FB7E-DC4C-8433-B675572D5E70}" dt="2023-02-22T18:45:37.835" v="10482"/>
          <ac:spMkLst>
            <pc:docMk/>
            <pc:sldMk cId="0" sldId="475"/>
            <ac:spMk id="9" creationId="{00000000-0000-0000-0000-000000000000}"/>
          </ac:spMkLst>
        </pc:spChg>
        <pc:spChg chg="mod">
          <ac:chgData name="Daniel Khashabi" userId="62390808-c838-45e6-be59-d6fd0d208bc8" providerId="ADAL" clId="{19A97A65-FB7E-DC4C-8433-B675572D5E70}" dt="2023-02-22T18:45:37.835" v="10482"/>
          <ac:spMkLst>
            <pc:docMk/>
            <pc:sldMk cId="0" sldId="475"/>
            <ac:spMk id="10" creationId="{00000000-0000-0000-0000-000000000000}"/>
          </ac:spMkLst>
        </pc:spChg>
        <pc:spChg chg="mod">
          <ac:chgData name="Daniel Khashabi" userId="62390808-c838-45e6-be59-d6fd0d208bc8" providerId="ADAL" clId="{19A97A65-FB7E-DC4C-8433-B675572D5E70}" dt="2023-02-22T17:58:30.299" v="9801"/>
          <ac:spMkLst>
            <pc:docMk/>
            <pc:sldMk cId="0" sldId="475"/>
            <ac:spMk id="12" creationId="{00000000-0000-0000-0000-000000000000}"/>
          </ac:spMkLst>
        </pc:spChg>
        <pc:spChg chg="mod">
          <ac:chgData name="Daniel Khashabi" userId="62390808-c838-45e6-be59-d6fd0d208bc8" providerId="ADAL" clId="{19A97A65-FB7E-DC4C-8433-B675572D5E70}" dt="2023-02-22T17:58:30.299" v="9801"/>
          <ac:spMkLst>
            <pc:docMk/>
            <pc:sldMk cId="0" sldId="475"/>
            <ac:spMk id="13" creationId="{00000000-0000-0000-0000-000000000000}"/>
          </ac:spMkLst>
        </pc:spChg>
        <pc:spChg chg="mod">
          <ac:chgData name="Daniel Khashabi" userId="62390808-c838-45e6-be59-d6fd0d208bc8" providerId="ADAL" clId="{19A97A65-FB7E-DC4C-8433-B675572D5E70}" dt="2023-02-22T17:58:30.299" v="9801"/>
          <ac:spMkLst>
            <pc:docMk/>
            <pc:sldMk cId="0" sldId="475"/>
            <ac:spMk id="14" creationId="{00000000-0000-0000-0000-000000000000}"/>
          </ac:spMkLst>
        </pc:spChg>
        <pc:spChg chg="mod">
          <ac:chgData name="Daniel Khashabi" userId="62390808-c838-45e6-be59-d6fd0d208bc8" providerId="ADAL" clId="{19A97A65-FB7E-DC4C-8433-B675572D5E70}" dt="2023-02-22T17:58:30.299" v="9801"/>
          <ac:spMkLst>
            <pc:docMk/>
            <pc:sldMk cId="0" sldId="475"/>
            <ac:spMk id="15" creationId="{00000000-0000-0000-0000-000000000000}"/>
          </ac:spMkLst>
        </pc:spChg>
        <pc:spChg chg="mod">
          <ac:chgData name="Daniel Khashabi" userId="62390808-c838-45e6-be59-d6fd0d208bc8" providerId="ADAL" clId="{19A97A65-FB7E-DC4C-8433-B675572D5E70}" dt="2023-02-22T18:45:37.835" v="10482"/>
          <ac:spMkLst>
            <pc:docMk/>
            <pc:sldMk cId="0" sldId="475"/>
            <ac:spMk id="16" creationId="{00000000-0000-0000-0000-000000000000}"/>
          </ac:spMkLst>
        </pc:spChg>
        <pc:spChg chg="mod">
          <ac:chgData name="Daniel Khashabi" userId="62390808-c838-45e6-be59-d6fd0d208bc8" providerId="ADAL" clId="{19A97A65-FB7E-DC4C-8433-B675572D5E70}" dt="2023-02-22T17:58:30.299" v="9801"/>
          <ac:spMkLst>
            <pc:docMk/>
            <pc:sldMk cId="0" sldId="475"/>
            <ac:spMk id="18" creationId="{00000000-0000-0000-0000-000000000000}"/>
          </ac:spMkLst>
        </pc:spChg>
        <pc:spChg chg="mod">
          <ac:chgData name="Daniel Khashabi" userId="62390808-c838-45e6-be59-d6fd0d208bc8" providerId="ADAL" clId="{19A97A65-FB7E-DC4C-8433-B675572D5E70}" dt="2023-02-22T17:58:30.299" v="9801"/>
          <ac:spMkLst>
            <pc:docMk/>
            <pc:sldMk cId="0" sldId="475"/>
            <ac:spMk id="19" creationId="{00000000-0000-0000-0000-000000000000}"/>
          </ac:spMkLst>
        </pc:spChg>
        <pc:spChg chg="mod">
          <ac:chgData name="Daniel Khashabi" userId="62390808-c838-45e6-be59-d6fd0d208bc8" providerId="ADAL" clId="{19A97A65-FB7E-DC4C-8433-B675572D5E70}" dt="2023-02-22T17:58:30.299" v="9801"/>
          <ac:spMkLst>
            <pc:docMk/>
            <pc:sldMk cId="0" sldId="475"/>
            <ac:spMk id="20" creationId="{00000000-0000-0000-0000-000000000000}"/>
          </ac:spMkLst>
        </pc:spChg>
        <pc:spChg chg="mod">
          <ac:chgData name="Daniel Khashabi" userId="62390808-c838-45e6-be59-d6fd0d208bc8" providerId="ADAL" clId="{19A97A65-FB7E-DC4C-8433-B675572D5E70}" dt="2023-02-22T18:45:37.835" v="10482"/>
          <ac:spMkLst>
            <pc:docMk/>
            <pc:sldMk cId="0" sldId="475"/>
            <ac:spMk id="21" creationId="{00000000-0000-0000-0000-000000000000}"/>
          </ac:spMkLst>
        </pc:spChg>
        <pc:spChg chg="mod">
          <ac:chgData name="Daniel Khashabi" userId="62390808-c838-45e6-be59-d6fd0d208bc8" providerId="ADAL" clId="{19A97A65-FB7E-DC4C-8433-B675572D5E70}" dt="2023-02-22T18:45:37.835" v="10482"/>
          <ac:spMkLst>
            <pc:docMk/>
            <pc:sldMk cId="0" sldId="475"/>
            <ac:spMk id="22" creationId="{00000000-0000-0000-0000-000000000000}"/>
          </ac:spMkLst>
        </pc:spChg>
        <pc:spChg chg="mod">
          <ac:chgData name="Daniel Khashabi" userId="62390808-c838-45e6-be59-d6fd0d208bc8" providerId="ADAL" clId="{19A97A65-FB7E-DC4C-8433-B675572D5E70}" dt="2023-02-22T17:58:30.299" v="9801"/>
          <ac:spMkLst>
            <pc:docMk/>
            <pc:sldMk cId="0" sldId="475"/>
            <ac:spMk id="23" creationId="{00000000-0000-0000-0000-000000000000}"/>
          </ac:spMkLst>
        </pc:spChg>
        <pc:spChg chg="add mod">
          <ac:chgData name="Daniel Khashabi" userId="62390808-c838-45e6-be59-d6fd0d208bc8" providerId="ADAL" clId="{19A97A65-FB7E-DC4C-8433-B675572D5E70}" dt="2023-02-22T16:23:34.965" v="9026"/>
          <ac:spMkLst>
            <pc:docMk/>
            <pc:sldMk cId="0" sldId="475"/>
            <ac:spMk id="24" creationId="{06801AE8-3D3E-CBEE-9789-3C3393FECB04}"/>
          </ac:spMkLst>
        </pc:spChg>
      </pc:sldChg>
      <pc:sldChg chg="del">
        <pc:chgData name="Daniel Khashabi" userId="62390808-c838-45e6-be59-d6fd0d208bc8" providerId="ADAL" clId="{19A97A65-FB7E-DC4C-8433-B675572D5E70}" dt="2023-02-11T18:34:47.968" v="3" actId="2696"/>
        <pc:sldMkLst>
          <pc:docMk/>
          <pc:sldMk cId="3737052150" sldId="475"/>
        </pc:sldMkLst>
      </pc:sldChg>
      <pc:sldChg chg="addSp modSp add">
        <pc:chgData name="Daniel Khashabi" userId="62390808-c838-45e6-be59-d6fd0d208bc8" providerId="ADAL" clId="{19A97A65-FB7E-DC4C-8433-B675572D5E70}" dt="2023-02-22T18:45:37.835" v="10482"/>
        <pc:sldMkLst>
          <pc:docMk/>
          <pc:sldMk cId="1390607952" sldId="476"/>
        </pc:sldMkLst>
        <pc:spChg chg="mod">
          <ac:chgData name="Daniel Khashabi" userId="62390808-c838-45e6-be59-d6fd0d208bc8" providerId="ADAL" clId="{19A97A65-FB7E-DC4C-8433-B675572D5E70}" dt="2023-02-22T17:58:30.299" v="9801"/>
          <ac:spMkLst>
            <pc:docMk/>
            <pc:sldMk cId="1390607952" sldId="476"/>
            <ac:spMk id="4"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5"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6"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7"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8"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9"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0"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1"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2"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3"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4"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5"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6" creationId="{00000000-0000-0000-0000-000000000000}"/>
          </ac:spMkLst>
        </pc:spChg>
        <pc:spChg chg="mod">
          <ac:chgData name="Daniel Khashabi" userId="62390808-c838-45e6-be59-d6fd0d208bc8" providerId="ADAL" clId="{19A97A65-FB7E-DC4C-8433-B675572D5E70}" dt="2023-02-22T18:45:37.835" v="10482"/>
          <ac:spMkLst>
            <pc:docMk/>
            <pc:sldMk cId="1390607952" sldId="476"/>
            <ac:spMk id="17"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19"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20"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21" creationId="{00000000-0000-0000-0000-000000000000}"/>
          </ac:spMkLst>
        </pc:spChg>
        <pc:spChg chg="mod">
          <ac:chgData name="Daniel Khashabi" userId="62390808-c838-45e6-be59-d6fd0d208bc8" providerId="ADAL" clId="{19A97A65-FB7E-DC4C-8433-B675572D5E70}" dt="2023-02-22T18:45:37.835" v="10482"/>
          <ac:spMkLst>
            <pc:docMk/>
            <pc:sldMk cId="1390607952" sldId="476"/>
            <ac:spMk id="22"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24"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25" creationId="{00000000-0000-0000-0000-000000000000}"/>
          </ac:spMkLst>
        </pc:spChg>
        <pc:spChg chg="mod">
          <ac:chgData name="Daniel Khashabi" userId="62390808-c838-45e6-be59-d6fd0d208bc8" providerId="ADAL" clId="{19A97A65-FB7E-DC4C-8433-B675572D5E70}" dt="2023-02-22T17:58:30.299" v="9801"/>
          <ac:spMkLst>
            <pc:docMk/>
            <pc:sldMk cId="1390607952" sldId="476"/>
            <ac:spMk id="26" creationId="{00000000-0000-0000-0000-000000000000}"/>
          </ac:spMkLst>
        </pc:spChg>
        <pc:spChg chg="mod">
          <ac:chgData name="Daniel Khashabi" userId="62390808-c838-45e6-be59-d6fd0d208bc8" providerId="ADAL" clId="{19A97A65-FB7E-DC4C-8433-B675572D5E70}" dt="2023-02-22T18:45:37.835" v="10482"/>
          <ac:spMkLst>
            <pc:docMk/>
            <pc:sldMk cId="1390607952" sldId="476"/>
            <ac:spMk id="27" creationId="{00000000-0000-0000-0000-000000000000}"/>
          </ac:spMkLst>
        </pc:spChg>
        <pc:spChg chg="mod">
          <ac:chgData name="Daniel Khashabi" userId="62390808-c838-45e6-be59-d6fd0d208bc8" providerId="ADAL" clId="{19A97A65-FB7E-DC4C-8433-B675572D5E70}" dt="2023-02-22T18:45:37.835" v="10482"/>
          <ac:spMkLst>
            <pc:docMk/>
            <pc:sldMk cId="1390607952" sldId="476"/>
            <ac:spMk id="28" creationId="{00000000-0000-0000-0000-000000000000}"/>
          </ac:spMkLst>
        </pc:spChg>
        <pc:spChg chg="add mod">
          <ac:chgData name="Daniel Khashabi" userId="62390808-c838-45e6-be59-d6fd0d208bc8" providerId="ADAL" clId="{19A97A65-FB7E-DC4C-8433-B675572D5E70}" dt="2023-02-22T16:23:36.357" v="9027"/>
          <ac:spMkLst>
            <pc:docMk/>
            <pc:sldMk cId="1390607952" sldId="476"/>
            <ac:spMk id="29" creationId="{BEEA3F96-084C-DF31-7AD9-3155EA0FEE1C}"/>
          </ac:spMkLst>
        </pc:spChg>
      </pc:sldChg>
      <pc:sldChg chg="del">
        <pc:chgData name="Daniel Khashabi" userId="62390808-c838-45e6-be59-d6fd0d208bc8" providerId="ADAL" clId="{19A97A65-FB7E-DC4C-8433-B675572D5E70}" dt="2023-02-13T18:54:34.022" v="1052" actId="2696"/>
        <pc:sldMkLst>
          <pc:docMk/>
          <pc:sldMk cId="3072744809" sldId="476"/>
        </pc:sldMkLst>
      </pc:sldChg>
      <pc:sldChg chg="addSp modSp add">
        <pc:chgData name="Daniel Khashabi" userId="62390808-c838-45e6-be59-d6fd0d208bc8" providerId="ADAL" clId="{19A97A65-FB7E-DC4C-8433-B675572D5E70}" dt="2023-02-22T18:45:37.835" v="10482"/>
        <pc:sldMkLst>
          <pc:docMk/>
          <pc:sldMk cId="0" sldId="477"/>
        </pc:sldMkLst>
        <pc:spChg chg="mod">
          <ac:chgData name="Daniel Khashabi" userId="62390808-c838-45e6-be59-d6fd0d208bc8" providerId="ADAL" clId="{19A97A65-FB7E-DC4C-8433-B675572D5E70}" dt="2023-02-22T17:58:30.299" v="9801"/>
          <ac:spMkLst>
            <pc:docMk/>
            <pc:sldMk cId="0" sldId="477"/>
            <ac:spMk id="3" creationId="{00000000-0000-0000-0000-000000000000}"/>
          </ac:spMkLst>
        </pc:spChg>
        <pc:spChg chg="mod">
          <ac:chgData name="Daniel Khashabi" userId="62390808-c838-45e6-be59-d6fd0d208bc8" providerId="ADAL" clId="{19A97A65-FB7E-DC4C-8433-B675572D5E70}" dt="2023-02-22T18:45:37.835" v="10482"/>
          <ac:spMkLst>
            <pc:docMk/>
            <pc:sldMk cId="0" sldId="477"/>
            <ac:spMk id="4" creationId="{00000000-0000-0000-0000-000000000000}"/>
          </ac:spMkLst>
        </pc:spChg>
        <pc:spChg chg="mod">
          <ac:chgData name="Daniel Khashabi" userId="62390808-c838-45e6-be59-d6fd0d208bc8" providerId="ADAL" clId="{19A97A65-FB7E-DC4C-8433-B675572D5E70}" dt="2023-02-22T18:45:37.835" v="10482"/>
          <ac:spMkLst>
            <pc:docMk/>
            <pc:sldMk cId="0" sldId="477"/>
            <ac:spMk id="5" creationId="{00000000-0000-0000-0000-000000000000}"/>
          </ac:spMkLst>
        </pc:spChg>
        <pc:spChg chg="add mod">
          <ac:chgData name="Daniel Khashabi" userId="62390808-c838-45e6-be59-d6fd0d208bc8" providerId="ADAL" clId="{19A97A65-FB7E-DC4C-8433-B675572D5E70}" dt="2023-02-22T16:23:38.066" v="9028"/>
          <ac:spMkLst>
            <pc:docMk/>
            <pc:sldMk cId="0" sldId="477"/>
            <ac:spMk id="6" creationId="{EEC3C99B-448C-EF3B-BE80-CC37B0D27F33}"/>
          </ac:spMkLst>
        </pc:spChg>
      </pc:sldChg>
      <pc:sldChg chg="add del">
        <pc:chgData name="Daniel Khashabi" userId="62390808-c838-45e6-be59-d6fd0d208bc8" providerId="ADAL" clId="{19A97A65-FB7E-DC4C-8433-B675572D5E70}" dt="2023-02-13T19:40:37.094" v="2030" actId="2696"/>
        <pc:sldMkLst>
          <pc:docMk/>
          <pc:sldMk cId="492419797" sldId="477"/>
        </pc:sldMkLst>
      </pc:sldChg>
      <pc:sldChg chg="del">
        <pc:chgData name="Daniel Khashabi" userId="62390808-c838-45e6-be59-d6fd0d208bc8" providerId="ADAL" clId="{19A97A65-FB7E-DC4C-8433-B675572D5E70}" dt="2023-02-13T18:55:39.556" v="1053" actId="2696"/>
        <pc:sldMkLst>
          <pc:docMk/>
          <pc:sldMk cId="3734347825" sldId="477"/>
        </pc:sldMkLst>
      </pc:sldChg>
      <pc:sldChg chg="addSp modSp add">
        <pc:chgData name="Daniel Khashabi" userId="62390808-c838-45e6-be59-d6fd0d208bc8" providerId="ADAL" clId="{19A97A65-FB7E-DC4C-8433-B675572D5E70}" dt="2023-02-23T16:41:17.125" v="11071"/>
        <pc:sldMkLst>
          <pc:docMk/>
          <pc:sldMk cId="0" sldId="478"/>
        </pc:sldMkLst>
        <pc:spChg chg="mod">
          <ac:chgData name="Daniel Khashabi" userId="62390808-c838-45e6-be59-d6fd0d208bc8" providerId="ADAL" clId="{19A97A65-FB7E-DC4C-8433-B675572D5E70}" dt="2023-02-22T18:45:37.835" v="10482"/>
          <ac:spMkLst>
            <pc:docMk/>
            <pc:sldMk cId="0" sldId="478"/>
            <ac:spMk id="2" creationId="{00000000-0000-0000-0000-000000000000}"/>
          </ac:spMkLst>
        </pc:spChg>
        <pc:spChg chg="mod">
          <ac:chgData name="Daniel Khashabi" userId="62390808-c838-45e6-be59-d6fd0d208bc8" providerId="ADAL" clId="{19A97A65-FB7E-DC4C-8433-B675572D5E70}" dt="2023-02-23T16:41:17.125" v="11071"/>
          <ac:spMkLst>
            <pc:docMk/>
            <pc:sldMk cId="0" sldId="478"/>
            <ac:spMk id="3" creationId="{00000000-0000-0000-0000-000000000000}"/>
          </ac:spMkLst>
        </pc:spChg>
        <pc:spChg chg="mod">
          <ac:chgData name="Daniel Khashabi" userId="62390808-c838-45e6-be59-d6fd0d208bc8" providerId="ADAL" clId="{19A97A65-FB7E-DC4C-8433-B675572D5E70}" dt="2023-02-22T17:58:30.299" v="9801"/>
          <ac:spMkLst>
            <pc:docMk/>
            <pc:sldMk cId="0" sldId="478"/>
            <ac:spMk id="4" creationId="{00000000-0000-0000-0000-000000000000}"/>
          </ac:spMkLst>
        </pc:spChg>
        <pc:spChg chg="mod">
          <ac:chgData name="Daniel Khashabi" userId="62390808-c838-45e6-be59-d6fd0d208bc8" providerId="ADAL" clId="{19A97A65-FB7E-DC4C-8433-B675572D5E70}" dt="2023-02-22T17:58:30.299" v="9801"/>
          <ac:spMkLst>
            <pc:docMk/>
            <pc:sldMk cId="0" sldId="478"/>
            <ac:spMk id="6" creationId="{00000000-0000-0000-0000-000000000000}"/>
          </ac:spMkLst>
        </pc:spChg>
        <pc:spChg chg="mod">
          <ac:chgData name="Daniel Khashabi" userId="62390808-c838-45e6-be59-d6fd0d208bc8" providerId="ADAL" clId="{19A97A65-FB7E-DC4C-8433-B675572D5E70}" dt="2023-02-22T17:58:30.299" v="9801"/>
          <ac:spMkLst>
            <pc:docMk/>
            <pc:sldMk cId="0" sldId="478"/>
            <ac:spMk id="8" creationId="{00000000-0000-0000-0000-000000000000}"/>
          </ac:spMkLst>
        </pc:spChg>
        <pc:spChg chg="mod">
          <ac:chgData name="Daniel Khashabi" userId="62390808-c838-45e6-be59-d6fd0d208bc8" providerId="ADAL" clId="{19A97A65-FB7E-DC4C-8433-B675572D5E70}" dt="2023-02-22T17:58:30.299" v="9801"/>
          <ac:spMkLst>
            <pc:docMk/>
            <pc:sldMk cId="0" sldId="478"/>
            <ac:spMk id="9" creationId="{00000000-0000-0000-0000-000000000000}"/>
          </ac:spMkLst>
        </pc:spChg>
        <pc:spChg chg="mod">
          <ac:chgData name="Daniel Khashabi" userId="62390808-c838-45e6-be59-d6fd0d208bc8" providerId="ADAL" clId="{19A97A65-FB7E-DC4C-8433-B675572D5E70}" dt="2023-02-22T17:58:30.299" v="9801"/>
          <ac:spMkLst>
            <pc:docMk/>
            <pc:sldMk cId="0" sldId="478"/>
            <ac:spMk id="10" creationId="{00000000-0000-0000-0000-000000000000}"/>
          </ac:spMkLst>
        </pc:spChg>
        <pc:spChg chg="mod">
          <ac:chgData name="Daniel Khashabi" userId="62390808-c838-45e6-be59-d6fd0d208bc8" providerId="ADAL" clId="{19A97A65-FB7E-DC4C-8433-B675572D5E70}" dt="2023-02-22T17:58:30.299" v="9801"/>
          <ac:spMkLst>
            <pc:docMk/>
            <pc:sldMk cId="0" sldId="478"/>
            <ac:spMk id="11" creationId="{00000000-0000-0000-0000-000000000000}"/>
          </ac:spMkLst>
        </pc:spChg>
        <pc:spChg chg="mod">
          <ac:chgData name="Daniel Khashabi" userId="62390808-c838-45e6-be59-d6fd0d208bc8" providerId="ADAL" clId="{19A97A65-FB7E-DC4C-8433-B675572D5E70}" dt="2023-02-22T18:45:37.835" v="10482"/>
          <ac:spMkLst>
            <pc:docMk/>
            <pc:sldMk cId="0" sldId="478"/>
            <ac:spMk id="12" creationId="{00000000-0000-0000-0000-000000000000}"/>
          </ac:spMkLst>
        </pc:spChg>
        <pc:spChg chg="mod">
          <ac:chgData name="Daniel Khashabi" userId="62390808-c838-45e6-be59-d6fd0d208bc8" providerId="ADAL" clId="{19A97A65-FB7E-DC4C-8433-B675572D5E70}" dt="2023-02-22T18:45:37.835" v="10482"/>
          <ac:spMkLst>
            <pc:docMk/>
            <pc:sldMk cId="0" sldId="478"/>
            <ac:spMk id="13" creationId="{00000000-0000-0000-0000-000000000000}"/>
          </ac:spMkLst>
        </pc:spChg>
        <pc:spChg chg="mod">
          <ac:chgData name="Daniel Khashabi" userId="62390808-c838-45e6-be59-d6fd0d208bc8" providerId="ADAL" clId="{19A97A65-FB7E-DC4C-8433-B675572D5E70}" dt="2023-02-23T16:41:17.125" v="11071"/>
          <ac:spMkLst>
            <pc:docMk/>
            <pc:sldMk cId="0" sldId="478"/>
            <ac:spMk id="14" creationId="{00000000-0000-0000-0000-000000000000}"/>
          </ac:spMkLst>
        </pc:spChg>
        <pc:spChg chg="mod">
          <ac:chgData name="Daniel Khashabi" userId="62390808-c838-45e6-be59-d6fd0d208bc8" providerId="ADAL" clId="{19A97A65-FB7E-DC4C-8433-B675572D5E70}" dt="2023-02-22T17:58:30.299" v="9801"/>
          <ac:spMkLst>
            <pc:docMk/>
            <pc:sldMk cId="0" sldId="478"/>
            <ac:spMk id="15" creationId="{00000000-0000-0000-0000-000000000000}"/>
          </ac:spMkLst>
        </pc:spChg>
        <pc:spChg chg="mod">
          <ac:chgData name="Daniel Khashabi" userId="62390808-c838-45e6-be59-d6fd0d208bc8" providerId="ADAL" clId="{19A97A65-FB7E-DC4C-8433-B675572D5E70}" dt="2023-02-23T16:41:17.125" v="11071"/>
          <ac:spMkLst>
            <pc:docMk/>
            <pc:sldMk cId="0" sldId="478"/>
            <ac:spMk id="16" creationId="{00000000-0000-0000-0000-000000000000}"/>
          </ac:spMkLst>
        </pc:spChg>
        <pc:spChg chg="add mod">
          <ac:chgData name="Daniel Khashabi" userId="62390808-c838-45e6-be59-d6fd0d208bc8" providerId="ADAL" clId="{19A97A65-FB7E-DC4C-8433-B675572D5E70}" dt="2023-02-22T16:23:39.363" v="9029"/>
          <ac:spMkLst>
            <pc:docMk/>
            <pc:sldMk cId="0" sldId="478"/>
            <ac:spMk id="17" creationId="{58E6235D-BFBF-CD00-B4D3-532C3627552F}"/>
          </ac:spMkLst>
        </pc:spChg>
      </pc:sldChg>
      <pc:sldChg chg="del">
        <pc:chgData name="Daniel Khashabi" userId="62390808-c838-45e6-be59-d6fd0d208bc8" providerId="ADAL" clId="{19A97A65-FB7E-DC4C-8433-B675572D5E70}" dt="2023-02-12T19:53:35.075" v="513" actId="2696"/>
        <pc:sldMkLst>
          <pc:docMk/>
          <pc:sldMk cId="2522946710" sldId="478"/>
        </pc:sldMkLst>
      </pc:sldChg>
      <pc:sldChg chg="addSp modSp add">
        <pc:chgData name="Daniel Khashabi" userId="62390808-c838-45e6-be59-d6fd0d208bc8" providerId="ADAL" clId="{19A97A65-FB7E-DC4C-8433-B675572D5E70}" dt="2023-02-22T18:45:37.835" v="10482"/>
        <pc:sldMkLst>
          <pc:docMk/>
          <pc:sldMk cId="1303495507" sldId="479"/>
        </pc:sldMkLst>
        <pc:spChg chg="mod">
          <ac:chgData name="Daniel Khashabi" userId="62390808-c838-45e6-be59-d6fd0d208bc8" providerId="ADAL" clId="{19A97A65-FB7E-DC4C-8433-B675572D5E70}" dt="2023-02-22T18:45:37.835" v="10482"/>
          <ac:spMkLst>
            <pc:docMk/>
            <pc:sldMk cId="1303495507" sldId="479"/>
            <ac:spMk id="3" creationId="{00000000-0000-0000-0000-000000000000}"/>
          </ac:spMkLst>
        </pc:spChg>
        <pc:spChg chg="mod">
          <ac:chgData name="Daniel Khashabi" userId="62390808-c838-45e6-be59-d6fd0d208bc8" providerId="ADAL" clId="{19A97A65-FB7E-DC4C-8433-B675572D5E70}" dt="2023-02-22T18:45:37.835" v="10482"/>
          <ac:spMkLst>
            <pc:docMk/>
            <pc:sldMk cId="1303495507" sldId="479"/>
            <ac:spMk id="4" creationId="{00000000-0000-0000-0000-000000000000}"/>
          </ac:spMkLst>
        </pc:spChg>
        <pc:spChg chg="mod">
          <ac:chgData name="Daniel Khashabi" userId="62390808-c838-45e6-be59-d6fd0d208bc8" providerId="ADAL" clId="{19A97A65-FB7E-DC4C-8433-B675572D5E70}" dt="2023-02-22T18:45:37.835" v="10482"/>
          <ac:spMkLst>
            <pc:docMk/>
            <pc:sldMk cId="1303495507" sldId="479"/>
            <ac:spMk id="5" creationId="{00000000-0000-0000-0000-000000000000}"/>
          </ac:spMkLst>
        </pc:spChg>
        <pc:spChg chg="add mod">
          <ac:chgData name="Daniel Khashabi" userId="62390808-c838-45e6-be59-d6fd0d208bc8" providerId="ADAL" clId="{19A97A65-FB7E-DC4C-8433-B675572D5E70}" dt="2023-02-22T16:23:40.855" v="9030"/>
          <ac:spMkLst>
            <pc:docMk/>
            <pc:sldMk cId="1303495507" sldId="479"/>
            <ac:spMk id="6" creationId="{2D15E641-F17F-D283-5C61-0393DF1D7AB0}"/>
          </ac:spMkLst>
        </pc:spChg>
      </pc:sldChg>
      <pc:sldChg chg="del">
        <pc:chgData name="Daniel Khashabi" userId="62390808-c838-45e6-be59-d6fd0d208bc8" providerId="ADAL" clId="{19A97A65-FB7E-DC4C-8433-B675572D5E70}" dt="2023-02-12T19:53:36.765" v="514" actId="2696"/>
        <pc:sldMkLst>
          <pc:docMk/>
          <pc:sldMk cId="2880834873" sldId="479"/>
        </pc:sldMkLst>
      </pc:sldChg>
      <pc:sldChg chg="addSp modSp add">
        <pc:chgData name="Daniel Khashabi" userId="62390808-c838-45e6-be59-d6fd0d208bc8" providerId="ADAL" clId="{19A97A65-FB7E-DC4C-8433-B675572D5E70}" dt="2023-02-22T18:45:37.835" v="10482"/>
        <pc:sldMkLst>
          <pc:docMk/>
          <pc:sldMk cId="2895565554" sldId="480"/>
        </pc:sldMkLst>
        <pc:spChg chg="mod">
          <ac:chgData name="Daniel Khashabi" userId="62390808-c838-45e6-be59-d6fd0d208bc8" providerId="ADAL" clId="{19A97A65-FB7E-DC4C-8433-B675572D5E70}" dt="2023-02-22T18:45:37.835" v="10482"/>
          <ac:spMkLst>
            <pc:docMk/>
            <pc:sldMk cId="2895565554" sldId="480"/>
            <ac:spMk id="2" creationId="{00000000-0000-0000-0000-000000000000}"/>
          </ac:spMkLst>
        </pc:spChg>
        <pc:spChg chg="mod">
          <ac:chgData name="Daniel Khashabi" userId="62390808-c838-45e6-be59-d6fd0d208bc8" providerId="ADAL" clId="{19A97A65-FB7E-DC4C-8433-B675572D5E70}" dt="2023-02-22T18:45:37.835" v="10482"/>
          <ac:spMkLst>
            <pc:docMk/>
            <pc:sldMk cId="2895565554" sldId="480"/>
            <ac:spMk id="4" creationId="{00000000-0000-0000-0000-000000000000}"/>
          </ac:spMkLst>
        </pc:spChg>
        <pc:spChg chg="add mod">
          <ac:chgData name="Daniel Khashabi" userId="62390808-c838-45e6-be59-d6fd0d208bc8" providerId="ADAL" clId="{19A97A65-FB7E-DC4C-8433-B675572D5E70}" dt="2023-02-22T16:23:42.207" v="9031"/>
          <ac:spMkLst>
            <pc:docMk/>
            <pc:sldMk cId="2895565554" sldId="480"/>
            <ac:spMk id="5" creationId="{C4A8634A-BE8F-3328-BB60-B9BDABB94E4B}"/>
          </ac:spMkLst>
        </pc:spChg>
      </pc:sldChg>
      <pc:sldChg chg="addSp modSp add">
        <pc:chgData name="Daniel Khashabi" userId="62390808-c838-45e6-be59-d6fd0d208bc8" providerId="ADAL" clId="{19A97A65-FB7E-DC4C-8433-B675572D5E70}" dt="2023-02-23T16:41:17.125" v="11071"/>
        <pc:sldMkLst>
          <pc:docMk/>
          <pc:sldMk cId="0" sldId="481"/>
        </pc:sldMkLst>
        <pc:spChg chg="mod">
          <ac:chgData name="Daniel Khashabi" userId="62390808-c838-45e6-be59-d6fd0d208bc8" providerId="ADAL" clId="{19A97A65-FB7E-DC4C-8433-B675572D5E70}" dt="2023-02-22T18:45:37.835" v="10482"/>
          <ac:spMkLst>
            <pc:docMk/>
            <pc:sldMk cId="0" sldId="481"/>
            <ac:spMk id="2" creationId="{00000000-0000-0000-0000-000000000000}"/>
          </ac:spMkLst>
        </pc:spChg>
        <pc:spChg chg="mod">
          <ac:chgData name="Daniel Khashabi" userId="62390808-c838-45e6-be59-d6fd0d208bc8" providerId="ADAL" clId="{19A97A65-FB7E-DC4C-8433-B675572D5E70}" dt="2023-02-22T18:45:37.835" v="10482"/>
          <ac:spMkLst>
            <pc:docMk/>
            <pc:sldMk cId="0" sldId="481"/>
            <ac:spMk id="3" creationId="{00000000-0000-0000-0000-000000000000}"/>
          </ac:spMkLst>
        </pc:spChg>
        <pc:spChg chg="mod">
          <ac:chgData name="Daniel Khashabi" userId="62390808-c838-45e6-be59-d6fd0d208bc8" providerId="ADAL" clId="{19A97A65-FB7E-DC4C-8433-B675572D5E70}" dt="2023-02-22T18:45:37.835" v="10482"/>
          <ac:spMkLst>
            <pc:docMk/>
            <pc:sldMk cId="0" sldId="481"/>
            <ac:spMk id="6" creationId="{00000000-0000-0000-0000-000000000000}"/>
          </ac:spMkLst>
        </pc:spChg>
        <pc:spChg chg="add mod">
          <ac:chgData name="Daniel Khashabi" userId="62390808-c838-45e6-be59-d6fd0d208bc8" providerId="ADAL" clId="{19A97A65-FB7E-DC4C-8433-B675572D5E70}" dt="2023-02-22T16:23:43.476" v="9032"/>
          <ac:spMkLst>
            <pc:docMk/>
            <pc:sldMk cId="0" sldId="481"/>
            <ac:spMk id="7" creationId="{EAEA3AD9-0D34-DF08-BFD0-6BA75C81C5FF}"/>
          </ac:spMkLst>
        </pc:spChg>
        <pc:graphicFrameChg chg="mod">
          <ac:chgData name="Daniel Khashabi" userId="62390808-c838-45e6-be59-d6fd0d208bc8" providerId="ADAL" clId="{19A97A65-FB7E-DC4C-8433-B675572D5E70}" dt="2023-02-23T16:41:17.125" v="11071"/>
          <ac:graphicFrameMkLst>
            <pc:docMk/>
            <pc:sldMk cId="0" sldId="481"/>
            <ac:graphicFrameMk id="5" creationId="{00000000-0000-0000-0000-000000000000}"/>
          </ac:graphicFrameMkLst>
        </pc:graphicFrameChg>
      </pc:sldChg>
      <pc:sldChg chg="addSp modSp add">
        <pc:chgData name="Daniel Khashabi" userId="62390808-c838-45e6-be59-d6fd0d208bc8" providerId="ADAL" clId="{19A97A65-FB7E-DC4C-8433-B675572D5E70}" dt="2023-02-23T16:41:17.125" v="11071"/>
        <pc:sldMkLst>
          <pc:docMk/>
          <pc:sldMk cId="0" sldId="482"/>
        </pc:sldMkLst>
        <pc:spChg chg="mod">
          <ac:chgData name="Daniel Khashabi" userId="62390808-c838-45e6-be59-d6fd0d208bc8" providerId="ADAL" clId="{19A97A65-FB7E-DC4C-8433-B675572D5E70}" dt="2023-02-22T18:45:37.835" v="10482"/>
          <ac:spMkLst>
            <pc:docMk/>
            <pc:sldMk cId="0" sldId="482"/>
            <ac:spMk id="2" creationId="{00000000-0000-0000-0000-000000000000}"/>
          </ac:spMkLst>
        </pc:spChg>
        <pc:spChg chg="mod">
          <ac:chgData name="Daniel Khashabi" userId="62390808-c838-45e6-be59-d6fd0d208bc8" providerId="ADAL" clId="{19A97A65-FB7E-DC4C-8433-B675572D5E70}" dt="2023-02-23T16:41:17.125" v="11071"/>
          <ac:spMkLst>
            <pc:docMk/>
            <pc:sldMk cId="0" sldId="482"/>
            <ac:spMk id="3" creationId="{00000000-0000-0000-0000-000000000000}"/>
          </ac:spMkLst>
        </pc:spChg>
        <pc:spChg chg="mod">
          <ac:chgData name="Daniel Khashabi" userId="62390808-c838-45e6-be59-d6fd0d208bc8" providerId="ADAL" clId="{19A97A65-FB7E-DC4C-8433-B675572D5E70}" dt="2023-02-22T18:45:37.835" v="10482"/>
          <ac:spMkLst>
            <pc:docMk/>
            <pc:sldMk cId="0" sldId="482"/>
            <ac:spMk id="6" creationId="{00000000-0000-0000-0000-000000000000}"/>
          </ac:spMkLst>
        </pc:spChg>
        <pc:spChg chg="add mod">
          <ac:chgData name="Daniel Khashabi" userId="62390808-c838-45e6-be59-d6fd0d208bc8" providerId="ADAL" clId="{19A97A65-FB7E-DC4C-8433-B675572D5E70}" dt="2023-02-22T16:23:45.108" v="9033"/>
          <ac:spMkLst>
            <pc:docMk/>
            <pc:sldMk cId="0" sldId="482"/>
            <ac:spMk id="7" creationId="{EB54775F-A302-7297-4829-88D53DE0CCCB}"/>
          </ac:spMkLst>
        </pc:spChg>
        <pc:graphicFrameChg chg="mod">
          <ac:chgData name="Daniel Khashabi" userId="62390808-c838-45e6-be59-d6fd0d208bc8" providerId="ADAL" clId="{19A97A65-FB7E-DC4C-8433-B675572D5E70}" dt="2023-02-23T16:41:17.125" v="11071"/>
          <ac:graphicFrameMkLst>
            <pc:docMk/>
            <pc:sldMk cId="0" sldId="482"/>
            <ac:graphicFrameMk id="5"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483"/>
        </pc:sldMkLst>
        <pc:spChg chg="mod">
          <ac:chgData name="Daniel Khashabi" userId="62390808-c838-45e6-be59-d6fd0d208bc8" providerId="ADAL" clId="{19A97A65-FB7E-DC4C-8433-B675572D5E70}" dt="2023-02-22T18:45:37.835" v="10482"/>
          <ac:spMkLst>
            <pc:docMk/>
            <pc:sldMk cId="0" sldId="483"/>
            <ac:spMk id="2" creationId="{00000000-0000-0000-0000-000000000000}"/>
          </ac:spMkLst>
        </pc:spChg>
        <pc:spChg chg="mod">
          <ac:chgData name="Daniel Khashabi" userId="62390808-c838-45e6-be59-d6fd0d208bc8" providerId="ADAL" clId="{19A97A65-FB7E-DC4C-8433-B675572D5E70}" dt="2023-02-22T18:45:37.835" v="10482"/>
          <ac:spMkLst>
            <pc:docMk/>
            <pc:sldMk cId="0" sldId="483"/>
            <ac:spMk id="4" creationId="{00000000-0000-0000-0000-000000000000}"/>
          </ac:spMkLst>
        </pc:spChg>
        <pc:spChg chg="add mod">
          <ac:chgData name="Daniel Khashabi" userId="62390808-c838-45e6-be59-d6fd0d208bc8" providerId="ADAL" clId="{19A97A65-FB7E-DC4C-8433-B675572D5E70}" dt="2023-02-22T16:23:46.276" v="9034"/>
          <ac:spMkLst>
            <pc:docMk/>
            <pc:sldMk cId="0" sldId="483"/>
            <ac:spMk id="5" creationId="{496718FC-987A-314E-39D4-6C625E0208AE}"/>
          </ac:spMkLst>
        </pc:spChg>
      </pc:sldChg>
      <pc:sldChg chg="addSp modSp add">
        <pc:chgData name="Daniel Khashabi" userId="62390808-c838-45e6-be59-d6fd0d208bc8" providerId="ADAL" clId="{19A97A65-FB7E-DC4C-8433-B675572D5E70}" dt="2023-02-22T18:45:37.835" v="10482"/>
        <pc:sldMkLst>
          <pc:docMk/>
          <pc:sldMk cId="592883905" sldId="484"/>
        </pc:sldMkLst>
        <pc:spChg chg="mod">
          <ac:chgData name="Daniel Khashabi" userId="62390808-c838-45e6-be59-d6fd0d208bc8" providerId="ADAL" clId="{19A97A65-FB7E-DC4C-8433-B675572D5E70}" dt="2023-02-22T18:45:37.835" v="10482"/>
          <ac:spMkLst>
            <pc:docMk/>
            <pc:sldMk cId="592883905" sldId="484"/>
            <ac:spMk id="2"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5"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6"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7"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8"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9" creationId="{00000000-0000-0000-0000-000000000000}"/>
          </ac:spMkLst>
        </pc:spChg>
        <pc:spChg chg="mod">
          <ac:chgData name="Daniel Khashabi" userId="62390808-c838-45e6-be59-d6fd0d208bc8" providerId="ADAL" clId="{19A97A65-FB7E-DC4C-8433-B675572D5E70}" dt="2023-02-22T18:45:37.835" v="10482"/>
          <ac:spMkLst>
            <pc:docMk/>
            <pc:sldMk cId="592883905" sldId="484"/>
            <ac:spMk id="10"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1" creationId="{00000000-0000-0000-0000-000000000000}"/>
          </ac:spMkLst>
        </pc:spChg>
        <pc:spChg chg="mod">
          <ac:chgData name="Daniel Khashabi" userId="62390808-c838-45e6-be59-d6fd0d208bc8" providerId="ADAL" clId="{19A97A65-FB7E-DC4C-8433-B675572D5E70}" dt="2023-02-22T18:45:37.835" v="10482"/>
          <ac:spMkLst>
            <pc:docMk/>
            <pc:sldMk cId="592883905" sldId="484"/>
            <ac:spMk id="12"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4"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5"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6"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7"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8" creationId="{00000000-0000-0000-0000-000000000000}"/>
          </ac:spMkLst>
        </pc:spChg>
        <pc:spChg chg="mod">
          <ac:chgData name="Daniel Khashabi" userId="62390808-c838-45e6-be59-d6fd0d208bc8" providerId="ADAL" clId="{19A97A65-FB7E-DC4C-8433-B675572D5E70}" dt="2023-02-22T17:58:30.299" v="9801"/>
          <ac:spMkLst>
            <pc:docMk/>
            <pc:sldMk cId="592883905" sldId="484"/>
            <ac:spMk id="19" creationId="{00000000-0000-0000-0000-000000000000}"/>
          </ac:spMkLst>
        </pc:spChg>
        <pc:spChg chg="mod">
          <ac:chgData name="Daniel Khashabi" userId="62390808-c838-45e6-be59-d6fd0d208bc8" providerId="ADAL" clId="{19A97A65-FB7E-DC4C-8433-B675572D5E70}" dt="2023-02-22T18:45:37.835" v="10482"/>
          <ac:spMkLst>
            <pc:docMk/>
            <pc:sldMk cId="592883905" sldId="484"/>
            <ac:spMk id="20" creationId="{00000000-0000-0000-0000-000000000000}"/>
          </ac:spMkLst>
        </pc:spChg>
        <pc:spChg chg="add mod">
          <ac:chgData name="Daniel Khashabi" userId="62390808-c838-45e6-be59-d6fd0d208bc8" providerId="ADAL" clId="{19A97A65-FB7E-DC4C-8433-B675572D5E70}" dt="2023-02-22T16:23:47.694" v="9035"/>
          <ac:spMkLst>
            <pc:docMk/>
            <pc:sldMk cId="592883905" sldId="484"/>
            <ac:spMk id="21" creationId="{F2F649B5-8B18-0E45-849B-8F7BDCE80DCA}"/>
          </ac:spMkLst>
        </pc:spChg>
      </pc:sldChg>
      <pc:sldChg chg="addSp modSp add">
        <pc:chgData name="Daniel Khashabi" userId="62390808-c838-45e6-be59-d6fd0d208bc8" providerId="ADAL" clId="{19A97A65-FB7E-DC4C-8433-B675572D5E70}" dt="2023-02-22T18:45:37.835" v="10482"/>
        <pc:sldMkLst>
          <pc:docMk/>
          <pc:sldMk cId="0" sldId="485"/>
        </pc:sldMkLst>
        <pc:spChg chg="mod">
          <ac:chgData name="Daniel Khashabi" userId="62390808-c838-45e6-be59-d6fd0d208bc8" providerId="ADAL" clId="{19A97A65-FB7E-DC4C-8433-B675572D5E70}" dt="2023-02-22T18:45:37.835" v="10482"/>
          <ac:spMkLst>
            <pc:docMk/>
            <pc:sldMk cId="0" sldId="485"/>
            <ac:spMk id="2" creationId="{00000000-0000-0000-0000-000000000000}"/>
          </ac:spMkLst>
        </pc:spChg>
        <pc:spChg chg="mod">
          <ac:chgData name="Daniel Khashabi" userId="62390808-c838-45e6-be59-d6fd0d208bc8" providerId="ADAL" clId="{19A97A65-FB7E-DC4C-8433-B675572D5E70}" dt="2023-02-22T18:45:37.835" v="10482"/>
          <ac:spMkLst>
            <pc:docMk/>
            <pc:sldMk cId="0" sldId="485"/>
            <ac:spMk id="4" creationId="{00000000-0000-0000-0000-000000000000}"/>
          </ac:spMkLst>
        </pc:spChg>
        <pc:spChg chg="add mod">
          <ac:chgData name="Daniel Khashabi" userId="62390808-c838-45e6-be59-d6fd0d208bc8" providerId="ADAL" clId="{19A97A65-FB7E-DC4C-8433-B675572D5E70}" dt="2023-02-22T16:23:48.798" v="9036"/>
          <ac:spMkLst>
            <pc:docMk/>
            <pc:sldMk cId="0" sldId="485"/>
            <ac:spMk id="5" creationId="{B228C829-2127-58A3-5DC5-FB1F0DD5061C}"/>
          </ac:spMkLst>
        </pc:spChg>
      </pc:sldChg>
      <pc:sldChg chg="addSp modSp add">
        <pc:chgData name="Daniel Khashabi" userId="62390808-c838-45e6-be59-d6fd0d208bc8" providerId="ADAL" clId="{19A97A65-FB7E-DC4C-8433-B675572D5E70}" dt="2023-02-22T18:45:37.835" v="10482"/>
        <pc:sldMkLst>
          <pc:docMk/>
          <pc:sldMk cId="0" sldId="486"/>
        </pc:sldMkLst>
        <pc:spChg chg="mod">
          <ac:chgData name="Daniel Khashabi" userId="62390808-c838-45e6-be59-d6fd0d208bc8" providerId="ADAL" clId="{19A97A65-FB7E-DC4C-8433-B675572D5E70}" dt="2023-02-22T18:45:37.835" v="10482"/>
          <ac:spMkLst>
            <pc:docMk/>
            <pc:sldMk cId="0" sldId="486"/>
            <ac:spMk id="3" creationId="{00000000-0000-0000-0000-000000000000}"/>
          </ac:spMkLst>
        </pc:spChg>
        <pc:spChg chg="mod">
          <ac:chgData name="Daniel Khashabi" userId="62390808-c838-45e6-be59-d6fd0d208bc8" providerId="ADAL" clId="{19A97A65-FB7E-DC4C-8433-B675572D5E70}" dt="2023-02-22T18:45:37.835" v="10482"/>
          <ac:spMkLst>
            <pc:docMk/>
            <pc:sldMk cId="0" sldId="486"/>
            <ac:spMk id="4" creationId="{00000000-0000-0000-0000-000000000000}"/>
          </ac:spMkLst>
        </pc:spChg>
        <pc:spChg chg="add mod">
          <ac:chgData name="Daniel Khashabi" userId="62390808-c838-45e6-be59-d6fd0d208bc8" providerId="ADAL" clId="{19A97A65-FB7E-DC4C-8433-B675572D5E70}" dt="2023-02-22T16:25:25.103" v="9088"/>
          <ac:spMkLst>
            <pc:docMk/>
            <pc:sldMk cId="0" sldId="486"/>
            <ac:spMk id="5" creationId="{8DD6D383-38C9-796A-F8CA-B11CE2780058}"/>
          </ac:spMkLst>
        </pc:spChg>
      </pc:sldChg>
      <pc:sldChg chg="addSp modSp add">
        <pc:chgData name="Daniel Khashabi" userId="62390808-c838-45e6-be59-d6fd0d208bc8" providerId="ADAL" clId="{19A97A65-FB7E-DC4C-8433-B675572D5E70}" dt="2023-02-22T18:45:37.835" v="10482"/>
        <pc:sldMkLst>
          <pc:docMk/>
          <pc:sldMk cId="0" sldId="487"/>
        </pc:sldMkLst>
        <pc:spChg chg="mod">
          <ac:chgData name="Daniel Khashabi" userId="62390808-c838-45e6-be59-d6fd0d208bc8" providerId="ADAL" clId="{19A97A65-FB7E-DC4C-8433-B675572D5E70}" dt="2023-02-22T18:45:37.835" v="10482"/>
          <ac:spMkLst>
            <pc:docMk/>
            <pc:sldMk cId="0" sldId="487"/>
            <ac:spMk id="3" creationId="{00000000-0000-0000-0000-000000000000}"/>
          </ac:spMkLst>
        </pc:spChg>
        <pc:spChg chg="mod">
          <ac:chgData name="Daniel Khashabi" userId="62390808-c838-45e6-be59-d6fd0d208bc8" providerId="ADAL" clId="{19A97A65-FB7E-DC4C-8433-B675572D5E70}" dt="2023-02-22T18:45:37.835" v="10482"/>
          <ac:spMkLst>
            <pc:docMk/>
            <pc:sldMk cId="0" sldId="487"/>
            <ac:spMk id="4" creationId="{00000000-0000-0000-0000-000000000000}"/>
          </ac:spMkLst>
        </pc:spChg>
        <pc:spChg chg="add mod">
          <ac:chgData name="Daniel Khashabi" userId="62390808-c838-45e6-be59-d6fd0d208bc8" providerId="ADAL" clId="{19A97A65-FB7E-DC4C-8433-B675572D5E70}" dt="2023-02-22T16:25:26.049" v="9089"/>
          <ac:spMkLst>
            <pc:docMk/>
            <pc:sldMk cId="0" sldId="487"/>
            <ac:spMk id="5" creationId="{ED6F3B7F-313E-F44D-00F6-2C6AFFF79679}"/>
          </ac:spMkLst>
        </pc:spChg>
      </pc:sldChg>
      <pc:sldChg chg="addSp modSp add">
        <pc:chgData name="Daniel Khashabi" userId="62390808-c838-45e6-be59-d6fd0d208bc8" providerId="ADAL" clId="{19A97A65-FB7E-DC4C-8433-B675572D5E70}" dt="2023-02-22T18:45:37.835" v="10482"/>
        <pc:sldMkLst>
          <pc:docMk/>
          <pc:sldMk cId="0" sldId="488"/>
        </pc:sldMkLst>
        <pc:spChg chg="mod">
          <ac:chgData name="Daniel Khashabi" userId="62390808-c838-45e6-be59-d6fd0d208bc8" providerId="ADAL" clId="{19A97A65-FB7E-DC4C-8433-B675572D5E70}" dt="2023-02-22T18:45:37.835" v="10482"/>
          <ac:spMkLst>
            <pc:docMk/>
            <pc:sldMk cId="0" sldId="488"/>
            <ac:spMk id="2" creationId="{00000000-0000-0000-0000-000000000000}"/>
          </ac:spMkLst>
        </pc:spChg>
        <pc:spChg chg="mod">
          <ac:chgData name="Daniel Khashabi" userId="62390808-c838-45e6-be59-d6fd0d208bc8" providerId="ADAL" clId="{19A97A65-FB7E-DC4C-8433-B675572D5E70}" dt="2023-02-22T18:45:37.835" v="10482"/>
          <ac:spMkLst>
            <pc:docMk/>
            <pc:sldMk cId="0" sldId="488"/>
            <ac:spMk id="4" creationId="{00000000-0000-0000-0000-000000000000}"/>
          </ac:spMkLst>
        </pc:spChg>
        <pc:spChg chg="add mod">
          <ac:chgData name="Daniel Khashabi" userId="62390808-c838-45e6-be59-d6fd0d208bc8" providerId="ADAL" clId="{19A97A65-FB7E-DC4C-8433-B675572D5E70}" dt="2023-02-22T16:25:27.033" v="9090"/>
          <ac:spMkLst>
            <pc:docMk/>
            <pc:sldMk cId="0" sldId="488"/>
            <ac:spMk id="5" creationId="{436B56CF-27BA-7934-1EBC-0510168F39A8}"/>
          </ac:spMkLst>
        </pc:spChg>
      </pc:sldChg>
      <pc:sldChg chg="delSp modSp del mod">
        <pc:chgData name="Daniel Khashabi" userId="62390808-c838-45e6-be59-d6fd0d208bc8" providerId="ADAL" clId="{19A97A65-FB7E-DC4C-8433-B675572D5E70}" dt="2023-02-13T20:25:33.786" v="2767" actId="2696"/>
        <pc:sldMkLst>
          <pc:docMk/>
          <pc:sldMk cId="1547657137" sldId="488"/>
        </pc:sldMkLst>
        <pc:spChg chg="mod">
          <ac:chgData name="Daniel Khashabi" userId="62390808-c838-45e6-be59-d6fd0d208bc8" providerId="ADAL" clId="{19A97A65-FB7E-DC4C-8433-B675572D5E70}" dt="2023-02-13T18:52:24.379" v="970"/>
          <ac:spMkLst>
            <pc:docMk/>
            <pc:sldMk cId="1547657137" sldId="488"/>
            <ac:spMk id="4" creationId="{4648C912-CD17-4C23-9055-45F8E61C540A}"/>
          </ac:spMkLst>
        </pc:spChg>
        <pc:spChg chg="mod">
          <ac:chgData name="Daniel Khashabi" userId="62390808-c838-45e6-be59-d6fd0d208bc8" providerId="ADAL" clId="{19A97A65-FB7E-DC4C-8433-B675572D5E70}" dt="2023-02-13T18:52:24.379" v="970"/>
          <ac:spMkLst>
            <pc:docMk/>
            <pc:sldMk cId="1547657137" sldId="488"/>
            <ac:spMk id="5" creationId="{00000000-0000-0000-0000-000000000000}"/>
          </ac:spMkLst>
        </pc:spChg>
        <pc:picChg chg="del">
          <ac:chgData name="Daniel Khashabi" userId="62390808-c838-45e6-be59-d6fd0d208bc8" providerId="ADAL" clId="{19A97A65-FB7E-DC4C-8433-B675572D5E70}" dt="2023-02-13T20:25:31.807" v="2766" actId="478"/>
          <ac:picMkLst>
            <pc:docMk/>
            <pc:sldMk cId="1547657137" sldId="488"/>
            <ac:picMk id="3" creationId="{00000000-0000-0000-0000-000000000000}"/>
          </ac:picMkLst>
        </pc:picChg>
      </pc:sldChg>
      <pc:sldChg chg="addSp modSp add">
        <pc:chgData name="Daniel Khashabi" userId="62390808-c838-45e6-be59-d6fd0d208bc8" providerId="ADAL" clId="{19A97A65-FB7E-DC4C-8433-B675572D5E70}" dt="2023-02-22T18:45:37.835" v="10482"/>
        <pc:sldMkLst>
          <pc:docMk/>
          <pc:sldMk cId="0" sldId="489"/>
        </pc:sldMkLst>
        <pc:spChg chg="mod">
          <ac:chgData name="Daniel Khashabi" userId="62390808-c838-45e6-be59-d6fd0d208bc8" providerId="ADAL" clId="{19A97A65-FB7E-DC4C-8433-B675572D5E70}" dt="2023-02-22T17:58:30.299" v="9801"/>
          <ac:spMkLst>
            <pc:docMk/>
            <pc:sldMk cId="0" sldId="489"/>
            <ac:spMk id="2" creationId="{00000000-0000-0000-0000-000000000000}"/>
          </ac:spMkLst>
        </pc:spChg>
        <pc:spChg chg="mod">
          <ac:chgData name="Daniel Khashabi" userId="62390808-c838-45e6-be59-d6fd0d208bc8" providerId="ADAL" clId="{19A97A65-FB7E-DC4C-8433-B675572D5E70}" dt="2023-02-22T17:58:30.299" v="9801"/>
          <ac:spMkLst>
            <pc:docMk/>
            <pc:sldMk cId="0" sldId="489"/>
            <ac:spMk id="5" creationId="{00000000-0000-0000-0000-000000000000}"/>
          </ac:spMkLst>
        </pc:spChg>
        <pc:spChg chg="mod">
          <ac:chgData name="Daniel Khashabi" userId="62390808-c838-45e6-be59-d6fd0d208bc8" providerId="ADAL" clId="{19A97A65-FB7E-DC4C-8433-B675572D5E70}" dt="2023-02-22T17:58:30.299" v="9801"/>
          <ac:spMkLst>
            <pc:docMk/>
            <pc:sldMk cId="0" sldId="489"/>
            <ac:spMk id="6" creationId="{00000000-0000-0000-0000-000000000000}"/>
          </ac:spMkLst>
        </pc:spChg>
        <pc:spChg chg="mod">
          <ac:chgData name="Daniel Khashabi" userId="62390808-c838-45e6-be59-d6fd0d208bc8" providerId="ADAL" clId="{19A97A65-FB7E-DC4C-8433-B675572D5E70}" dt="2023-02-22T17:58:30.299" v="9801"/>
          <ac:spMkLst>
            <pc:docMk/>
            <pc:sldMk cId="0" sldId="489"/>
            <ac:spMk id="7" creationId="{00000000-0000-0000-0000-000000000000}"/>
          </ac:spMkLst>
        </pc:spChg>
        <pc:spChg chg="mod">
          <ac:chgData name="Daniel Khashabi" userId="62390808-c838-45e6-be59-d6fd0d208bc8" providerId="ADAL" clId="{19A97A65-FB7E-DC4C-8433-B675572D5E70}" dt="2023-02-22T18:45:37.835" v="10482"/>
          <ac:spMkLst>
            <pc:docMk/>
            <pc:sldMk cId="0" sldId="489"/>
            <ac:spMk id="8" creationId="{00000000-0000-0000-0000-000000000000}"/>
          </ac:spMkLst>
        </pc:spChg>
        <pc:spChg chg="mod">
          <ac:chgData name="Daniel Khashabi" userId="62390808-c838-45e6-be59-d6fd0d208bc8" providerId="ADAL" clId="{19A97A65-FB7E-DC4C-8433-B675572D5E70}" dt="2023-02-22T18:45:37.835" v="10482"/>
          <ac:spMkLst>
            <pc:docMk/>
            <pc:sldMk cId="0" sldId="489"/>
            <ac:spMk id="9" creationId="{00000000-0000-0000-0000-000000000000}"/>
          </ac:spMkLst>
        </pc:spChg>
        <pc:spChg chg="mod">
          <ac:chgData name="Daniel Khashabi" userId="62390808-c838-45e6-be59-d6fd0d208bc8" providerId="ADAL" clId="{19A97A65-FB7E-DC4C-8433-B675572D5E70}" dt="2023-02-22T18:45:37.835" v="10482"/>
          <ac:spMkLst>
            <pc:docMk/>
            <pc:sldMk cId="0" sldId="489"/>
            <ac:spMk id="10" creationId="{00000000-0000-0000-0000-000000000000}"/>
          </ac:spMkLst>
        </pc:spChg>
        <pc:spChg chg="mod">
          <ac:chgData name="Daniel Khashabi" userId="62390808-c838-45e6-be59-d6fd0d208bc8" providerId="ADAL" clId="{19A97A65-FB7E-DC4C-8433-B675572D5E70}" dt="2023-02-22T18:45:37.835" v="10482"/>
          <ac:spMkLst>
            <pc:docMk/>
            <pc:sldMk cId="0" sldId="489"/>
            <ac:spMk id="11" creationId="{00000000-0000-0000-0000-000000000000}"/>
          </ac:spMkLst>
        </pc:spChg>
        <pc:spChg chg="add mod">
          <ac:chgData name="Daniel Khashabi" userId="62390808-c838-45e6-be59-d6fd0d208bc8" providerId="ADAL" clId="{19A97A65-FB7E-DC4C-8433-B675572D5E70}" dt="2023-02-22T16:25:28.411" v="9091"/>
          <ac:spMkLst>
            <pc:docMk/>
            <pc:sldMk cId="0" sldId="489"/>
            <ac:spMk id="12" creationId="{C195B5F6-3866-0EBA-B9EF-CBAACA0D7D71}"/>
          </ac:spMkLst>
        </pc:spChg>
      </pc:sldChg>
      <pc:sldChg chg="modSp del">
        <pc:chgData name="Daniel Khashabi" userId="62390808-c838-45e6-be59-d6fd0d208bc8" providerId="ADAL" clId="{19A97A65-FB7E-DC4C-8433-B675572D5E70}" dt="2023-02-13T20:31:35.308" v="2815" actId="2696"/>
        <pc:sldMkLst>
          <pc:docMk/>
          <pc:sldMk cId="1618338631" sldId="489"/>
        </pc:sldMkLst>
        <pc:spChg chg="mod">
          <ac:chgData name="Daniel Khashabi" userId="62390808-c838-45e6-be59-d6fd0d208bc8" providerId="ADAL" clId="{19A97A65-FB7E-DC4C-8433-B675572D5E70}" dt="2023-02-13T18:52:24.379" v="970"/>
          <ac:spMkLst>
            <pc:docMk/>
            <pc:sldMk cId="1618338631" sldId="489"/>
            <ac:spMk id="4" creationId="{4648C912-CD17-4C23-9055-45F8E61C540A}"/>
          </ac:spMkLst>
        </pc:spChg>
        <pc:spChg chg="mod">
          <ac:chgData name="Daniel Khashabi" userId="62390808-c838-45e6-be59-d6fd0d208bc8" providerId="ADAL" clId="{19A97A65-FB7E-DC4C-8433-B675572D5E70}" dt="2023-02-13T18:52:24.379" v="970"/>
          <ac:spMkLst>
            <pc:docMk/>
            <pc:sldMk cId="1618338631" sldId="489"/>
            <ac:spMk id="5" creationId="{00000000-0000-0000-0000-000000000000}"/>
          </ac:spMkLst>
        </pc:spChg>
      </pc:sldChg>
      <pc:sldChg chg="addSp modSp add">
        <pc:chgData name="Daniel Khashabi" userId="62390808-c838-45e6-be59-d6fd0d208bc8" providerId="ADAL" clId="{19A97A65-FB7E-DC4C-8433-B675572D5E70}" dt="2023-02-23T16:41:17.125" v="11071"/>
        <pc:sldMkLst>
          <pc:docMk/>
          <pc:sldMk cId="0" sldId="490"/>
        </pc:sldMkLst>
        <pc:spChg chg="mod">
          <ac:chgData name="Daniel Khashabi" userId="62390808-c838-45e6-be59-d6fd0d208bc8" providerId="ADAL" clId="{19A97A65-FB7E-DC4C-8433-B675572D5E70}" dt="2023-02-22T17:58:30.299" v="9801"/>
          <ac:spMkLst>
            <pc:docMk/>
            <pc:sldMk cId="0" sldId="490"/>
            <ac:spMk id="3" creationId="{00000000-0000-0000-0000-000000000000}"/>
          </ac:spMkLst>
        </pc:spChg>
        <pc:spChg chg="mod">
          <ac:chgData name="Daniel Khashabi" userId="62390808-c838-45e6-be59-d6fd0d208bc8" providerId="ADAL" clId="{19A97A65-FB7E-DC4C-8433-B675572D5E70}" dt="2023-02-22T17:58:30.299" v="9801"/>
          <ac:spMkLst>
            <pc:docMk/>
            <pc:sldMk cId="0" sldId="490"/>
            <ac:spMk id="4" creationId="{00000000-0000-0000-0000-000000000000}"/>
          </ac:spMkLst>
        </pc:spChg>
        <pc:spChg chg="mod">
          <ac:chgData name="Daniel Khashabi" userId="62390808-c838-45e6-be59-d6fd0d208bc8" providerId="ADAL" clId="{19A97A65-FB7E-DC4C-8433-B675572D5E70}" dt="2023-02-22T18:45:37.835" v="10482"/>
          <ac:spMkLst>
            <pc:docMk/>
            <pc:sldMk cId="0" sldId="490"/>
            <ac:spMk id="5" creationId="{00000000-0000-0000-0000-000000000000}"/>
          </ac:spMkLst>
        </pc:spChg>
        <pc:spChg chg="mod">
          <ac:chgData name="Daniel Khashabi" userId="62390808-c838-45e6-be59-d6fd0d208bc8" providerId="ADAL" clId="{19A97A65-FB7E-DC4C-8433-B675572D5E70}" dt="2023-02-22T17:58:30.299" v="9801"/>
          <ac:spMkLst>
            <pc:docMk/>
            <pc:sldMk cId="0" sldId="490"/>
            <ac:spMk id="7" creationId="{00000000-0000-0000-0000-000000000000}"/>
          </ac:spMkLst>
        </pc:spChg>
        <pc:spChg chg="mod">
          <ac:chgData name="Daniel Khashabi" userId="62390808-c838-45e6-be59-d6fd0d208bc8" providerId="ADAL" clId="{19A97A65-FB7E-DC4C-8433-B675572D5E70}" dt="2023-02-22T17:58:30.299" v="9801"/>
          <ac:spMkLst>
            <pc:docMk/>
            <pc:sldMk cId="0" sldId="490"/>
            <ac:spMk id="8" creationId="{00000000-0000-0000-0000-000000000000}"/>
          </ac:spMkLst>
        </pc:spChg>
        <pc:spChg chg="mod">
          <ac:chgData name="Daniel Khashabi" userId="62390808-c838-45e6-be59-d6fd0d208bc8" providerId="ADAL" clId="{19A97A65-FB7E-DC4C-8433-B675572D5E70}" dt="2023-02-22T17:58:30.299" v="9801"/>
          <ac:spMkLst>
            <pc:docMk/>
            <pc:sldMk cId="0" sldId="490"/>
            <ac:spMk id="9" creationId="{00000000-0000-0000-0000-000000000000}"/>
          </ac:spMkLst>
        </pc:spChg>
        <pc:spChg chg="mod">
          <ac:chgData name="Daniel Khashabi" userId="62390808-c838-45e6-be59-d6fd0d208bc8" providerId="ADAL" clId="{19A97A65-FB7E-DC4C-8433-B675572D5E70}" dt="2023-02-22T17:58:30.299" v="9801"/>
          <ac:spMkLst>
            <pc:docMk/>
            <pc:sldMk cId="0" sldId="490"/>
            <ac:spMk id="10" creationId="{00000000-0000-0000-0000-000000000000}"/>
          </ac:spMkLst>
        </pc:spChg>
        <pc:spChg chg="mod">
          <ac:chgData name="Daniel Khashabi" userId="62390808-c838-45e6-be59-d6fd0d208bc8" providerId="ADAL" clId="{19A97A65-FB7E-DC4C-8433-B675572D5E70}" dt="2023-02-22T18:45:37.835" v="10482"/>
          <ac:spMkLst>
            <pc:docMk/>
            <pc:sldMk cId="0" sldId="490"/>
            <ac:spMk id="12" creationId="{00000000-0000-0000-0000-000000000000}"/>
          </ac:spMkLst>
        </pc:spChg>
        <pc:spChg chg="mod">
          <ac:chgData name="Daniel Khashabi" userId="62390808-c838-45e6-be59-d6fd0d208bc8" providerId="ADAL" clId="{19A97A65-FB7E-DC4C-8433-B675572D5E70}" dt="2023-02-22T18:45:37.835" v="10482"/>
          <ac:spMkLst>
            <pc:docMk/>
            <pc:sldMk cId="0" sldId="490"/>
            <ac:spMk id="13" creationId="{00000000-0000-0000-0000-000000000000}"/>
          </ac:spMkLst>
        </pc:spChg>
        <pc:spChg chg="mod">
          <ac:chgData name="Daniel Khashabi" userId="62390808-c838-45e6-be59-d6fd0d208bc8" providerId="ADAL" clId="{19A97A65-FB7E-DC4C-8433-B675572D5E70}" dt="2023-02-22T17:58:30.299" v="9801"/>
          <ac:spMkLst>
            <pc:docMk/>
            <pc:sldMk cId="0" sldId="490"/>
            <ac:spMk id="15" creationId="{00000000-0000-0000-0000-000000000000}"/>
          </ac:spMkLst>
        </pc:spChg>
        <pc:spChg chg="mod">
          <ac:chgData name="Daniel Khashabi" userId="62390808-c838-45e6-be59-d6fd0d208bc8" providerId="ADAL" clId="{19A97A65-FB7E-DC4C-8433-B675572D5E70}" dt="2023-02-22T17:58:30.299" v="9801"/>
          <ac:spMkLst>
            <pc:docMk/>
            <pc:sldMk cId="0" sldId="490"/>
            <ac:spMk id="16" creationId="{00000000-0000-0000-0000-000000000000}"/>
          </ac:spMkLst>
        </pc:spChg>
        <pc:spChg chg="mod">
          <ac:chgData name="Daniel Khashabi" userId="62390808-c838-45e6-be59-d6fd0d208bc8" providerId="ADAL" clId="{19A97A65-FB7E-DC4C-8433-B675572D5E70}" dt="2023-02-22T18:45:37.835" v="10482"/>
          <ac:spMkLst>
            <pc:docMk/>
            <pc:sldMk cId="0" sldId="490"/>
            <ac:spMk id="17" creationId="{00000000-0000-0000-0000-000000000000}"/>
          </ac:spMkLst>
        </pc:spChg>
        <pc:spChg chg="mod">
          <ac:chgData name="Daniel Khashabi" userId="62390808-c838-45e6-be59-d6fd0d208bc8" providerId="ADAL" clId="{19A97A65-FB7E-DC4C-8433-B675572D5E70}" dt="2023-02-23T16:41:17.125" v="11071"/>
          <ac:spMkLst>
            <pc:docMk/>
            <pc:sldMk cId="0" sldId="490"/>
            <ac:spMk id="18" creationId="{00000000-0000-0000-0000-000000000000}"/>
          </ac:spMkLst>
        </pc:spChg>
        <pc:spChg chg="mod">
          <ac:chgData name="Daniel Khashabi" userId="62390808-c838-45e6-be59-d6fd0d208bc8" providerId="ADAL" clId="{19A97A65-FB7E-DC4C-8433-B675572D5E70}" dt="2023-02-22T18:45:37.835" v="10482"/>
          <ac:spMkLst>
            <pc:docMk/>
            <pc:sldMk cId="0" sldId="490"/>
            <ac:spMk id="19" creationId="{00000000-0000-0000-0000-000000000000}"/>
          </ac:spMkLst>
        </pc:spChg>
        <pc:spChg chg="mod">
          <ac:chgData name="Daniel Khashabi" userId="62390808-c838-45e6-be59-d6fd0d208bc8" providerId="ADAL" clId="{19A97A65-FB7E-DC4C-8433-B675572D5E70}" dt="2023-02-22T18:45:37.835" v="10482"/>
          <ac:spMkLst>
            <pc:docMk/>
            <pc:sldMk cId="0" sldId="490"/>
            <ac:spMk id="20" creationId="{00000000-0000-0000-0000-000000000000}"/>
          </ac:spMkLst>
        </pc:spChg>
        <pc:spChg chg="add mod">
          <ac:chgData name="Daniel Khashabi" userId="62390808-c838-45e6-be59-d6fd0d208bc8" providerId="ADAL" clId="{19A97A65-FB7E-DC4C-8433-B675572D5E70}" dt="2023-02-22T16:25:29.896" v="9092"/>
          <ac:spMkLst>
            <pc:docMk/>
            <pc:sldMk cId="0" sldId="490"/>
            <ac:spMk id="21" creationId="{79A1C6D2-5242-0CC3-168B-7A98CED93ACB}"/>
          </ac:spMkLst>
        </pc:spChg>
      </pc:sldChg>
      <pc:sldChg chg="modSp del ord">
        <pc:chgData name="Daniel Khashabi" userId="62390808-c838-45e6-be59-d6fd0d208bc8" providerId="ADAL" clId="{19A97A65-FB7E-DC4C-8433-B675572D5E70}" dt="2023-02-13T20:33:09.830" v="2891" actId="2696"/>
        <pc:sldMkLst>
          <pc:docMk/>
          <pc:sldMk cId="2820829040" sldId="490"/>
        </pc:sldMkLst>
        <pc:spChg chg="mod">
          <ac:chgData name="Daniel Khashabi" userId="62390808-c838-45e6-be59-d6fd0d208bc8" providerId="ADAL" clId="{19A97A65-FB7E-DC4C-8433-B675572D5E70}" dt="2023-02-13T18:52:24.379" v="970"/>
          <ac:spMkLst>
            <pc:docMk/>
            <pc:sldMk cId="2820829040" sldId="490"/>
            <ac:spMk id="6" creationId="{4648C912-CD17-4C23-9055-45F8E61C540A}"/>
          </ac:spMkLst>
        </pc:spChg>
        <pc:spChg chg="mod">
          <ac:chgData name="Daniel Khashabi" userId="62390808-c838-45e6-be59-d6fd0d208bc8" providerId="ADAL" clId="{19A97A65-FB7E-DC4C-8433-B675572D5E70}" dt="2023-02-13T18:52:24.379" v="970"/>
          <ac:spMkLst>
            <pc:docMk/>
            <pc:sldMk cId="2820829040" sldId="490"/>
            <ac:spMk id="7"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491"/>
        </pc:sldMkLst>
        <pc:spChg chg="mod">
          <ac:chgData name="Daniel Khashabi" userId="62390808-c838-45e6-be59-d6fd0d208bc8" providerId="ADAL" clId="{19A97A65-FB7E-DC4C-8433-B675572D5E70}" dt="2023-02-22T18:45:37.835" v="10482"/>
          <ac:spMkLst>
            <pc:docMk/>
            <pc:sldMk cId="0" sldId="491"/>
            <ac:spMk id="2" creationId="{00000000-0000-0000-0000-000000000000}"/>
          </ac:spMkLst>
        </pc:spChg>
        <pc:spChg chg="mod">
          <ac:chgData name="Daniel Khashabi" userId="62390808-c838-45e6-be59-d6fd0d208bc8" providerId="ADAL" clId="{19A97A65-FB7E-DC4C-8433-B675572D5E70}" dt="2023-02-22T18:45:37.835" v="10482"/>
          <ac:spMkLst>
            <pc:docMk/>
            <pc:sldMk cId="0" sldId="491"/>
            <ac:spMk id="3" creationId="{00000000-0000-0000-0000-000000000000}"/>
          </ac:spMkLst>
        </pc:spChg>
        <pc:spChg chg="mod">
          <ac:chgData name="Daniel Khashabi" userId="62390808-c838-45e6-be59-d6fd0d208bc8" providerId="ADAL" clId="{19A97A65-FB7E-DC4C-8433-B675572D5E70}" dt="2023-02-22T18:45:37.835" v="10482"/>
          <ac:spMkLst>
            <pc:docMk/>
            <pc:sldMk cId="0" sldId="491"/>
            <ac:spMk id="5" creationId="{00000000-0000-0000-0000-000000000000}"/>
          </ac:spMkLst>
        </pc:spChg>
        <pc:spChg chg="add mod">
          <ac:chgData name="Daniel Khashabi" userId="62390808-c838-45e6-be59-d6fd0d208bc8" providerId="ADAL" clId="{19A97A65-FB7E-DC4C-8433-B675572D5E70}" dt="2023-02-22T16:25:31.298" v="9093"/>
          <ac:spMkLst>
            <pc:docMk/>
            <pc:sldMk cId="0" sldId="491"/>
            <ac:spMk id="6" creationId="{762F949B-FF19-67EC-0465-5E841A65FA22}"/>
          </ac:spMkLst>
        </pc:spChg>
      </pc:sldChg>
      <pc:sldChg chg="addSp modSp add">
        <pc:chgData name="Daniel Khashabi" userId="62390808-c838-45e6-be59-d6fd0d208bc8" providerId="ADAL" clId="{19A97A65-FB7E-DC4C-8433-B675572D5E70}" dt="2023-02-22T18:45:37.835" v="10482"/>
        <pc:sldMkLst>
          <pc:docMk/>
          <pc:sldMk cId="0" sldId="492"/>
        </pc:sldMkLst>
        <pc:spChg chg="mod">
          <ac:chgData name="Daniel Khashabi" userId="62390808-c838-45e6-be59-d6fd0d208bc8" providerId="ADAL" clId="{19A97A65-FB7E-DC4C-8433-B675572D5E70}" dt="2023-02-22T17:58:30.299" v="9801"/>
          <ac:spMkLst>
            <pc:docMk/>
            <pc:sldMk cId="0" sldId="492"/>
            <ac:spMk id="4" creationId="{00000000-0000-0000-0000-000000000000}"/>
          </ac:spMkLst>
        </pc:spChg>
        <pc:spChg chg="mod">
          <ac:chgData name="Daniel Khashabi" userId="62390808-c838-45e6-be59-d6fd0d208bc8" providerId="ADAL" clId="{19A97A65-FB7E-DC4C-8433-B675572D5E70}" dt="2023-02-22T17:58:30.299" v="9801"/>
          <ac:spMkLst>
            <pc:docMk/>
            <pc:sldMk cId="0" sldId="492"/>
            <ac:spMk id="5" creationId="{00000000-0000-0000-0000-000000000000}"/>
          </ac:spMkLst>
        </pc:spChg>
        <pc:spChg chg="mod">
          <ac:chgData name="Daniel Khashabi" userId="62390808-c838-45e6-be59-d6fd0d208bc8" providerId="ADAL" clId="{19A97A65-FB7E-DC4C-8433-B675572D5E70}" dt="2023-02-22T17:58:30.299" v="9801"/>
          <ac:spMkLst>
            <pc:docMk/>
            <pc:sldMk cId="0" sldId="492"/>
            <ac:spMk id="6" creationId="{00000000-0000-0000-0000-000000000000}"/>
          </ac:spMkLst>
        </pc:spChg>
        <pc:spChg chg="mod">
          <ac:chgData name="Daniel Khashabi" userId="62390808-c838-45e6-be59-d6fd0d208bc8" providerId="ADAL" clId="{19A97A65-FB7E-DC4C-8433-B675572D5E70}" dt="2023-02-22T17:58:30.299" v="9801"/>
          <ac:spMkLst>
            <pc:docMk/>
            <pc:sldMk cId="0" sldId="492"/>
            <ac:spMk id="7" creationId="{00000000-0000-0000-0000-000000000000}"/>
          </ac:spMkLst>
        </pc:spChg>
        <pc:spChg chg="mod">
          <ac:chgData name="Daniel Khashabi" userId="62390808-c838-45e6-be59-d6fd0d208bc8" providerId="ADAL" clId="{19A97A65-FB7E-DC4C-8433-B675572D5E70}" dt="2023-02-22T17:58:30.299" v="9801"/>
          <ac:spMkLst>
            <pc:docMk/>
            <pc:sldMk cId="0" sldId="492"/>
            <ac:spMk id="8" creationId="{00000000-0000-0000-0000-000000000000}"/>
          </ac:spMkLst>
        </pc:spChg>
        <pc:spChg chg="mod">
          <ac:chgData name="Daniel Khashabi" userId="62390808-c838-45e6-be59-d6fd0d208bc8" providerId="ADAL" clId="{19A97A65-FB7E-DC4C-8433-B675572D5E70}" dt="2023-02-22T17:58:30.299" v="9801"/>
          <ac:spMkLst>
            <pc:docMk/>
            <pc:sldMk cId="0" sldId="492"/>
            <ac:spMk id="9" creationId="{00000000-0000-0000-0000-000000000000}"/>
          </ac:spMkLst>
        </pc:spChg>
        <pc:spChg chg="mod">
          <ac:chgData name="Daniel Khashabi" userId="62390808-c838-45e6-be59-d6fd0d208bc8" providerId="ADAL" clId="{19A97A65-FB7E-DC4C-8433-B675572D5E70}" dt="2023-02-22T17:58:30.299" v="9801"/>
          <ac:spMkLst>
            <pc:docMk/>
            <pc:sldMk cId="0" sldId="492"/>
            <ac:spMk id="10" creationId="{00000000-0000-0000-0000-000000000000}"/>
          </ac:spMkLst>
        </pc:spChg>
        <pc:spChg chg="mod">
          <ac:chgData name="Daniel Khashabi" userId="62390808-c838-45e6-be59-d6fd0d208bc8" providerId="ADAL" clId="{19A97A65-FB7E-DC4C-8433-B675572D5E70}" dt="2023-02-22T17:58:30.299" v="9801"/>
          <ac:spMkLst>
            <pc:docMk/>
            <pc:sldMk cId="0" sldId="492"/>
            <ac:spMk id="11" creationId="{00000000-0000-0000-0000-000000000000}"/>
          </ac:spMkLst>
        </pc:spChg>
        <pc:spChg chg="mod">
          <ac:chgData name="Daniel Khashabi" userId="62390808-c838-45e6-be59-d6fd0d208bc8" providerId="ADAL" clId="{19A97A65-FB7E-DC4C-8433-B675572D5E70}" dt="2023-02-22T17:58:30.299" v="9801"/>
          <ac:spMkLst>
            <pc:docMk/>
            <pc:sldMk cId="0" sldId="492"/>
            <ac:spMk id="12" creationId="{00000000-0000-0000-0000-000000000000}"/>
          </ac:spMkLst>
        </pc:spChg>
        <pc:spChg chg="mod">
          <ac:chgData name="Daniel Khashabi" userId="62390808-c838-45e6-be59-d6fd0d208bc8" providerId="ADAL" clId="{19A97A65-FB7E-DC4C-8433-B675572D5E70}" dt="2023-02-22T17:58:30.299" v="9801"/>
          <ac:spMkLst>
            <pc:docMk/>
            <pc:sldMk cId="0" sldId="492"/>
            <ac:spMk id="13" creationId="{00000000-0000-0000-0000-000000000000}"/>
          </ac:spMkLst>
        </pc:spChg>
        <pc:spChg chg="mod">
          <ac:chgData name="Daniel Khashabi" userId="62390808-c838-45e6-be59-d6fd0d208bc8" providerId="ADAL" clId="{19A97A65-FB7E-DC4C-8433-B675572D5E70}" dt="2023-02-22T17:58:30.299" v="9801"/>
          <ac:spMkLst>
            <pc:docMk/>
            <pc:sldMk cId="0" sldId="492"/>
            <ac:spMk id="14" creationId="{00000000-0000-0000-0000-000000000000}"/>
          </ac:spMkLst>
        </pc:spChg>
        <pc:spChg chg="mod">
          <ac:chgData name="Daniel Khashabi" userId="62390808-c838-45e6-be59-d6fd0d208bc8" providerId="ADAL" clId="{19A97A65-FB7E-DC4C-8433-B675572D5E70}" dt="2023-02-22T17:58:30.299" v="9801"/>
          <ac:spMkLst>
            <pc:docMk/>
            <pc:sldMk cId="0" sldId="492"/>
            <ac:spMk id="15" creationId="{00000000-0000-0000-0000-000000000000}"/>
          </ac:spMkLst>
        </pc:spChg>
        <pc:spChg chg="mod">
          <ac:chgData name="Daniel Khashabi" userId="62390808-c838-45e6-be59-d6fd0d208bc8" providerId="ADAL" clId="{19A97A65-FB7E-DC4C-8433-B675572D5E70}" dt="2023-02-22T17:58:30.299" v="9801"/>
          <ac:spMkLst>
            <pc:docMk/>
            <pc:sldMk cId="0" sldId="492"/>
            <ac:spMk id="16" creationId="{00000000-0000-0000-0000-000000000000}"/>
          </ac:spMkLst>
        </pc:spChg>
        <pc:spChg chg="mod">
          <ac:chgData name="Daniel Khashabi" userId="62390808-c838-45e6-be59-d6fd0d208bc8" providerId="ADAL" clId="{19A97A65-FB7E-DC4C-8433-B675572D5E70}" dt="2023-02-22T17:58:30.299" v="9801"/>
          <ac:spMkLst>
            <pc:docMk/>
            <pc:sldMk cId="0" sldId="492"/>
            <ac:spMk id="17" creationId="{00000000-0000-0000-0000-000000000000}"/>
          </ac:spMkLst>
        </pc:spChg>
        <pc:spChg chg="mod">
          <ac:chgData name="Daniel Khashabi" userId="62390808-c838-45e6-be59-d6fd0d208bc8" providerId="ADAL" clId="{19A97A65-FB7E-DC4C-8433-B675572D5E70}" dt="2023-02-22T18:45:37.835" v="10482"/>
          <ac:spMkLst>
            <pc:docMk/>
            <pc:sldMk cId="0" sldId="492"/>
            <ac:spMk id="18" creationId="{00000000-0000-0000-0000-000000000000}"/>
          </ac:spMkLst>
        </pc:spChg>
        <pc:spChg chg="mod">
          <ac:chgData name="Daniel Khashabi" userId="62390808-c838-45e6-be59-d6fd0d208bc8" providerId="ADAL" clId="{19A97A65-FB7E-DC4C-8433-B675572D5E70}" dt="2023-02-22T17:58:30.299" v="9801"/>
          <ac:spMkLst>
            <pc:docMk/>
            <pc:sldMk cId="0" sldId="492"/>
            <ac:spMk id="20" creationId="{00000000-0000-0000-0000-000000000000}"/>
          </ac:spMkLst>
        </pc:spChg>
        <pc:spChg chg="mod">
          <ac:chgData name="Daniel Khashabi" userId="62390808-c838-45e6-be59-d6fd0d208bc8" providerId="ADAL" clId="{19A97A65-FB7E-DC4C-8433-B675572D5E70}" dt="2023-02-22T17:58:30.299" v="9801"/>
          <ac:spMkLst>
            <pc:docMk/>
            <pc:sldMk cId="0" sldId="492"/>
            <ac:spMk id="21" creationId="{00000000-0000-0000-0000-000000000000}"/>
          </ac:spMkLst>
        </pc:spChg>
        <pc:spChg chg="mod">
          <ac:chgData name="Daniel Khashabi" userId="62390808-c838-45e6-be59-d6fd0d208bc8" providerId="ADAL" clId="{19A97A65-FB7E-DC4C-8433-B675572D5E70}" dt="2023-02-22T17:58:30.299" v="9801"/>
          <ac:spMkLst>
            <pc:docMk/>
            <pc:sldMk cId="0" sldId="492"/>
            <ac:spMk id="22" creationId="{00000000-0000-0000-0000-000000000000}"/>
          </ac:spMkLst>
        </pc:spChg>
        <pc:spChg chg="mod">
          <ac:chgData name="Daniel Khashabi" userId="62390808-c838-45e6-be59-d6fd0d208bc8" providerId="ADAL" clId="{19A97A65-FB7E-DC4C-8433-B675572D5E70}" dt="2023-02-22T18:45:37.835" v="10482"/>
          <ac:spMkLst>
            <pc:docMk/>
            <pc:sldMk cId="0" sldId="492"/>
            <ac:spMk id="23" creationId="{00000000-0000-0000-0000-000000000000}"/>
          </ac:spMkLst>
        </pc:spChg>
        <pc:spChg chg="mod">
          <ac:chgData name="Daniel Khashabi" userId="62390808-c838-45e6-be59-d6fd0d208bc8" providerId="ADAL" clId="{19A97A65-FB7E-DC4C-8433-B675572D5E70}" dt="2023-02-22T18:45:37.835" v="10482"/>
          <ac:spMkLst>
            <pc:docMk/>
            <pc:sldMk cId="0" sldId="492"/>
            <ac:spMk id="24" creationId="{00000000-0000-0000-0000-000000000000}"/>
          </ac:spMkLst>
        </pc:spChg>
        <pc:spChg chg="mod">
          <ac:chgData name="Daniel Khashabi" userId="62390808-c838-45e6-be59-d6fd0d208bc8" providerId="ADAL" clId="{19A97A65-FB7E-DC4C-8433-B675572D5E70}" dt="2023-02-22T17:58:30.299" v="9801"/>
          <ac:spMkLst>
            <pc:docMk/>
            <pc:sldMk cId="0" sldId="492"/>
            <ac:spMk id="26" creationId="{00000000-0000-0000-0000-000000000000}"/>
          </ac:spMkLst>
        </pc:spChg>
        <pc:spChg chg="mod">
          <ac:chgData name="Daniel Khashabi" userId="62390808-c838-45e6-be59-d6fd0d208bc8" providerId="ADAL" clId="{19A97A65-FB7E-DC4C-8433-B675572D5E70}" dt="2023-02-22T17:58:30.299" v="9801"/>
          <ac:spMkLst>
            <pc:docMk/>
            <pc:sldMk cId="0" sldId="492"/>
            <ac:spMk id="27" creationId="{00000000-0000-0000-0000-000000000000}"/>
          </ac:spMkLst>
        </pc:spChg>
        <pc:spChg chg="mod">
          <ac:chgData name="Daniel Khashabi" userId="62390808-c838-45e6-be59-d6fd0d208bc8" providerId="ADAL" clId="{19A97A65-FB7E-DC4C-8433-B675572D5E70}" dt="2023-02-22T17:58:30.299" v="9801"/>
          <ac:spMkLst>
            <pc:docMk/>
            <pc:sldMk cId="0" sldId="492"/>
            <ac:spMk id="28" creationId="{00000000-0000-0000-0000-000000000000}"/>
          </ac:spMkLst>
        </pc:spChg>
        <pc:spChg chg="mod">
          <ac:chgData name="Daniel Khashabi" userId="62390808-c838-45e6-be59-d6fd0d208bc8" providerId="ADAL" clId="{19A97A65-FB7E-DC4C-8433-B675572D5E70}" dt="2023-02-22T18:45:37.835" v="10482"/>
          <ac:spMkLst>
            <pc:docMk/>
            <pc:sldMk cId="0" sldId="492"/>
            <ac:spMk id="29" creationId="{00000000-0000-0000-0000-000000000000}"/>
          </ac:spMkLst>
        </pc:spChg>
        <pc:spChg chg="mod">
          <ac:chgData name="Daniel Khashabi" userId="62390808-c838-45e6-be59-d6fd0d208bc8" providerId="ADAL" clId="{19A97A65-FB7E-DC4C-8433-B675572D5E70}" dt="2023-02-22T18:45:37.835" v="10482"/>
          <ac:spMkLst>
            <pc:docMk/>
            <pc:sldMk cId="0" sldId="492"/>
            <ac:spMk id="30" creationId="{00000000-0000-0000-0000-000000000000}"/>
          </ac:spMkLst>
        </pc:spChg>
        <pc:spChg chg="mod">
          <ac:chgData name="Daniel Khashabi" userId="62390808-c838-45e6-be59-d6fd0d208bc8" providerId="ADAL" clId="{19A97A65-FB7E-DC4C-8433-B675572D5E70}" dt="2023-02-22T17:58:30.299" v="9801"/>
          <ac:spMkLst>
            <pc:docMk/>
            <pc:sldMk cId="0" sldId="492"/>
            <ac:spMk id="32" creationId="{00000000-0000-0000-0000-000000000000}"/>
          </ac:spMkLst>
        </pc:spChg>
        <pc:spChg chg="mod">
          <ac:chgData name="Daniel Khashabi" userId="62390808-c838-45e6-be59-d6fd0d208bc8" providerId="ADAL" clId="{19A97A65-FB7E-DC4C-8433-B675572D5E70}" dt="2023-02-22T17:58:30.299" v="9801"/>
          <ac:spMkLst>
            <pc:docMk/>
            <pc:sldMk cId="0" sldId="492"/>
            <ac:spMk id="33" creationId="{00000000-0000-0000-0000-000000000000}"/>
          </ac:spMkLst>
        </pc:spChg>
        <pc:spChg chg="mod">
          <ac:chgData name="Daniel Khashabi" userId="62390808-c838-45e6-be59-d6fd0d208bc8" providerId="ADAL" clId="{19A97A65-FB7E-DC4C-8433-B675572D5E70}" dt="2023-02-22T18:45:37.835" v="10482"/>
          <ac:spMkLst>
            <pc:docMk/>
            <pc:sldMk cId="0" sldId="492"/>
            <ac:spMk id="34" creationId="{00000000-0000-0000-0000-000000000000}"/>
          </ac:spMkLst>
        </pc:spChg>
        <pc:spChg chg="mod">
          <ac:chgData name="Daniel Khashabi" userId="62390808-c838-45e6-be59-d6fd0d208bc8" providerId="ADAL" clId="{19A97A65-FB7E-DC4C-8433-B675572D5E70}" dt="2023-02-22T18:45:37.835" v="10482"/>
          <ac:spMkLst>
            <pc:docMk/>
            <pc:sldMk cId="0" sldId="492"/>
            <ac:spMk id="35" creationId="{00000000-0000-0000-0000-000000000000}"/>
          </ac:spMkLst>
        </pc:spChg>
        <pc:spChg chg="add mod">
          <ac:chgData name="Daniel Khashabi" userId="62390808-c838-45e6-be59-d6fd0d208bc8" providerId="ADAL" clId="{19A97A65-FB7E-DC4C-8433-B675572D5E70}" dt="2023-02-22T16:25:33.170" v="9094"/>
          <ac:spMkLst>
            <pc:docMk/>
            <pc:sldMk cId="0" sldId="492"/>
            <ac:spMk id="36" creationId="{DEAA3C81-5066-A4F7-5EFA-320E613C416E}"/>
          </ac:spMkLst>
        </pc:spChg>
      </pc:sldChg>
      <pc:sldChg chg="add del">
        <pc:chgData name="Daniel Khashabi" userId="62390808-c838-45e6-be59-d6fd0d208bc8" providerId="ADAL" clId="{19A97A65-FB7E-DC4C-8433-B675572D5E70}" dt="2023-02-11T18:46:55.268" v="407" actId="2696"/>
        <pc:sldMkLst>
          <pc:docMk/>
          <pc:sldMk cId="938689197" sldId="492"/>
        </pc:sldMkLst>
      </pc:sldChg>
      <pc:sldChg chg="del">
        <pc:chgData name="Daniel Khashabi" userId="62390808-c838-45e6-be59-d6fd0d208bc8" providerId="ADAL" clId="{19A97A65-FB7E-DC4C-8433-B675572D5E70}" dt="2023-02-11T18:45:43.861" v="391" actId="2696"/>
        <pc:sldMkLst>
          <pc:docMk/>
          <pc:sldMk cId="3241349083" sldId="492"/>
        </pc:sldMkLst>
      </pc:sldChg>
      <pc:sldChg chg="addSp modSp add">
        <pc:chgData name="Daniel Khashabi" userId="62390808-c838-45e6-be59-d6fd0d208bc8" providerId="ADAL" clId="{19A97A65-FB7E-DC4C-8433-B675572D5E70}" dt="2023-02-22T18:45:37.835" v="10482"/>
        <pc:sldMkLst>
          <pc:docMk/>
          <pc:sldMk cId="0" sldId="493"/>
        </pc:sldMkLst>
        <pc:spChg chg="mod">
          <ac:chgData name="Daniel Khashabi" userId="62390808-c838-45e6-be59-d6fd0d208bc8" providerId="ADAL" clId="{19A97A65-FB7E-DC4C-8433-B675572D5E70}" dt="2023-02-22T18:45:37.835" v="10482"/>
          <ac:spMkLst>
            <pc:docMk/>
            <pc:sldMk cId="0" sldId="493"/>
            <ac:spMk id="2" creationId="{00000000-0000-0000-0000-000000000000}"/>
          </ac:spMkLst>
        </pc:spChg>
        <pc:spChg chg="mod">
          <ac:chgData name="Daniel Khashabi" userId="62390808-c838-45e6-be59-d6fd0d208bc8" providerId="ADAL" clId="{19A97A65-FB7E-DC4C-8433-B675572D5E70}" dt="2023-02-22T17:58:30.299" v="9801"/>
          <ac:spMkLst>
            <pc:docMk/>
            <pc:sldMk cId="0" sldId="493"/>
            <ac:spMk id="5" creationId="{00000000-0000-0000-0000-000000000000}"/>
          </ac:spMkLst>
        </pc:spChg>
        <pc:spChg chg="mod">
          <ac:chgData name="Daniel Khashabi" userId="62390808-c838-45e6-be59-d6fd0d208bc8" providerId="ADAL" clId="{19A97A65-FB7E-DC4C-8433-B675572D5E70}" dt="2023-02-22T17:58:30.299" v="9801"/>
          <ac:spMkLst>
            <pc:docMk/>
            <pc:sldMk cId="0" sldId="493"/>
            <ac:spMk id="6" creationId="{00000000-0000-0000-0000-000000000000}"/>
          </ac:spMkLst>
        </pc:spChg>
        <pc:spChg chg="mod">
          <ac:chgData name="Daniel Khashabi" userId="62390808-c838-45e6-be59-d6fd0d208bc8" providerId="ADAL" clId="{19A97A65-FB7E-DC4C-8433-B675572D5E70}" dt="2023-02-22T17:58:30.299" v="9801"/>
          <ac:spMkLst>
            <pc:docMk/>
            <pc:sldMk cId="0" sldId="493"/>
            <ac:spMk id="7" creationId="{00000000-0000-0000-0000-000000000000}"/>
          </ac:spMkLst>
        </pc:spChg>
        <pc:spChg chg="mod">
          <ac:chgData name="Daniel Khashabi" userId="62390808-c838-45e6-be59-d6fd0d208bc8" providerId="ADAL" clId="{19A97A65-FB7E-DC4C-8433-B675572D5E70}" dt="2023-02-22T18:45:37.835" v="10482"/>
          <ac:spMkLst>
            <pc:docMk/>
            <pc:sldMk cId="0" sldId="493"/>
            <ac:spMk id="8" creationId="{00000000-0000-0000-0000-000000000000}"/>
          </ac:spMkLst>
        </pc:spChg>
        <pc:spChg chg="mod">
          <ac:chgData name="Daniel Khashabi" userId="62390808-c838-45e6-be59-d6fd0d208bc8" providerId="ADAL" clId="{19A97A65-FB7E-DC4C-8433-B675572D5E70}" dt="2023-02-22T17:58:30.299" v="9801"/>
          <ac:spMkLst>
            <pc:docMk/>
            <pc:sldMk cId="0" sldId="493"/>
            <ac:spMk id="9" creationId="{00000000-0000-0000-0000-000000000000}"/>
          </ac:spMkLst>
        </pc:spChg>
        <pc:spChg chg="mod">
          <ac:chgData name="Daniel Khashabi" userId="62390808-c838-45e6-be59-d6fd0d208bc8" providerId="ADAL" clId="{19A97A65-FB7E-DC4C-8433-B675572D5E70}" dt="2023-02-22T18:45:37.835" v="10482"/>
          <ac:spMkLst>
            <pc:docMk/>
            <pc:sldMk cId="0" sldId="493"/>
            <ac:spMk id="10" creationId="{00000000-0000-0000-0000-000000000000}"/>
          </ac:spMkLst>
        </pc:spChg>
        <pc:spChg chg="mod">
          <ac:chgData name="Daniel Khashabi" userId="62390808-c838-45e6-be59-d6fd0d208bc8" providerId="ADAL" clId="{19A97A65-FB7E-DC4C-8433-B675572D5E70}" dt="2023-02-22T18:45:37.835" v="10482"/>
          <ac:spMkLst>
            <pc:docMk/>
            <pc:sldMk cId="0" sldId="493"/>
            <ac:spMk id="11" creationId="{00000000-0000-0000-0000-000000000000}"/>
          </ac:spMkLst>
        </pc:spChg>
        <pc:spChg chg="add mod">
          <ac:chgData name="Daniel Khashabi" userId="62390808-c838-45e6-be59-d6fd0d208bc8" providerId="ADAL" clId="{19A97A65-FB7E-DC4C-8433-B675572D5E70}" dt="2023-02-22T16:25:34.725" v="9095"/>
          <ac:spMkLst>
            <pc:docMk/>
            <pc:sldMk cId="0" sldId="493"/>
            <ac:spMk id="12" creationId="{F2005175-2720-3E65-7079-7ED6C3FDDFD8}"/>
          </ac:spMkLst>
        </pc:spChg>
      </pc:sldChg>
      <pc:sldChg chg="del">
        <pc:chgData name="Daniel Khashabi" userId="62390808-c838-45e6-be59-d6fd0d208bc8" providerId="ADAL" clId="{19A97A65-FB7E-DC4C-8433-B675572D5E70}" dt="2023-02-11T18:56:07.568" v="441" actId="2696"/>
        <pc:sldMkLst>
          <pc:docMk/>
          <pc:sldMk cId="658051344" sldId="493"/>
        </pc:sldMkLst>
      </pc:sldChg>
      <pc:sldChg chg="add del">
        <pc:chgData name="Daniel Khashabi" userId="62390808-c838-45e6-be59-d6fd0d208bc8" providerId="ADAL" clId="{19A97A65-FB7E-DC4C-8433-B675572D5E70}" dt="2023-02-11T18:56:56.438" v="444" actId="2696"/>
        <pc:sldMkLst>
          <pc:docMk/>
          <pc:sldMk cId="4258331699" sldId="493"/>
        </pc:sldMkLst>
      </pc:sldChg>
      <pc:sldChg chg="addSp modSp add">
        <pc:chgData name="Daniel Khashabi" userId="62390808-c838-45e6-be59-d6fd0d208bc8" providerId="ADAL" clId="{19A97A65-FB7E-DC4C-8433-B675572D5E70}" dt="2023-02-22T18:45:37.835" v="10482"/>
        <pc:sldMkLst>
          <pc:docMk/>
          <pc:sldMk cId="0" sldId="494"/>
        </pc:sldMkLst>
        <pc:spChg chg="mod">
          <ac:chgData name="Daniel Khashabi" userId="62390808-c838-45e6-be59-d6fd0d208bc8" providerId="ADAL" clId="{19A97A65-FB7E-DC4C-8433-B675572D5E70}" dt="2023-02-22T18:45:37.835" v="10482"/>
          <ac:spMkLst>
            <pc:docMk/>
            <pc:sldMk cId="0" sldId="494"/>
            <ac:spMk id="2" creationId="{00000000-0000-0000-0000-000000000000}"/>
          </ac:spMkLst>
        </pc:spChg>
        <pc:spChg chg="mod">
          <ac:chgData name="Daniel Khashabi" userId="62390808-c838-45e6-be59-d6fd0d208bc8" providerId="ADAL" clId="{19A97A65-FB7E-DC4C-8433-B675572D5E70}" dt="2023-02-22T17:58:30.299" v="9801"/>
          <ac:spMkLst>
            <pc:docMk/>
            <pc:sldMk cId="0" sldId="494"/>
            <ac:spMk id="5" creationId="{00000000-0000-0000-0000-000000000000}"/>
          </ac:spMkLst>
        </pc:spChg>
        <pc:spChg chg="mod">
          <ac:chgData name="Daniel Khashabi" userId="62390808-c838-45e6-be59-d6fd0d208bc8" providerId="ADAL" clId="{19A97A65-FB7E-DC4C-8433-B675572D5E70}" dt="2023-02-22T17:58:30.299" v="9801"/>
          <ac:spMkLst>
            <pc:docMk/>
            <pc:sldMk cId="0" sldId="494"/>
            <ac:spMk id="6" creationId="{00000000-0000-0000-0000-000000000000}"/>
          </ac:spMkLst>
        </pc:spChg>
        <pc:spChg chg="mod">
          <ac:chgData name="Daniel Khashabi" userId="62390808-c838-45e6-be59-d6fd0d208bc8" providerId="ADAL" clId="{19A97A65-FB7E-DC4C-8433-B675572D5E70}" dt="2023-02-22T17:58:30.299" v="9801"/>
          <ac:spMkLst>
            <pc:docMk/>
            <pc:sldMk cId="0" sldId="494"/>
            <ac:spMk id="7" creationId="{00000000-0000-0000-0000-000000000000}"/>
          </ac:spMkLst>
        </pc:spChg>
        <pc:spChg chg="mod">
          <ac:chgData name="Daniel Khashabi" userId="62390808-c838-45e6-be59-d6fd0d208bc8" providerId="ADAL" clId="{19A97A65-FB7E-DC4C-8433-B675572D5E70}" dt="2023-02-22T17:58:30.299" v="9801"/>
          <ac:spMkLst>
            <pc:docMk/>
            <pc:sldMk cId="0" sldId="494"/>
            <ac:spMk id="8" creationId="{00000000-0000-0000-0000-000000000000}"/>
          </ac:spMkLst>
        </pc:spChg>
        <pc:spChg chg="mod">
          <ac:chgData name="Daniel Khashabi" userId="62390808-c838-45e6-be59-d6fd0d208bc8" providerId="ADAL" clId="{19A97A65-FB7E-DC4C-8433-B675572D5E70}" dt="2023-02-22T17:58:30.299" v="9801"/>
          <ac:spMkLst>
            <pc:docMk/>
            <pc:sldMk cId="0" sldId="494"/>
            <ac:spMk id="9" creationId="{00000000-0000-0000-0000-000000000000}"/>
          </ac:spMkLst>
        </pc:spChg>
        <pc:spChg chg="mod">
          <ac:chgData name="Daniel Khashabi" userId="62390808-c838-45e6-be59-d6fd0d208bc8" providerId="ADAL" clId="{19A97A65-FB7E-DC4C-8433-B675572D5E70}" dt="2023-02-22T18:45:37.835" v="10482"/>
          <ac:spMkLst>
            <pc:docMk/>
            <pc:sldMk cId="0" sldId="494"/>
            <ac:spMk id="10" creationId="{00000000-0000-0000-0000-000000000000}"/>
          </ac:spMkLst>
        </pc:spChg>
        <pc:spChg chg="mod">
          <ac:chgData name="Daniel Khashabi" userId="62390808-c838-45e6-be59-d6fd0d208bc8" providerId="ADAL" clId="{19A97A65-FB7E-DC4C-8433-B675572D5E70}" dt="2023-02-22T18:45:37.835" v="10482"/>
          <ac:spMkLst>
            <pc:docMk/>
            <pc:sldMk cId="0" sldId="494"/>
            <ac:spMk id="11" creationId="{00000000-0000-0000-0000-000000000000}"/>
          </ac:spMkLst>
        </pc:spChg>
        <pc:spChg chg="mod">
          <ac:chgData name="Daniel Khashabi" userId="62390808-c838-45e6-be59-d6fd0d208bc8" providerId="ADAL" clId="{19A97A65-FB7E-DC4C-8433-B675572D5E70}" dt="2023-02-22T18:45:37.835" v="10482"/>
          <ac:spMkLst>
            <pc:docMk/>
            <pc:sldMk cId="0" sldId="494"/>
            <ac:spMk id="12" creationId="{00000000-0000-0000-0000-000000000000}"/>
          </ac:spMkLst>
        </pc:spChg>
        <pc:spChg chg="mod">
          <ac:chgData name="Daniel Khashabi" userId="62390808-c838-45e6-be59-d6fd0d208bc8" providerId="ADAL" clId="{19A97A65-FB7E-DC4C-8433-B675572D5E70}" dt="2023-02-22T17:58:30.299" v="9801"/>
          <ac:spMkLst>
            <pc:docMk/>
            <pc:sldMk cId="0" sldId="494"/>
            <ac:spMk id="14" creationId="{00000000-0000-0000-0000-000000000000}"/>
          </ac:spMkLst>
        </pc:spChg>
        <pc:spChg chg="mod">
          <ac:chgData name="Daniel Khashabi" userId="62390808-c838-45e6-be59-d6fd0d208bc8" providerId="ADAL" clId="{19A97A65-FB7E-DC4C-8433-B675572D5E70}" dt="2023-02-22T17:58:30.299" v="9801"/>
          <ac:spMkLst>
            <pc:docMk/>
            <pc:sldMk cId="0" sldId="494"/>
            <ac:spMk id="15" creationId="{00000000-0000-0000-0000-000000000000}"/>
          </ac:spMkLst>
        </pc:spChg>
        <pc:spChg chg="mod">
          <ac:chgData name="Daniel Khashabi" userId="62390808-c838-45e6-be59-d6fd0d208bc8" providerId="ADAL" clId="{19A97A65-FB7E-DC4C-8433-B675572D5E70}" dt="2023-02-22T17:58:30.299" v="9801"/>
          <ac:spMkLst>
            <pc:docMk/>
            <pc:sldMk cId="0" sldId="494"/>
            <ac:spMk id="16" creationId="{00000000-0000-0000-0000-000000000000}"/>
          </ac:spMkLst>
        </pc:spChg>
        <pc:spChg chg="mod">
          <ac:chgData name="Daniel Khashabi" userId="62390808-c838-45e6-be59-d6fd0d208bc8" providerId="ADAL" clId="{19A97A65-FB7E-DC4C-8433-B675572D5E70}" dt="2023-02-22T18:45:37.835" v="10482"/>
          <ac:spMkLst>
            <pc:docMk/>
            <pc:sldMk cId="0" sldId="494"/>
            <ac:spMk id="17" creationId="{00000000-0000-0000-0000-000000000000}"/>
          </ac:spMkLst>
        </pc:spChg>
        <pc:spChg chg="mod">
          <ac:chgData name="Daniel Khashabi" userId="62390808-c838-45e6-be59-d6fd0d208bc8" providerId="ADAL" clId="{19A97A65-FB7E-DC4C-8433-B675572D5E70}" dt="2023-02-22T18:45:37.835" v="10482"/>
          <ac:spMkLst>
            <pc:docMk/>
            <pc:sldMk cId="0" sldId="494"/>
            <ac:spMk id="18" creationId="{00000000-0000-0000-0000-000000000000}"/>
          </ac:spMkLst>
        </pc:spChg>
        <pc:spChg chg="mod">
          <ac:chgData name="Daniel Khashabi" userId="62390808-c838-45e6-be59-d6fd0d208bc8" providerId="ADAL" clId="{19A97A65-FB7E-DC4C-8433-B675572D5E70}" dt="2023-02-22T18:45:37.835" v="10482"/>
          <ac:spMkLst>
            <pc:docMk/>
            <pc:sldMk cId="0" sldId="494"/>
            <ac:spMk id="19" creationId="{00000000-0000-0000-0000-000000000000}"/>
          </ac:spMkLst>
        </pc:spChg>
        <pc:spChg chg="add mod">
          <ac:chgData name="Daniel Khashabi" userId="62390808-c838-45e6-be59-d6fd0d208bc8" providerId="ADAL" clId="{19A97A65-FB7E-DC4C-8433-B675572D5E70}" dt="2023-02-22T16:25:36.315" v="9096"/>
          <ac:spMkLst>
            <pc:docMk/>
            <pc:sldMk cId="0" sldId="494"/>
            <ac:spMk id="20" creationId="{1783659D-2469-FDC0-194A-9F013AC0A25B}"/>
          </ac:spMkLst>
        </pc:spChg>
      </pc:sldChg>
      <pc:sldChg chg="del">
        <pc:chgData name="Daniel Khashabi" userId="62390808-c838-45e6-be59-d6fd0d208bc8" providerId="ADAL" clId="{19A97A65-FB7E-DC4C-8433-B675572D5E70}" dt="2023-02-11T18:47:32.080" v="409" actId="2696"/>
        <pc:sldMkLst>
          <pc:docMk/>
          <pc:sldMk cId="1303684050" sldId="494"/>
        </pc:sldMkLst>
      </pc:sldChg>
      <pc:sldChg chg="addSp modSp add">
        <pc:chgData name="Daniel Khashabi" userId="62390808-c838-45e6-be59-d6fd0d208bc8" providerId="ADAL" clId="{19A97A65-FB7E-DC4C-8433-B675572D5E70}" dt="2023-02-22T18:45:37.835" v="10482"/>
        <pc:sldMkLst>
          <pc:docMk/>
          <pc:sldMk cId="0" sldId="495"/>
        </pc:sldMkLst>
        <pc:spChg chg="mod">
          <ac:chgData name="Daniel Khashabi" userId="62390808-c838-45e6-be59-d6fd0d208bc8" providerId="ADAL" clId="{19A97A65-FB7E-DC4C-8433-B675572D5E70}" dt="2023-02-22T18:45:37.835" v="10482"/>
          <ac:spMkLst>
            <pc:docMk/>
            <pc:sldMk cId="0" sldId="495"/>
            <ac:spMk id="2" creationId="{00000000-0000-0000-0000-000000000000}"/>
          </ac:spMkLst>
        </pc:spChg>
        <pc:spChg chg="mod">
          <ac:chgData name="Daniel Khashabi" userId="62390808-c838-45e6-be59-d6fd0d208bc8" providerId="ADAL" clId="{19A97A65-FB7E-DC4C-8433-B675572D5E70}" dt="2023-02-22T17:58:30.299" v="9801"/>
          <ac:spMkLst>
            <pc:docMk/>
            <pc:sldMk cId="0" sldId="495"/>
            <ac:spMk id="5" creationId="{00000000-0000-0000-0000-000000000000}"/>
          </ac:spMkLst>
        </pc:spChg>
        <pc:spChg chg="mod">
          <ac:chgData name="Daniel Khashabi" userId="62390808-c838-45e6-be59-d6fd0d208bc8" providerId="ADAL" clId="{19A97A65-FB7E-DC4C-8433-B675572D5E70}" dt="2023-02-22T17:58:30.299" v="9801"/>
          <ac:spMkLst>
            <pc:docMk/>
            <pc:sldMk cId="0" sldId="495"/>
            <ac:spMk id="6" creationId="{00000000-0000-0000-0000-000000000000}"/>
          </ac:spMkLst>
        </pc:spChg>
        <pc:spChg chg="mod">
          <ac:chgData name="Daniel Khashabi" userId="62390808-c838-45e6-be59-d6fd0d208bc8" providerId="ADAL" clId="{19A97A65-FB7E-DC4C-8433-B675572D5E70}" dt="2023-02-22T18:45:37.835" v="10482"/>
          <ac:spMkLst>
            <pc:docMk/>
            <pc:sldMk cId="0" sldId="495"/>
            <ac:spMk id="7" creationId="{00000000-0000-0000-0000-000000000000}"/>
          </ac:spMkLst>
        </pc:spChg>
        <pc:spChg chg="mod">
          <ac:chgData name="Daniel Khashabi" userId="62390808-c838-45e6-be59-d6fd0d208bc8" providerId="ADAL" clId="{19A97A65-FB7E-DC4C-8433-B675572D5E70}" dt="2023-02-22T18:45:37.835" v="10482"/>
          <ac:spMkLst>
            <pc:docMk/>
            <pc:sldMk cId="0" sldId="495"/>
            <ac:spMk id="8" creationId="{00000000-0000-0000-0000-000000000000}"/>
          </ac:spMkLst>
        </pc:spChg>
        <pc:spChg chg="mod">
          <ac:chgData name="Daniel Khashabi" userId="62390808-c838-45e6-be59-d6fd0d208bc8" providerId="ADAL" clId="{19A97A65-FB7E-DC4C-8433-B675572D5E70}" dt="2023-02-22T18:45:37.835" v="10482"/>
          <ac:spMkLst>
            <pc:docMk/>
            <pc:sldMk cId="0" sldId="495"/>
            <ac:spMk id="9" creationId="{00000000-0000-0000-0000-000000000000}"/>
          </ac:spMkLst>
        </pc:spChg>
        <pc:spChg chg="add mod">
          <ac:chgData name="Daniel Khashabi" userId="62390808-c838-45e6-be59-d6fd0d208bc8" providerId="ADAL" clId="{19A97A65-FB7E-DC4C-8433-B675572D5E70}" dt="2023-02-22T16:25:37.686" v="9097"/>
          <ac:spMkLst>
            <pc:docMk/>
            <pc:sldMk cId="0" sldId="495"/>
            <ac:spMk id="10" creationId="{58536222-5158-E4ED-89D3-3884CD607F86}"/>
          </ac:spMkLst>
        </pc:spChg>
      </pc:sldChg>
      <pc:sldChg chg="del">
        <pc:chgData name="Daniel Khashabi" userId="62390808-c838-45e6-be59-d6fd0d208bc8" providerId="ADAL" clId="{19A97A65-FB7E-DC4C-8433-B675572D5E70}" dt="2023-02-11T18:47:24.526" v="408" actId="2696"/>
        <pc:sldMkLst>
          <pc:docMk/>
          <pc:sldMk cId="2974659538" sldId="495"/>
        </pc:sldMkLst>
      </pc:sldChg>
      <pc:sldChg chg="addSp modSp add">
        <pc:chgData name="Daniel Khashabi" userId="62390808-c838-45e6-be59-d6fd0d208bc8" providerId="ADAL" clId="{19A97A65-FB7E-DC4C-8433-B675572D5E70}" dt="2023-02-22T18:45:44.658" v="10483"/>
        <pc:sldMkLst>
          <pc:docMk/>
          <pc:sldMk cId="0" sldId="496"/>
        </pc:sldMkLst>
        <pc:spChg chg="mod">
          <ac:chgData name="Daniel Khashabi" userId="62390808-c838-45e6-be59-d6fd0d208bc8" providerId="ADAL" clId="{19A97A65-FB7E-DC4C-8433-B675572D5E70}" dt="2023-02-22T18:45:44.658" v="10483"/>
          <ac:spMkLst>
            <pc:docMk/>
            <pc:sldMk cId="0" sldId="496"/>
            <ac:spMk id="2" creationId="{00000000-0000-0000-0000-000000000000}"/>
          </ac:spMkLst>
        </pc:spChg>
        <pc:spChg chg="mod">
          <ac:chgData name="Daniel Khashabi" userId="62390808-c838-45e6-be59-d6fd0d208bc8" providerId="ADAL" clId="{19A97A65-FB7E-DC4C-8433-B675572D5E70}" dt="2023-02-22T18:45:37.835" v="10482"/>
          <ac:spMkLst>
            <pc:docMk/>
            <pc:sldMk cId="0" sldId="496"/>
            <ac:spMk id="4" creationId="{00000000-0000-0000-0000-000000000000}"/>
          </ac:spMkLst>
        </pc:spChg>
        <pc:spChg chg="add mod">
          <ac:chgData name="Daniel Khashabi" userId="62390808-c838-45e6-be59-d6fd0d208bc8" providerId="ADAL" clId="{19A97A65-FB7E-DC4C-8433-B675572D5E70}" dt="2023-02-22T16:25:39.131" v="9098"/>
          <ac:spMkLst>
            <pc:docMk/>
            <pc:sldMk cId="0" sldId="496"/>
            <ac:spMk id="5" creationId="{5460A89A-2B48-8D2C-3040-4BBD9DE88A11}"/>
          </ac:spMkLst>
        </pc:spChg>
      </pc:sldChg>
      <pc:sldChg chg="modSp del">
        <pc:chgData name="Daniel Khashabi" userId="62390808-c838-45e6-be59-d6fd0d208bc8" providerId="ADAL" clId="{19A97A65-FB7E-DC4C-8433-B675572D5E70}" dt="2023-02-13T20:33:50.791" v="2936" actId="2696"/>
        <pc:sldMkLst>
          <pc:docMk/>
          <pc:sldMk cId="354443461" sldId="496"/>
        </pc:sldMkLst>
        <pc:spChg chg="mod">
          <ac:chgData name="Daniel Khashabi" userId="62390808-c838-45e6-be59-d6fd0d208bc8" providerId="ADAL" clId="{19A97A65-FB7E-DC4C-8433-B675572D5E70}" dt="2023-02-13T18:52:24.379" v="970"/>
          <ac:spMkLst>
            <pc:docMk/>
            <pc:sldMk cId="354443461" sldId="496"/>
            <ac:spMk id="21" creationId="{00000000-0000-0000-0000-000000000000}"/>
          </ac:spMkLst>
        </pc:spChg>
        <pc:spChg chg="mod">
          <ac:chgData name="Daniel Khashabi" userId="62390808-c838-45e6-be59-d6fd0d208bc8" providerId="ADAL" clId="{19A97A65-FB7E-DC4C-8433-B675572D5E70}" dt="2023-02-13T18:52:24.379" v="970"/>
          <ac:spMkLst>
            <pc:docMk/>
            <pc:sldMk cId="354443461" sldId="496"/>
            <ac:spMk id="24" creationId="{4648C912-CD17-4C23-9055-45F8E61C540A}"/>
          </ac:spMkLst>
        </pc:spChg>
      </pc:sldChg>
      <pc:sldChg chg="addSp modSp add">
        <pc:chgData name="Daniel Khashabi" userId="62390808-c838-45e6-be59-d6fd0d208bc8" providerId="ADAL" clId="{19A97A65-FB7E-DC4C-8433-B675572D5E70}" dt="2023-02-22T18:45:37.835" v="10482"/>
        <pc:sldMkLst>
          <pc:docMk/>
          <pc:sldMk cId="0" sldId="497"/>
        </pc:sldMkLst>
        <pc:spChg chg="mod">
          <ac:chgData name="Daniel Khashabi" userId="62390808-c838-45e6-be59-d6fd0d208bc8" providerId="ADAL" clId="{19A97A65-FB7E-DC4C-8433-B675572D5E70}" dt="2023-02-22T17:58:30.299" v="9801"/>
          <ac:spMkLst>
            <pc:docMk/>
            <pc:sldMk cId="0" sldId="497"/>
            <ac:spMk id="2" creationId="{00000000-0000-0000-0000-000000000000}"/>
          </ac:spMkLst>
        </pc:spChg>
        <pc:spChg chg="mod">
          <ac:chgData name="Daniel Khashabi" userId="62390808-c838-45e6-be59-d6fd0d208bc8" providerId="ADAL" clId="{19A97A65-FB7E-DC4C-8433-B675572D5E70}" dt="2023-02-22T18:45:37.835" v="10482"/>
          <ac:spMkLst>
            <pc:docMk/>
            <pc:sldMk cId="0" sldId="497"/>
            <ac:spMk id="4" creationId="{00000000-0000-0000-0000-000000000000}"/>
          </ac:spMkLst>
        </pc:spChg>
        <pc:spChg chg="mod">
          <ac:chgData name="Daniel Khashabi" userId="62390808-c838-45e6-be59-d6fd0d208bc8" providerId="ADAL" clId="{19A97A65-FB7E-DC4C-8433-B675572D5E70}" dt="2023-02-22T18:45:37.835" v="10482"/>
          <ac:spMkLst>
            <pc:docMk/>
            <pc:sldMk cId="0" sldId="497"/>
            <ac:spMk id="5" creationId="{00000000-0000-0000-0000-000000000000}"/>
          </ac:spMkLst>
        </pc:spChg>
        <pc:spChg chg="mod">
          <ac:chgData name="Daniel Khashabi" userId="62390808-c838-45e6-be59-d6fd0d208bc8" providerId="ADAL" clId="{19A97A65-FB7E-DC4C-8433-B675572D5E70}" dt="2023-02-22T17:58:30.299" v="9801"/>
          <ac:spMkLst>
            <pc:docMk/>
            <pc:sldMk cId="0" sldId="497"/>
            <ac:spMk id="7" creationId="{00000000-0000-0000-0000-000000000000}"/>
          </ac:spMkLst>
        </pc:spChg>
        <pc:spChg chg="mod">
          <ac:chgData name="Daniel Khashabi" userId="62390808-c838-45e6-be59-d6fd0d208bc8" providerId="ADAL" clId="{19A97A65-FB7E-DC4C-8433-B675572D5E70}" dt="2023-02-22T17:58:30.299" v="9801"/>
          <ac:spMkLst>
            <pc:docMk/>
            <pc:sldMk cId="0" sldId="497"/>
            <ac:spMk id="8" creationId="{00000000-0000-0000-0000-000000000000}"/>
          </ac:spMkLst>
        </pc:spChg>
        <pc:spChg chg="mod">
          <ac:chgData name="Daniel Khashabi" userId="62390808-c838-45e6-be59-d6fd0d208bc8" providerId="ADAL" clId="{19A97A65-FB7E-DC4C-8433-B675572D5E70}" dt="2023-02-22T18:45:37.835" v="10482"/>
          <ac:spMkLst>
            <pc:docMk/>
            <pc:sldMk cId="0" sldId="497"/>
            <ac:spMk id="9" creationId="{00000000-0000-0000-0000-000000000000}"/>
          </ac:spMkLst>
        </pc:spChg>
        <pc:spChg chg="mod">
          <ac:chgData name="Daniel Khashabi" userId="62390808-c838-45e6-be59-d6fd0d208bc8" providerId="ADAL" clId="{19A97A65-FB7E-DC4C-8433-B675572D5E70}" dt="2023-02-22T17:58:30.299" v="9801"/>
          <ac:spMkLst>
            <pc:docMk/>
            <pc:sldMk cId="0" sldId="497"/>
            <ac:spMk id="10" creationId="{00000000-0000-0000-0000-000000000000}"/>
          </ac:spMkLst>
        </pc:spChg>
        <pc:spChg chg="mod">
          <ac:chgData name="Daniel Khashabi" userId="62390808-c838-45e6-be59-d6fd0d208bc8" providerId="ADAL" clId="{19A97A65-FB7E-DC4C-8433-B675572D5E70}" dt="2023-02-22T18:45:37.835" v="10482"/>
          <ac:spMkLst>
            <pc:docMk/>
            <pc:sldMk cId="0" sldId="497"/>
            <ac:spMk id="11" creationId="{00000000-0000-0000-0000-000000000000}"/>
          </ac:spMkLst>
        </pc:spChg>
        <pc:spChg chg="mod">
          <ac:chgData name="Daniel Khashabi" userId="62390808-c838-45e6-be59-d6fd0d208bc8" providerId="ADAL" clId="{19A97A65-FB7E-DC4C-8433-B675572D5E70}" dt="2023-02-22T17:58:30.299" v="9801"/>
          <ac:spMkLst>
            <pc:docMk/>
            <pc:sldMk cId="0" sldId="497"/>
            <ac:spMk id="12" creationId="{00000000-0000-0000-0000-000000000000}"/>
          </ac:spMkLst>
        </pc:spChg>
        <pc:spChg chg="mod">
          <ac:chgData name="Daniel Khashabi" userId="62390808-c838-45e6-be59-d6fd0d208bc8" providerId="ADAL" clId="{19A97A65-FB7E-DC4C-8433-B675572D5E70}" dt="2023-02-22T18:45:37.835" v="10482"/>
          <ac:spMkLst>
            <pc:docMk/>
            <pc:sldMk cId="0" sldId="497"/>
            <ac:spMk id="13" creationId="{00000000-0000-0000-0000-000000000000}"/>
          </ac:spMkLst>
        </pc:spChg>
        <pc:spChg chg="mod">
          <ac:chgData name="Daniel Khashabi" userId="62390808-c838-45e6-be59-d6fd0d208bc8" providerId="ADAL" clId="{19A97A65-FB7E-DC4C-8433-B675572D5E70}" dt="2023-02-22T17:58:30.299" v="9801"/>
          <ac:spMkLst>
            <pc:docMk/>
            <pc:sldMk cId="0" sldId="497"/>
            <ac:spMk id="14" creationId="{00000000-0000-0000-0000-000000000000}"/>
          </ac:spMkLst>
        </pc:spChg>
        <pc:spChg chg="mod">
          <ac:chgData name="Daniel Khashabi" userId="62390808-c838-45e6-be59-d6fd0d208bc8" providerId="ADAL" clId="{19A97A65-FB7E-DC4C-8433-B675572D5E70}" dt="2023-02-22T18:45:37.835" v="10482"/>
          <ac:spMkLst>
            <pc:docMk/>
            <pc:sldMk cId="0" sldId="497"/>
            <ac:spMk id="15" creationId="{00000000-0000-0000-0000-000000000000}"/>
          </ac:spMkLst>
        </pc:spChg>
        <pc:spChg chg="add mod">
          <ac:chgData name="Daniel Khashabi" userId="62390808-c838-45e6-be59-d6fd0d208bc8" providerId="ADAL" clId="{19A97A65-FB7E-DC4C-8433-B675572D5E70}" dt="2023-02-22T16:25:40.482" v="9099"/>
          <ac:spMkLst>
            <pc:docMk/>
            <pc:sldMk cId="0" sldId="497"/>
            <ac:spMk id="16" creationId="{35570A39-9697-6676-4FCC-45253C181BEC}"/>
          </ac:spMkLst>
        </pc:spChg>
      </pc:sldChg>
      <pc:sldChg chg="del">
        <pc:chgData name="Daniel Khashabi" userId="62390808-c838-45e6-be59-d6fd0d208bc8" providerId="ADAL" clId="{19A97A65-FB7E-DC4C-8433-B675572D5E70}" dt="2023-02-11T18:47:54.269" v="414" actId="2696"/>
        <pc:sldMkLst>
          <pc:docMk/>
          <pc:sldMk cId="1167609536" sldId="497"/>
        </pc:sldMkLst>
      </pc:sldChg>
      <pc:sldChg chg="modSp add">
        <pc:chgData name="Daniel Khashabi" userId="62390808-c838-45e6-be59-d6fd0d208bc8" providerId="ADAL" clId="{19A97A65-FB7E-DC4C-8433-B675572D5E70}" dt="2023-02-22T18:45:37.835" v="10482"/>
        <pc:sldMkLst>
          <pc:docMk/>
          <pc:sldMk cId="0" sldId="498"/>
        </pc:sldMkLst>
        <pc:spChg chg="mod">
          <ac:chgData name="Daniel Khashabi" userId="62390808-c838-45e6-be59-d6fd0d208bc8" providerId="ADAL" clId="{19A97A65-FB7E-DC4C-8433-B675572D5E70}" dt="2023-02-22T18:45:37.835" v="10482"/>
          <ac:spMkLst>
            <pc:docMk/>
            <pc:sldMk cId="0" sldId="498"/>
            <ac:spMk id="3" creationId="{00000000-0000-0000-0000-000000000000}"/>
          </ac:spMkLst>
        </pc:spChg>
        <pc:spChg chg="mod">
          <ac:chgData name="Daniel Khashabi" userId="62390808-c838-45e6-be59-d6fd0d208bc8" providerId="ADAL" clId="{19A97A65-FB7E-DC4C-8433-B675572D5E70}" dt="2023-02-22T18:45:37.835" v="10482"/>
          <ac:spMkLst>
            <pc:docMk/>
            <pc:sldMk cId="0" sldId="498"/>
            <ac:spMk id="4" creationId="{00000000-0000-0000-0000-000000000000}"/>
          </ac:spMkLst>
        </pc:spChg>
      </pc:sldChg>
      <pc:sldChg chg="del">
        <pc:chgData name="Daniel Khashabi" userId="62390808-c838-45e6-be59-d6fd0d208bc8" providerId="ADAL" clId="{19A97A65-FB7E-DC4C-8433-B675572D5E70}" dt="2023-02-11T18:47:50.741" v="413" actId="2696"/>
        <pc:sldMkLst>
          <pc:docMk/>
          <pc:sldMk cId="2714805550" sldId="498"/>
        </pc:sldMkLst>
      </pc:sldChg>
      <pc:sldChg chg="addSp modSp add">
        <pc:chgData name="Daniel Khashabi" userId="62390808-c838-45e6-be59-d6fd0d208bc8" providerId="ADAL" clId="{19A97A65-FB7E-DC4C-8433-B675572D5E70}" dt="2023-02-22T18:45:37.835" v="10482"/>
        <pc:sldMkLst>
          <pc:docMk/>
          <pc:sldMk cId="0" sldId="499"/>
        </pc:sldMkLst>
        <pc:spChg chg="mod">
          <ac:chgData name="Daniel Khashabi" userId="62390808-c838-45e6-be59-d6fd0d208bc8" providerId="ADAL" clId="{19A97A65-FB7E-DC4C-8433-B675572D5E70}" dt="2023-02-22T17:58:30.299" v="9801"/>
          <ac:spMkLst>
            <pc:docMk/>
            <pc:sldMk cId="0" sldId="499"/>
            <ac:spMk id="3" creationId="{00000000-0000-0000-0000-000000000000}"/>
          </ac:spMkLst>
        </pc:spChg>
        <pc:spChg chg="mod">
          <ac:chgData name="Daniel Khashabi" userId="62390808-c838-45e6-be59-d6fd0d208bc8" providerId="ADAL" clId="{19A97A65-FB7E-DC4C-8433-B675572D5E70}" dt="2023-02-22T18:45:37.835" v="10482"/>
          <ac:spMkLst>
            <pc:docMk/>
            <pc:sldMk cId="0" sldId="499"/>
            <ac:spMk id="4" creationId="{00000000-0000-0000-0000-000000000000}"/>
          </ac:spMkLst>
        </pc:spChg>
        <pc:spChg chg="mod">
          <ac:chgData name="Daniel Khashabi" userId="62390808-c838-45e6-be59-d6fd0d208bc8" providerId="ADAL" clId="{19A97A65-FB7E-DC4C-8433-B675572D5E70}" dt="2023-02-22T18:45:37.835" v="10482"/>
          <ac:spMkLst>
            <pc:docMk/>
            <pc:sldMk cId="0" sldId="499"/>
            <ac:spMk id="5" creationId="{00000000-0000-0000-0000-000000000000}"/>
          </ac:spMkLst>
        </pc:spChg>
        <pc:spChg chg="add mod">
          <ac:chgData name="Daniel Khashabi" userId="62390808-c838-45e6-be59-d6fd0d208bc8" providerId="ADAL" clId="{19A97A65-FB7E-DC4C-8433-B675572D5E70}" dt="2023-02-22T16:25:44.341" v="9100"/>
          <ac:spMkLst>
            <pc:docMk/>
            <pc:sldMk cId="0" sldId="499"/>
            <ac:spMk id="6" creationId="{B26991C6-3A6E-48DB-1F52-0AFA027FB3EB}"/>
          </ac:spMkLst>
        </pc:spChg>
      </pc:sldChg>
      <pc:sldChg chg="del">
        <pc:chgData name="Daniel Khashabi" userId="62390808-c838-45e6-be59-d6fd0d208bc8" providerId="ADAL" clId="{19A97A65-FB7E-DC4C-8433-B675572D5E70}" dt="2023-02-11T18:47:48.430" v="412" actId="2696"/>
        <pc:sldMkLst>
          <pc:docMk/>
          <pc:sldMk cId="2704700270" sldId="499"/>
        </pc:sldMkLst>
      </pc:sldChg>
      <pc:sldChg chg="addSp modSp add">
        <pc:chgData name="Daniel Khashabi" userId="62390808-c838-45e6-be59-d6fd0d208bc8" providerId="ADAL" clId="{19A97A65-FB7E-DC4C-8433-B675572D5E70}" dt="2023-02-22T18:45:37.835" v="10482"/>
        <pc:sldMkLst>
          <pc:docMk/>
          <pc:sldMk cId="0" sldId="500"/>
        </pc:sldMkLst>
        <pc:spChg chg="mod">
          <ac:chgData name="Daniel Khashabi" userId="62390808-c838-45e6-be59-d6fd0d208bc8" providerId="ADAL" clId="{19A97A65-FB7E-DC4C-8433-B675572D5E70}" dt="2023-02-22T18:45:37.835" v="10482"/>
          <ac:spMkLst>
            <pc:docMk/>
            <pc:sldMk cId="0" sldId="500"/>
            <ac:spMk id="2" creationId="{00000000-0000-0000-0000-000000000000}"/>
          </ac:spMkLst>
        </pc:spChg>
        <pc:spChg chg="mod">
          <ac:chgData name="Daniel Khashabi" userId="62390808-c838-45e6-be59-d6fd0d208bc8" providerId="ADAL" clId="{19A97A65-FB7E-DC4C-8433-B675572D5E70}" dt="2023-02-22T18:45:37.835" v="10482"/>
          <ac:spMkLst>
            <pc:docMk/>
            <pc:sldMk cId="0" sldId="500"/>
            <ac:spMk id="4" creationId="{00000000-0000-0000-0000-000000000000}"/>
          </ac:spMkLst>
        </pc:spChg>
        <pc:spChg chg="add mod">
          <ac:chgData name="Daniel Khashabi" userId="62390808-c838-45e6-be59-d6fd0d208bc8" providerId="ADAL" clId="{19A97A65-FB7E-DC4C-8433-B675572D5E70}" dt="2023-02-22T16:25:45.774" v="9101"/>
          <ac:spMkLst>
            <pc:docMk/>
            <pc:sldMk cId="0" sldId="500"/>
            <ac:spMk id="5" creationId="{E165054B-9A6F-7796-902C-EC47521DB890}"/>
          </ac:spMkLst>
        </pc:spChg>
      </pc:sldChg>
      <pc:sldChg chg="modSp add del">
        <pc:chgData name="Daniel Khashabi" userId="62390808-c838-45e6-be59-d6fd0d208bc8" providerId="ADAL" clId="{19A97A65-FB7E-DC4C-8433-B675572D5E70}" dt="2023-02-13T18:59:01.662" v="1159" actId="2696"/>
        <pc:sldMkLst>
          <pc:docMk/>
          <pc:sldMk cId="623490587" sldId="500"/>
        </pc:sldMkLst>
        <pc:spChg chg="mod">
          <ac:chgData name="Daniel Khashabi" userId="62390808-c838-45e6-be59-d6fd0d208bc8" providerId="ADAL" clId="{19A97A65-FB7E-DC4C-8433-B675572D5E70}" dt="2023-02-13T18:52:24.379" v="970"/>
          <ac:spMkLst>
            <pc:docMk/>
            <pc:sldMk cId="623490587" sldId="500"/>
            <ac:spMk id="21" creationId="{00000000-0000-0000-0000-000000000000}"/>
          </ac:spMkLst>
        </pc:spChg>
        <pc:spChg chg="mod">
          <ac:chgData name="Daniel Khashabi" userId="62390808-c838-45e6-be59-d6fd0d208bc8" providerId="ADAL" clId="{19A97A65-FB7E-DC4C-8433-B675572D5E70}" dt="2023-02-13T18:52:24.379" v="970"/>
          <ac:spMkLst>
            <pc:docMk/>
            <pc:sldMk cId="623490587" sldId="500"/>
            <ac:spMk id="24" creationId="{4648C912-CD17-4C23-9055-45F8E61C540A}"/>
          </ac:spMkLst>
        </pc:spChg>
      </pc:sldChg>
      <pc:sldChg chg="del">
        <pc:chgData name="Daniel Khashabi" userId="62390808-c838-45e6-be59-d6fd0d208bc8" providerId="ADAL" clId="{19A97A65-FB7E-DC4C-8433-B675572D5E70}" dt="2023-02-12T19:53:56.733" v="516" actId="2696"/>
        <pc:sldMkLst>
          <pc:docMk/>
          <pc:sldMk cId="2552820905" sldId="500"/>
        </pc:sldMkLst>
      </pc:sldChg>
      <pc:sldChg chg="add del">
        <pc:chgData name="Daniel Khashabi" userId="62390808-c838-45e6-be59-d6fd0d208bc8" providerId="ADAL" clId="{19A97A65-FB7E-DC4C-8433-B675572D5E70}" dt="2023-02-12T19:54:02.770" v="518" actId="2696"/>
        <pc:sldMkLst>
          <pc:docMk/>
          <pc:sldMk cId="3706461975" sldId="500"/>
        </pc:sldMkLst>
      </pc:sldChg>
      <pc:sldChg chg="addSp delSp modSp add mod">
        <pc:chgData name="Daniel Khashabi" userId="62390808-c838-45e6-be59-d6fd0d208bc8" providerId="ADAL" clId="{19A97A65-FB7E-DC4C-8433-B675572D5E70}" dt="2023-02-22T18:45:37.835" v="10482"/>
        <pc:sldMkLst>
          <pc:docMk/>
          <pc:sldMk cId="0" sldId="501"/>
        </pc:sldMkLst>
        <pc:spChg chg="mod">
          <ac:chgData name="Daniel Khashabi" userId="62390808-c838-45e6-be59-d6fd0d208bc8" providerId="ADAL" clId="{19A97A65-FB7E-DC4C-8433-B675572D5E70}" dt="2023-02-22T18:45:37.835" v="10482"/>
          <ac:spMkLst>
            <pc:docMk/>
            <pc:sldMk cId="0" sldId="501"/>
            <ac:spMk id="2" creationId="{00000000-0000-0000-0000-000000000000}"/>
          </ac:spMkLst>
        </pc:spChg>
        <pc:spChg chg="del">
          <ac:chgData name="Daniel Khashabi" userId="62390808-c838-45e6-be59-d6fd0d208bc8" providerId="ADAL" clId="{19A97A65-FB7E-DC4C-8433-B675572D5E70}" dt="2023-02-22T16:27:18.470" v="9107" actId="478"/>
          <ac:spMkLst>
            <pc:docMk/>
            <pc:sldMk cId="0" sldId="501"/>
            <ac:spMk id="4" creationId="{00000000-0000-0000-0000-000000000000}"/>
          </ac:spMkLst>
        </pc:spChg>
        <pc:spChg chg="add mod">
          <ac:chgData name="Daniel Khashabi" userId="62390808-c838-45e6-be59-d6fd0d208bc8" providerId="ADAL" clId="{19A97A65-FB7E-DC4C-8433-B675572D5E70}" dt="2023-02-22T16:25:46.690" v="9102"/>
          <ac:spMkLst>
            <pc:docMk/>
            <pc:sldMk cId="0" sldId="501"/>
            <ac:spMk id="5" creationId="{79387E85-E843-4893-7515-A1B675F4CA27}"/>
          </ac:spMkLst>
        </pc:spChg>
      </pc:sldChg>
      <pc:sldChg chg="modSp add del">
        <pc:chgData name="Daniel Khashabi" userId="62390808-c838-45e6-be59-d6fd0d208bc8" providerId="ADAL" clId="{19A97A65-FB7E-DC4C-8433-B675572D5E70}" dt="2023-02-13T19:01:45.067" v="1256" actId="2696"/>
        <pc:sldMkLst>
          <pc:docMk/>
          <pc:sldMk cId="205580880" sldId="501"/>
        </pc:sldMkLst>
        <pc:spChg chg="mod">
          <ac:chgData name="Daniel Khashabi" userId="62390808-c838-45e6-be59-d6fd0d208bc8" providerId="ADAL" clId="{19A97A65-FB7E-DC4C-8433-B675572D5E70}" dt="2023-02-13T18:52:24.379" v="970"/>
          <ac:spMkLst>
            <pc:docMk/>
            <pc:sldMk cId="205580880" sldId="501"/>
            <ac:spMk id="21" creationId="{00000000-0000-0000-0000-000000000000}"/>
          </ac:spMkLst>
        </pc:spChg>
        <pc:spChg chg="mod">
          <ac:chgData name="Daniel Khashabi" userId="62390808-c838-45e6-be59-d6fd0d208bc8" providerId="ADAL" clId="{19A97A65-FB7E-DC4C-8433-B675572D5E70}" dt="2023-02-13T18:52:24.379" v="970"/>
          <ac:spMkLst>
            <pc:docMk/>
            <pc:sldMk cId="205580880" sldId="501"/>
            <ac:spMk id="24" creationId="{4648C912-CD17-4C23-9055-45F8E61C540A}"/>
          </ac:spMkLst>
        </pc:spChg>
      </pc:sldChg>
      <pc:sldChg chg="del">
        <pc:chgData name="Daniel Khashabi" userId="62390808-c838-45e6-be59-d6fd0d208bc8" providerId="ADAL" clId="{19A97A65-FB7E-DC4C-8433-B675572D5E70}" dt="2023-02-12T19:53:56.733" v="516" actId="2696"/>
        <pc:sldMkLst>
          <pc:docMk/>
          <pc:sldMk cId="2163998519" sldId="501"/>
        </pc:sldMkLst>
      </pc:sldChg>
      <pc:sldChg chg="add del">
        <pc:chgData name="Daniel Khashabi" userId="62390808-c838-45e6-be59-d6fd0d208bc8" providerId="ADAL" clId="{19A97A65-FB7E-DC4C-8433-B675572D5E70}" dt="2023-02-12T19:54:02.770" v="518" actId="2696"/>
        <pc:sldMkLst>
          <pc:docMk/>
          <pc:sldMk cId="3931844741" sldId="501"/>
        </pc:sldMkLst>
      </pc:sldChg>
      <pc:sldChg chg="add del">
        <pc:chgData name="Daniel Khashabi" userId="62390808-c838-45e6-be59-d6fd0d208bc8" providerId="ADAL" clId="{19A97A65-FB7E-DC4C-8433-B675572D5E70}" dt="2023-02-12T20:31:28.852" v="547" actId="2696"/>
        <pc:sldMkLst>
          <pc:docMk/>
          <pc:sldMk cId="106897745" sldId="502"/>
        </pc:sldMkLst>
      </pc:sldChg>
      <pc:sldChg chg="del">
        <pc:chgData name="Daniel Khashabi" userId="62390808-c838-45e6-be59-d6fd0d208bc8" providerId="ADAL" clId="{19A97A65-FB7E-DC4C-8433-B675572D5E70}" dt="2023-02-12T19:55:37.686" v="536" actId="2696"/>
        <pc:sldMkLst>
          <pc:docMk/>
          <pc:sldMk cId="3760016070" sldId="502"/>
        </pc:sldMkLst>
      </pc:sldChg>
      <pc:sldChg chg="del">
        <pc:chgData name="Daniel Khashabi" userId="62390808-c838-45e6-be59-d6fd0d208bc8" providerId="ADAL" clId="{19A97A65-FB7E-DC4C-8433-B675572D5E70}" dt="2023-02-11T18:47:44.430" v="411" actId="2696"/>
        <pc:sldMkLst>
          <pc:docMk/>
          <pc:sldMk cId="1783165777" sldId="503"/>
        </pc:sldMkLst>
      </pc:sldChg>
      <pc:sldChg chg="modSp add del">
        <pc:chgData name="Daniel Khashabi" userId="62390808-c838-45e6-be59-d6fd0d208bc8" providerId="ADAL" clId="{19A97A65-FB7E-DC4C-8433-B675572D5E70}" dt="2023-02-13T19:17:52.059" v="1411" actId="2696"/>
        <pc:sldMkLst>
          <pc:docMk/>
          <pc:sldMk cId="673289395" sldId="504"/>
        </pc:sldMkLst>
        <pc:spChg chg="mod">
          <ac:chgData name="Daniel Khashabi" userId="62390808-c838-45e6-be59-d6fd0d208bc8" providerId="ADAL" clId="{19A97A65-FB7E-DC4C-8433-B675572D5E70}" dt="2023-02-13T18:52:24.379" v="970"/>
          <ac:spMkLst>
            <pc:docMk/>
            <pc:sldMk cId="673289395" sldId="504"/>
            <ac:spMk id="21" creationId="{00000000-0000-0000-0000-000000000000}"/>
          </ac:spMkLst>
        </pc:spChg>
        <pc:spChg chg="mod">
          <ac:chgData name="Daniel Khashabi" userId="62390808-c838-45e6-be59-d6fd0d208bc8" providerId="ADAL" clId="{19A97A65-FB7E-DC4C-8433-B675572D5E70}" dt="2023-02-13T18:52:24.379" v="970"/>
          <ac:spMkLst>
            <pc:docMk/>
            <pc:sldMk cId="673289395" sldId="504"/>
            <ac:spMk id="24" creationId="{4648C912-CD17-4C23-9055-45F8E61C540A}"/>
          </ac:spMkLst>
        </pc:spChg>
      </pc:sldChg>
      <pc:sldChg chg="del">
        <pc:chgData name="Daniel Khashabi" userId="62390808-c838-45e6-be59-d6fd0d208bc8" providerId="ADAL" clId="{19A97A65-FB7E-DC4C-8433-B675572D5E70}" dt="2023-02-12T19:55:37.686" v="536" actId="2696"/>
        <pc:sldMkLst>
          <pc:docMk/>
          <pc:sldMk cId="4087064700" sldId="504"/>
        </pc:sldMkLst>
      </pc:sldChg>
      <pc:sldChg chg="modSp add del">
        <pc:chgData name="Daniel Khashabi" userId="62390808-c838-45e6-be59-d6fd0d208bc8" providerId="ADAL" clId="{19A97A65-FB7E-DC4C-8433-B675572D5E70}" dt="2023-02-13T19:19:00.065" v="1468" actId="2696"/>
        <pc:sldMkLst>
          <pc:docMk/>
          <pc:sldMk cId="616061449" sldId="505"/>
        </pc:sldMkLst>
        <pc:spChg chg="mod">
          <ac:chgData name="Daniel Khashabi" userId="62390808-c838-45e6-be59-d6fd0d208bc8" providerId="ADAL" clId="{19A97A65-FB7E-DC4C-8433-B675572D5E70}" dt="2023-02-13T18:52:24.379" v="970"/>
          <ac:spMkLst>
            <pc:docMk/>
            <pc:sldMk cId="616061449" sldId="505"/>
            <ac:spMk id="21" creationId="{00000000-0000-0000-0000-000000000000}"/>
          </ac:spMkLst>
        </pc:spChg>
        <pc:spChg chg="mod">
          <ac:chgData name="Daniel Khashabi" userId="62390808-c838-45e6-be59-d6fd0d208bc8" providerId="ADAL" clId="{19A97A65-FB7E-DC4C-8433-B675572D5E70}" dt="2023-02-13T18:52:24.379" v="970"/>
          <ac:spMkLst>
            <pc:docMk/>
            <pc:sldMk cId="616061449" sldId="505"/>
            <ac:spMk id="24" creationId="{4648C912-CD17-4C23-9055-45F8E61C540A}"/>
          </ac:spMkLst>
        </pc:spChg>
      </pc:sldChg>
      <pc:sldChg chg="del">
        <pc:chgData name="Daniel Khashabi" userId="62390808-c838-45e6-be59-d6fd0d208bc8" providerId="ADAL" clId="{19A97A65-FB7E-DC4C-8433-B675572D5E70}" dt="2023-02-12T19:55:37.686" v="536" actId="2696"/>
        <pc:sldMkLst>
          <pc:docMk/>
          <pc:sldMk cId="3260195695" sldId="505"/>
        </pc:sldMkLst>
      </pc:sldChg>
      <pc:sldChg chg="del">
        <pc:chgData name="Daniel Khashabi" userId="62390808-c838-45e6-be59-d6fd0d208bc8" providerId="ADAL" clId="{19A97A65-FB7E-DC4C-8433-B675572D5E70}" dt="2023-02-12T19:55:37.686" v="536" actId="2696"/>
        <pc:sldMkLst>
          <pc:docMk/>
          <pc:sldMk cId="2629283079" sldId="506"/>
        </pc:sldMkLst>
      </pc:sldChg>
      <pc:sldChg chg="modSp add del">
        <pc:chgData name="Daniel Khashabi" userId="62390808-c838-45e6-be59-d6fd0d208bc8" providerId="ADAL" clId="{19A97A65-FB7E-DC4C-8433-B675572D5E70}" dt="2023-02-13T19:42:29.469" v="2063" actId="2696"/>
        <pc:sldMkLst>
          <pc:docMk/>
          <pc:sldMk cId="2870452783" sldId="506"/>
        </pc:sldMkLst>
        <pc:spChg chg="mod">
          <ac:chgData name="Daniel Khashabi" userId="62390808-c838-45e6-be59-d6fd0d208bc8" providerId="ADAL" clId="{19A97A65-FB7E-DC4C-8433-B675572D5E70}" dt="2023-02-13T18:52:24.379" v="970"/>
          <ac:spMkLst>
            <pc:docMk/>
            <pc:sldMk cId="2870452783" sldId="506"/>
            <ac:spMk id="21" creationId="{00000000-0000-0000-0000-000000000000}"/>
          </ac:spMkLst>
        </pc:spChg>
        <pc:spChg chg="mod">
          <ac:chgData name="Daniel Khashabi" userId="62390808-c838-45e6-be59-d6fd0d208bc8" providerId="ADAL" clId="{19A97A65-FB7E-DC4C-8433-B675572D5E70}" dt="2023-02-13T18:52:24.379" v="970"/>
          <ac:spMkLst>
            <pc:docMk/>
            <pc:sldMk cId="2870452783" sldId="506"/>
            <ac:spMk id="24" creationId="{4648C912-CD17-4C23-9055-45F8E61C540A}"/>
          </ac:spMkLst>
        </pc:spChg>
      </pc:sldChg>
      <pc:sldChg chg="del">
        <pc:chgData name="Daniel Khashabi" userId="62390808-c838-45e6-be59-d6fd0d208bc8" providerId="ADAL" clId="{19A97A65-FB7E-DC4C-8433-B675572D5E70}" dt="2023-02-12T19:55:28.687" v="534" actId="2696"/>
        <pc:sldMkLst>
          <pc:docMk/>
          <pc:sldMk cId="1411925560" sldId="507"/>
        </pc:sldMkLst>
      </pc:sldChg>
      <pc:sldChg chg="del">
        <pc:chgData name="Daniel Khashabi" userId="62390808-c838-45e6-be59-d6fd0d208bc8" providerId="ADAL" clId="{19A97A65-FB7E-DC4C-8433-B675572D5E70}" dt="2023-02-12T19:55:31.046" v="535" actId="2696"/>
        <pc:sldMkLst>
          <pc:docMk/>
          <pc:sldMk cId="426902672" sldId="508"/>
        </pc:sldMkLst>
      </pc:sldChg>
      <pc:sldChg chg="delSp add del mod">
        <pc:chgData name="Daniel Khashabi" userId="62390808-c838-45e6-be59-d6fd0d208bc8" providerId="ADAL" clId="{19A97A65-FB7E-DC4C-8433-B675572D5E70}" dt="2023-02-11T18:43:42.593" v="354" actId="2696"/>
        <pc:sldMkLst>
          <pc:docMk/>
          <pc:sldMk cId="1181006144" sldId="509"/>
        </pc:sldMkLst>
        <pc:picChg chg="del">
          <ac:chgData name="Daniel Khashabi" userId="62390808-c838-45e6-be59-d6fd0d208bc8" providerId="ADAL" clId="{19A97A65-FB7E-DC4C-8433-B675572D5E70}" dt="2023-02-11T18:43:38.852" v="353" actId="21"/>
          <ac:picMkLst>
            <pc:docMk/>
            <pc:sldMk cId="1181006144" sldId="509"/>
            <ac:picMk id="5" creationId="{00000000-0000-0000-0000-000000000000}"/>
          </ac:picMkLst>
        </pc:picChg>
      </pc:sldChg>
      <pc:sldChg chg="del">
        <pc:chgData name="Daniel Khashabi" userId="62390808-c838-45e6-be59-d6fd0d208bc8" providerId="ADAL" clId="{19A97A65-FB7E-DC4C-8433-B675572D5E70}" dt="2023-02-11T18:43:17.514" v="346" actId="2696"/>
        <pc:sldMkLst>
          <pc:docMk/>
          <pc:sldMk cId="1705921395" sldId="509"/>
        </pc:sldMkLst>
      </pc:sldChg>
      <pc:sldChg chg="del">
        <pc:chgData name="Daniel Khashabi" userId="62390808-c838-45e6-be59-d6fd0d208bc8" providerId="ADAL" clId="{19A97A65-FB7E-DC4C-8433-B675572D5E70}" dt="2023-02-11T18:56:07.568" v="441" actId="2696"/>
        <pc:sldMkLst>
          <pc:docMk/>
          <pc:sldMk cId="1744192743" sldId="510"/>
        </pc:sldMkLst>
      </pc:sldChg>
      <pc:sldChg chg="delSp modSp add del mod">
        <pc:chgData name="Daniel Khashabi" userId="62390808-c838-45e6-be59-d6fd0d208bc8" providerId="ADAL" clId="{19A97A65-FB7E-DC4C-8433-B675572D5E70}" dt="2023-02-11T18:57:44.737" v="457" actId="2696"/>
        <pc:sldMkLst>
          <pc:docMk/>
          <pc:sldMk cId="3196282380" sldId="510"/>
        </pc:sldMkLst>
        <pc:spChg chg="del mod">
          <ac:chgData name="Daniel Khashabi" userId="62390808-c838-45e6-be59-d6fd0d208bc8" providerId="ADAL" clId="{19A97A65-FB7E-DC4C-8433-B675572D5E70}" dt="2023-02-11T18:57:00.776" v="446" actId="478"/>
          <ac:spMkLst>
            <pc:docMk/>
            <pc:sldMk cId="3196282380" sldId="510"/>
            <ac:spMk id="2" creationId="{00000000-0000-0000-0000-000000000000}"/>
          </ac:spMkLst>
        </pc:spChg>
      </pc:sldChg>
      <pc:sldChg chg="modSp add">
        <pc:chgData name="Daniel Khashabi" userId="62390808-c838-45e6-be59-d6fd0d208bc8" providerId="ADAL" clId="{19A97A65-FB7E-DC4C-8433-B675572D5E70}" dt="2023-02-22T18:45:37.835" v="10482"/>
        <pc:sldMkLst>
          <pc:docMk/>
          <pc:sldMk cId="0" sldId="511"/>
        </pc:sldMkLst>
        <pc:spChg chg="mod">
          <ac:chgData name="Daniel Khashabi" userId="62390808-c838-45e6-be59-d6fd0d208bc8" providerId="ADAL" clId="{19A97A65-FB7E-DC4C-8433-B675572D5E70}" dt="2023-02-22T18:45:37.835" v="10482"/>
          <ac:spMkLst>
            <pc:docMk/>
            <pc:sldMk cId="0" sldId="511"/>
            <ac:spMk id="2" creationId="{00000000-0000-0000-0000-000000000000}"/>
          </ac:spMkLst>
        </pc:spChg>
        <pc:spChg chg="mod">
          <ac:chgData name="Daniel Khashabi" userId="62390808-c838-45e6-be59-d6fd0d208bc8" providerId="ADAL" clId="{19A97A65-FB7E-DC4C-8433-B675572D5E70}" dt="2023-02-22T18:45:37.835" v="10482"/>
          <ac:spMkLst>
            <pc:docMk/>
            <pc:sldMk cId="0" sldId="511"/>
            <ac:spMk id="4" creationId="{00000000-0000-0000-0000-000000000000}"/>
          </ac:spMkLst>
        </pc:spChg>
      </pc:sldChg>
      <pc:sldChg chg="modSp add del ord">
        <pc:chgData name="Daniel Khashabi" userId="62390808-c838-45e6-be59-d6fd0d208bc8" providerId="ADAL" clId="{19A97A65-FB7E-DC4C-8433-B675572D5E70}" dt="2023-02-13T19:24:55.666" v="1718" actId="2696"/>
        <pc:sldMkLst>
          <pc:docMk/>
          <pc:sldMk cId="14075183" sldId="511"/>
        </pc:sldMkLst>
        <pc:spChg chg="mod">
          <ac:chgData name="Daniel Khashabi" userId="62390808-c838-45e6-be59-d6fd0d208bc8" providerId="ADAL" clId="{19A97A65-FB7E-DC4C-8433-B675572D5E70}" dt="2023-02-13T18:52:24.379" v="970"/>
          <ac:spMkLst>
            <pc:docMk/>
            <pc:sldMk cId="14075183" sldId="511"/>
            <ac:spMk id="21" creationId="{00000000-0000-0000-0000-000000000000}"/>
          </ac:spMkLst>
        </pc:spChg>
        <pc:spChg chg="mod">
          <ac:chgData name="Daniel Khashabi" userId="62390808-c838-45e6-be59-d6fd0d208bc8" providerId="ADAL" clId="{19A97A65-FB7E-DC4C-8433-B675572D5E70}" dt="2023-02-13T18:52:24.379" v="970"/>
          <ac:spMkLst>
            <pc:docMk/>
            <pc:sldMk cId="14075183" sldId="511"/>
            <ac:spMk id="24" creationId="{4648C912-CD17-4C23-9055-45F8E61C540A}"/>
          </ac:spMkLst>
        </pc:spChg>
      </pc:sldChg>
      <pc:sldChg chg="del">
        <pc:chgData name="Daniel Khashabi" userId="62390808-c838-45e6-be59-d6fd0d208bc8" providerId="ADAL" clId="{19A97A65-FB7E-DC4C-8433-B675572D5E70}" dt="2023-02-12T19:55:37.686" v="536" actId="2696"/>
        <pc:sldMkLst>
          <pc:docMk/>
          <pc:sldMk cId="4073206488" sldId="511"/>
        </pc:sldMkLst>
      </pc:sldChg>
      <pc:sldChg chg="modSp add del">
        <pc:chgData name="Daniel Khashabi" userId="62390808-c838-45e6-be59-d6fd0d208bc8" providerId="ADAL" clId="{19A97A65-FB7E-DC4C-8433-B675572D5E70}" dt="2023-02-13T19:42:24.955" v="2062" actId="2696"/>
        <pc:sldMkLst>
          <pc:docMk/>
          <pc:sldMk cId="807617671" sldId="512"/>
        </pc:sldMkLst>
        <pc:spChg chg="mod">
          <ac:chgData name="Daniel Khashabi" userId="62390808-c838-45e6-be59-d6fd0d208bc8" providerId="ADAL" clId="{19A97A65-FB7E-DC4C-8433-B675572D5E70}" dt="2023-02-13T18:52:24.379" v="970"/>
          <ac:spMkLst>
            <pc:docMk/>
            <pc:sldMk cId="807617671" sldId="512"/>
            <ac:spMk id="21" creationId="{00000000-0000-0000-0000-000000000000}"/>
          </ac:spMkLst>
        </pc:spChg>
        <pc:spChg chg="mod">
          <ac:chgData name="Daniel Khashabi" userId="62390808-c838-45e6-be59-d6fd0d208bc8" providerId="ADAL" clId="{19A97A65-FB7E-DC4C-8433-B675572D5E70}" dt="2023-02-13T18:52:24.379" v="970"/>
          <ac:spMkLst>
            <pc:docMk/>
            <pc:sldMk cId="807617671" sldId="512"/>
            <ac:spMk id="24" creationId="{4648C912-CD17-4C23-9055-45F8E61C540A}"/>
          </ac:spMkLst>
        </pc:spChg>
      </pc:sldChg>
      <pc:sldChg chg="del">
        <pc:chgData name="Daniel Khashabi" userId="62390808-c838-45e6-be59-d6fd0d208bc8" providerId="ADAL" clId="{19A97A65-FB7E-DC4C-8433-B675572D5E70}" dt="2023-02-12T19:55:37.686" v="536" actId="2696"/>
        <pc:sldMkLst>
          <pc:docMk/>
          <pc:sldMk cId="3097302770" sldId="512"/>
        </pc:sldMkLst>
      </pc:sldChg>
      <pc:sldChg chg="addSp modSp add">
        <pc:chgData name="Daniel Khashabi" userId="62390808-c838-45e6-be59-d6fd0d208bc8" providerId="ADAL" clId="{19A97A65-FB7E-DC4C-8433-B675572D5E70}" dt="2023-02-22T18:45:37.835" v="10482"/>
        <pc:sldMkLst>
          <pc:docMk/>
          <pc:sldMk cId="0" sldId="513"/>
        </pc:sldMkLst>
        <pc:spChg chg="mod">
          <ac:chgData name="Daniel Khashabi" userId="62390808-c838-45e6-be59-d6fd0d208bc8" providerId="ADAL" clId="{19A97A65-FB7E-DC4C-8433-B675572D5E70}" dt="2023-02-22T18:45:37.835" v="10482"/>
          <ac:spMkLst>
            <pc:docMk/>
            <pc:sldMk cId="0" sldId="513"/>
            <ac:spMk id="3" creationId="{00000000-0000-0000-0000-000000000000}"/>
          </ac:spMkLst>
        </pc:spChg>
        <pc:spChg chg="mod">
          <ac:chgData name="Daniel Khashabi" userId="62390808-c838-45e6-be59-d6fd0d208bc8" providerId="ADAL" clId="{19A97A65-FB7E-DC4C-8433-B675572D5E70}" dt="2023-02-22T18:45:37.835" v="10482"/>
          <ac:spMkLst>
            <pc:docMk/>
            <pc:sldMk cId="0" sldId="513"/>
            <ac:spMk id="4" creationId="{00000000-0000-0000-0000-000000000000}"/>
          </ac:spMkLst>
        </pc:spChg>
        <pc:spChg chg="mod">
          <ac:chgData name="Daniel Khashabi" userId="62390808-c838-45e6-be59-d6fd0d208bc8" providerId="ADAL" clId="{19A97A65-FB7E-DC4C-8433-B675572D5E70}" dt="2023-02-22T18:45:37.835" v="10482"/>
          <ac:spMkLst>
            <pc:docMk/>
            <pc:sldMk cId="0" sldId="513"/>
            <ac:spMk id="5" creationId="{00000000-0000-0000-0000-000000000000}"/>
          </ac:spMkLst>
        </pc:spChg>
        <pc:spChg chg="add mod">
          <ac:chgData name="Daniel Khashabi" userId="62390808-c838-45e6-be59-d6fd0d208bc8" providerId="ADAL" clId="{19A97A65-FB7E-DC4C-8433-B675572D5E70}" dt="2023-02-22T16:24:27.021" v="9055"/>
          <ac:spMkLst>
            <pc:docMk/>
            <pc:sldMk cId="0" sldId="513"/>
            <ac:spMk id="6" creationId="{A41FC319-D86F-6582-C437-5403FA3D035F}"/>
          </ac:spMkLst>
        </pc:spChg>
      </pc:sldChg>
      <pc:sldChg chg="addSp modSp add">
        <pc:chgData name="Daniel Khashabi" userId="62390808-c838-45e6-be59-d6fd0d208bc8" providerId="ADAL" clId="{19A97A65-FB7E-DC4C-8433-B675572D5E70}" dt="2023-02-22T18:45:37.835" v="10482"/>
        <pc:sldMkLst>
          <pc:docMk/>
          <pc:sldMk cId="0" sldId="514"/>
        </pc:sldMkLst>
        <pc:spChg chg="mod">
          <ac:chgData name="Daniel Khashabi" userId="62390808-c838-45e6-be59-d6fd0d208bc8" providerId="ADAL" clId="{19A97A65-FB7E-DC4C-8433-B675572D5E70}" dt="2023-02-22T18:45:37.835" v="10482"/>
          <ac:spMkLst>
            <pc:docMk/>
            <pc:sldMk cId="0" sldId="514"/>
            <ac:spMk id="3" creationId="{00000000-0000-0000-0000-000000000000}"/>
          </ac:spMkLst>
        </pc:spChg>
        <pc:spChg chg="mod">
          <ac:chgData name="Daniel Khashabi" userId="62390808-c838-45e6-be59-d6fd0d208bc8" providerId="ADAL" clId="{19A97A65-FB7E-DC4C-8433-B675572D5E70}" dt="2023-02-22T17:58:30.299" v="9801"/>
          <ac:spMkLst>
            <pc:docMk/>
            <pc:sldMk cId="0" sldId="514"/>
            <ac:spMk id="4" creationId="{00000000-0000-0000-0000-000000000000}"/>
          </ac:spMkLst>
        </pc:spChg>
        <pc:spChg chg="mod">
          <ac:chgData name="Daniel Khashabi" userId="62390808-c838-45e6-be59-d6fd0d208bc8" providerId="ADAL" clId="{19A97A65-FB7E-DC4C-8433-B675572D5E70}" dt="2023-02-22T18:45:37.835" v="10482"/>
          <ac:spMkLst>
            <pc:docMk/>
            <pc:sldMk cId="0" sldId="514"/>
            <ac:spMk id="5" creationId="{00000000-0000-0000-0000-000000000000}"/>
          </ac:spMkLst>
        </pc:spChg>
        <pc:spChg chg="mod">
          <ac:chgData name="Daniel Khashabi" userId="62390808-c838-45e6-be59-d6fd0d208bc8" providerId="ADAL" clId="{19A97A65-FB7E-DC4C-8433-B675572D5E70}" dt="2023-02-22T18:45:37.835" v="10482"/>
          <ac:spMkLst>
            <pc:docMk/>
            <pc:sldMk cId="0" sldId="514"/>
            <ac:spMk id="6" creationId="{00000000-0000-0000-0000-000000000000}"/>
          </ac:spMkLst>
        </pc:spChg>
        <pc:spChg chg="add mod">
          <ac:chgData name="Daniel Khashabi" userId="62390808-c838-45e6-be59-d6fd0d208bc8" providerId="ADAL" clId="{19A97A65-FB7E-DC4C-8433-B675572D5E70}" dt="2023-02-22T16:24:28.581" v="9056"/>
          <ac:spMkLst>
            <pc:docMk/>
            <pc:sldMk cId="0" sldId="514"/>
            <ac:spMk id="7" creationId="{F32EC455-0F64-57EF-900C-43F8CE33D950}"/>
          </ac:spMkLst>
        </pc:spChg>
      </pc:sldChg>
      <pc:sldChg chg="del">
        <pc:chgData name="Daniel Khashabi" userId="62390808-c838-45e6-be59-d6fd0d208bc8" providerId="ADAL" clId="{19A97A65-FB7E-DC4C-8433-B675572D5E70}" dt="2023-02-12T19:55:37.686" v="536" actId="2696"/>
        <pc:sldMkLst>
          <pc:docMk/>
          <pc:sldMk cId="74723470" sldId="514"/>
        </pc:sldMkLst>
      </pc:sldChg>
      <pc:sldChg chg="modSp add del">
        <pc:chgData name="Daniel Khashabi" userId="62390808-c838-45e6-be59-d6fd0d208bc8" providerId="ADAL" clId="{19A97A65-FB7E-DC4C-8433-B675572D5E70}" dt="2023-02-13T19:46:31.359" v="2208" actId="2696"/>
        <pc:sldMkLst>
          <pc:docMk/>
          <pc:sldMk cId="827584745" sldId="514"/>
        </pc:sldMkLst>
        <pc:spChg chg="mod">
          <ac:chgData name="Daniel Khashabi" userId="62390808-c838-45e6-be59-d6fd0d208bc8" providerId="ADAL" clId="{19A97A65-FB7E-DC4C-8433-B675572D5E70}" dt="2023-02-13T18:52:24.379" v="970"/>
          <ac:spMkLst>
            <pc:docMk/>
            <pc:sldMk cId="827584745" sldId="514"/>
            <ac:spMk id="21" creationId="{00000000-0000-0000-0000-000000000000}"/>
          </ac:spMkLst>
        </pc:spChg>
        <pc:spChg chg="mod">
          <ac:chgData name="Daniel Khashabi" userId="62390808-c838-45e6-be59-d6fd0d208bc8" providerId="ADAL" clId="{19A97A65-FB7E-DC4C-8433-B675572D5E70}" dt="2023-02-13T18:52:24.379" v="970"/>
          <ac:spMkLst>
            <pc:docMk/>
            <pc:sldMk cId="827584745" sldId="514"/>
            <ac:spMk id="24" creationId="{4648C912-CD17-4C23-9055-45F8E61C540A}"/>
          </ac:spMkLst>
        </pc:spChg>
      </pc:sldChg>
      <pc:sldChg chg="addSp modSp add">
        <pc:chgData name="Daniel Khashabi" userId="62390808-c838-45e6-be59-d6fd0d208bc8" providerId="ADAL" clId="{19A97A65-FB7E-DC4C-8433-B675572D5E70}" dt="2023-02-22T18:45:37.835" v="10482"/>
        <pc:sldMkLst>
          <pc:docMk/>
          <pc:sldMk cId="0" sldId="515"/>
        </pc:sldMkLst>
        <pc:spChg chg="mod">
          <ac:chgData name="Daniel Khashabi" userId="62390808-c838-45e6-be59-d6fd0d208bc8" providerId="ADAL" clId="{19A97A65-FB7E-DC4C-8433-B675572D5E70}" dt="2023-02-22T18:45:37.835" v="10482"/>
          <ac:spMkLst>
            <pc:docMk/>
            <pc:sldMk cId="0" sldId="515"/>
            <ac:spMk id="3" creationId="{00000000-0000-0000-0000-000000000000}"/>
          </ac:spMkLst>
        </pc:spChg>
        <pc:spChg chg="mod">
          <ac:chgData name="Daniel Khashabi" userId="62390808-c838-45e6-be59-d6fd0d208bc8" providerId="ADAL" clId="{19A97A65-FB7E-DC4C-8433-B675572D5E70}" dt="2023-02-22T17:58:30.299" v="9801"/>
          <ac:spMkLst>
            <pc:docMk/>
            <pc:sldMk cId="0" sldId="515"/>
            <ac:spMk id="4" creationId="{00000000-0000-0000-0000-000000000000}"/>
          </ac:spMkLst>
        </pc:spChg>
        <pc:spChg chg="mod">
          <ac:chgData name="Daniel Khashabi" userId="62390808-c838-45e6-be59-d6fd0d208bc8" providerId="ADAL" clId="{19A97A65-FB7E-DC4C-8433-B675572D5E70}" dt="2023-02-22T18:45:37.835" v="10482"/>
          <ac:spMkLst>
            <pc:docMk/>
            <pc:sldMk cId="0" sldId="515"/>
            <ac:spMk id="5" creationId="{00000000-0000-0000-0000-000000000000}"/>
          </ac:spMkLst>
        </pc:spChg>
        <pc:spChg chg="mod">
          <ac:chgData name="Daniel Khashabi" userId="62390808-c838-45e6-be59-d6fd0d208bc8" providerId="ADAL" clId="{19A97A65-FB7E-DC4C-8433-B675572D5E70}" dt="2023-02-22T17:58:30.299" v="9801"/>
          <ac:spMkLst>
            <pc:docMk/>
            <pc:sldMk cId="0" sldId="515"/>
            <ac:spMk id="6" creationId="{00000000-0000-0000-0000-000000000000}"/>
          </ac:spMkLst>
        </pc:spChg>
        <pc:spChg chg="mod">
          <ac:chgData name="Daniel Khashabi" userId="62390808-c838-45e6-be59-d6fd0d208bc8" providerId="ADAL" clId="{19A97A65-FB7E-DC4C-8433-B675572D5E70}" dt="2023-02-22T18:45:37.835" v="10482"/>
          <ac:spMkLst>
            <pc:docMk/>
            <pc:sldMk cId="0" sldId="515"/>
            <ac:spMk id="7" creationId="{00000000-0000-0000-0000-000000000000}"/>
          </ac:spMkLst>
        </pc:spChg>
        <pc:spChg chg="add mod">
          <ac:chgData name="Daniel Khashabi" userId="62390808-c838-45e6-be59-d6fd0d208bc8" providerId="ADAL" clId="{19A97A65-FB7E-DC4C-8433-B675572D5E70}" dt="2023-02-22T16:24:29.845" v="9057"/>
          <ac:spMkLst>
            <pc:docMk/>
            <pc:sldMk cId="0" sldId="515"/>
            <ac:spMk id="8" creationId="{BF93291B-53F3-C9E8-366C-90E5F02ED4A7}"/>
          </ac:spMkLst>
        </pc:spChg>
      </pc:sldChg>
      <pc:sldChg chg="del">
        <pc:chgData name="Daniel Khashabi" userId="62390808-c838-45e6-be59-d6fd0d208bc8" providerId="ADAL" clId="{19A97A65-FB7E-DC4C-8433-B675572D5E70}" dt="2023-02-11T18:47:34.126" v="410" actId="2696"/>
        <pc:sldMkLst>
          <pc:docMk/>
          <pc:sldMk cId="1614663588" sldId="515"/>
        </pc:sldMkLst>
      </pc:sldChg>
      <pc:sldChg chg="addSp modSp add">
        <pc:chgData name="Daniel Khashabi" userId="62390808-c838-45e6-be59-d6fd0d208bc8" providerId="ADAL" clId="{19A97A65-FB7E-DC4C-8433-B675572D5E70}" dt="2023-02-22T18:45:37.835" v="10482"/>
        <pc:sldMkLst>
          <pc:docMk/>
          <pc:sldMk cId="0" sldId="516"/>
        </pc:sldMkLst>
        <pc:spChg chg="mod">
          <ac:chgData name="Daniel Khashabi" userId="62390808-c838-45e6-be59-d6fd0d208bc8" providerId="ADAL" clId="{19A97A65-FB7E-DC4C-8433-B675572D5E70}" dt="2023-02-22T18:45:37.835" v="10482"/>
          <ac:spMkLst>
            <pc:docMk/>
            <pc:sldMk cId="0" sldId="516"/>
            <ac:spMk id="2" creationId="{00000000-0000-0000-0000-000000000000}"/>
          </ac:spMkLst>
        </pc:spChg>
        <pc:spChg chg="mod">
          <ac:chgData name="Daniel Khashabi" userId="62390808-c838-45e6-be59-d6fd0d208bc8" providerId="ADAL" clId="{19A97A65-FB7E-DC4C-8433-B675572D5E70}" dt="2023-02-22T17:58:30.299" v="9801"/>
          <ac:spMkLst>
            <pc:docMk/>
            <pc:sldMk cId="0" sldId="516"/>
            <ac:spMk id="4" creationId="{00000000-0000-0000-0000-000000000000}"/>
          </ac:spMkLst>
        </pc:spChg>
        <pc:spChg chg="mod">
          <ac:chgData name="Daniel Khashabi" userId="62390808-c838-45e6-be59-d6fd0d208bc8" providerId="ADAL" clId="{19A97A65-FB7E-DC4C-8433-B675572D5E70}" dt="2023-02-22T17:58:30.299" v="9801"/>
          <ac:spMkLst>
            <pc:docMk/>
            <pc:sldMk cId="0" sldId="516"/>
            <ac:spMk id="5" creationId="{00000000-0000-0000-0000-000000000000}"/>
          </ac:spMkLst>
        </pc:spChg>
        <pc:spChg chg="mod">
          <ac:chgData name="Daniel Khashabi" userId="62390808-c838-45e6-be59-d6fd0d208bc8" providerId="ADAL" clId="{19A97A65-FB7E-DC4C-8433-B675572D5E70}" dt="2023-02-22T17:58:30.299" v="9801"/>
          <ac:spMkLst>
            <pc:docMk/>
            <pc:sldMk cId="0" sldId="516"/>
            <ac:spMk id="6" creationId="{00000000-0000-0000-0000-000000000000}"/>
          </ac:spMkLst>
        </pc:spChg>
        <pc:spChg chg="mod">
          <ac:chgData name="Daniel Khashabi" userId="62390808-c838-45e6-be59-d6fd0d208bc8" providerId="ADAL" clId="{19A97A65-FB7E-DC4C-8433-B675572D5E70}" dt="2023-02-22T17:58:30.299" v="9801"/>
          <ac:spMkLst>
            <pc:docMk/>
            <pc:sldMk cId="0" sldId="516"/>
            <ac:spMk id="7" creationId="{00000000-0000-0000-0000-000000000000}"/>
          </ac:spMkLst>
        </pc:spChg>
        <pc:spChg chg="mod">
          <ac:chgData name="Daniel Khashabi" userId="62390808-c838-45e6-be59-d6fd0d208bc8" providerId="ADAL" clId="{19A97A65-FB7E-DC4C-8433-B675572D5E70}" dt="2023-02-22T17:58:30.299" v="9801"/>
          <ac:spMkLst>
            <pc:docMk/>
            <pc:sldMk cId="0" sldId="516"/>
            <ac:spMk id="9" creationId="{00000000-0000-0000-0000-000000000000}"/>
          </ac:spMkLst>
        </pc:spChg>
        <pc:spChg chg="mod">
          <ac:chgData name="Daniel Khashabi" userId="62390808-c838-45e6-be59-d6fd0d208bc8" providerId="ADAL" clId="{19A97A65-FB7E-DC4C-8433-B675572D5E70}" dt="2023-02-22T17:58:30.299" v="9801"/>
          <ac:spMkLst>
            <pc:docMk/>
            <pc:sldMk cId="0" sldId="516"/>
            <ac:spMk id="10" creationId="{00000000-0000-0000-0000-000000000000}"/>
          </ac:spMkLst>
        </pc:spChg>
        <pc:spChg chg="mod">
          <ac:chgData name="Daniel Khashabi" userId="62390808-c838-45e6-be59-d6fd0d208bc8" providerId="ADAL" clId="{19A97A65-FB7E-DC4C-8433-B675572D5E70}" dt="2023-02-22T17:58:30.299" v="9801"/>
          <ac:spMkLst>
            <pc:docMk/>
            <pc:sldMk cId="0" sldId="516"/>
            <ac:spMk id="11" creationId="{00000000-0000-0000-0000-000000000000}"/>
          </ac:spMkLst>
        </pc:spChg>
        <pc:spChg chg="mod">
          <ac:chgData name="Daniel Khashabi" userId="62390808-c838-45e6-be59-d6fd0d208bc8" providerId="ADAL" clId="{19A97A65-FB7E-DC4C-8433-B675572D5E70}" dt="2023-02-22T18:45:37.835" v="10482"/>
          <ac:spMkLst>
            <pc:docMk/>
            <pc:sldMk cId="0" sldId="516"/>
            <ac:spMk id="12" creationId="{00000000-0000-0000-0000-000000000000}"/>
          </ac:spMkLst>
        </pc:spChg>
        <pc:spChg chg="mod">
          <ac:chgData name="Daniel Khashabi" userId="62390808-c838-45e6-be59-d6fd0d208bc8" providerId="ADAL" clId="{19A97A65-FB7E-DC4C-8433-B675572D5E70}" dt="2023-02-22T18:45:37.835" v="10482"/>
          <ac:spMkLst>
            <pc:docMk/>
            <pc:sldMk cId="0" sldId="516"/>
            <ac:spMk id="13" creationId="{00000000-0000-0000-0000-000000000000}"/>
          </ac:spMkLst>
        </pc:spChg>
        <pc:spChg chg="mod">
          <ac:chgData name="Daniel Khashabi" userId="62390808-c838-45e6-be59-d6fd0d208bc8" providerId="ADAL" clId="{19A97A65-FB7E-DC4C-8433-B675572D5E70}" dt="2023-02-22T18:45:37.835" v="10482"/>
          <ac:spMkLst>
            <pc:docMk/>
            <pc:sldMk cId="0" sldId="516"/>
            <ac:spMk id="14" creationId="{00000000-0000-0000-0000-000000000000}"/>
          </ac:spMkLst>
        </pc:spChg>
        <pc:spChg chg="add mod">
          <ac:chgData name="Daniel Khashabi" userId="62390808-c838-45e6-be59-d6fd0d208bc8" providerId="ADAL" clId="{19A97A65-FB7E-DC4C-8433-B675572D5E70}" dt="2023-02-22T16:24:31.577" v="9058"/>
          <ac:spMkLst>
            <pc:docMk/>
            <pc:sldMk cId="0" sldId="516"/>
            <ac:spMk id="15" creationId="{DB8A0232-1B0D-DF77-4570-1517D4FF00BF}"/>
          </ac:spMkLst>
        </pc:spChg>
      </pc:sldChg>
      <pc:sldChg chg="modSp del ord">
        <pc:chgData name="Daniel Khashabi" userId="62390808-c838-45e6-be59-d6fd0d208bc8" providerId="ADAL" clId="{19A97A65-FB7E-DC4C-8433-B675572D5E70}" dt="2023-02-13T20:33:45.306" v="2935" actId="2696"/>
        <pc:sldMkLst>
          <pc:docMk/>
          <pc:sldMk cId="4222778642" sldId="516"/>
        </pc:sldMkLst>
        <pc:spChg chg="mod">
          <ac:chgData name="Daniel Khashabi" userId="62390808-c838-45e6-be59-d6fd0d208bc8" providerId="ADAL" clId="{19A97A65-FB7E-DC4C-8433-B675572D5E70}" dt="2023-02-13T18:52:24.379" v="970"/>
          <ac:spMkLst>
            <pc:docMk/>
            <pc:sldMk cId="4222778642" sldId="516"/>
            <ac:spMk id="21" creationId="{00000000-0000-0000-0000-000000000000}"/>
          </ac:spMkLst>
        </pc:spChg>
        <pc:spChg chg="mod">
          <ac:chgData name="Daniel Khashabi" userId="62390808-c838-45e6-be59-d6fd0d208bc8" providerId="ADAL" clId="{19A97A65-FB7E-DC4C-8433-B675572D5E70}" dt="2023-02-13T18:52:24.379" v="970"/>
          <ac:spMkLst>
            <pc:docMk/>
            <pc:sldMk cId="4222778642" sldId="516"/>
            <ac:spMk id="24" creationId="{4648C912-CD17-4C23-9055-45F8E61C540A}"/>
          </ac:spMkLst>
        </pc:spChg>
      </pc:sldChg>
      <pc:sldChg chg="del">
        <pc:chgData name="Daniel Khashabi" userId="62390808-c838-45e6-be59-d6fd0d208bc8" providerId="ADAL" clId="{19A97A65-FB7E-DC4C-8433-B675572D5E70}" dt="2023-02-11T18:45:12.714" v="390" actId="2696"/>
        <pc:sldMkLst>
          <pc:docMk/>
          <pc:sldMk cId="2311711431" sldId="517"/>
        </pc:sldMkLst>
      </pc:sldChg>
      <pc:sldChg chg="delSp add del mod">
        <pc:chgData name="Daniel Khashabi" userId="62390808-c838-45e6-be59-d6fd0d208bc8" providerId="ADAL" clId="{19A97A65-FB7E-DC4C-8433-B675572D5E70}" dt="2023-02-11T18:43:15.761" v="345" actId="2696"/>
        <pc:sldMkLst>
          <pc:docMk/>
          <pc:sldMk cId="564985647" sldId="518"/>
        </pc:sldMkLst>
        <pc:picChg chg="del">
          <ac:chgData name="Daniel Khashabi" userId="62390808-c838-45e6-be59-d6fd0d208bc8" providerId="ADAL" clId="{19A97A65-FB7E-DC4C-8433-B675572D5E70}" dt="2023-02-11T18:40:59.660" v="343" actId="21"/>
          <ac:picMkLst>
            <pc:docMk/>
            <pc:sldMk cId="564985647" sldId="518"/>
            <ac:picMk id="2" creationId="{00000000-0000-0000-0000-000000000000}"/>
          </ac:picMkLst>
        </pc:picChg>
      </pc:sldChg>
      <pc:sldChg chg="del">
        <pc:chgData name="Daniel Khashabi" userId="62390808-c838-45e6-be59-d6fd0d208bc8" providerId="ADAL" clId="{19A97A65-FB7E-DC4C-8433-B675572D5E70}" dt="2023-02-11T18:45:12.714" v="390" actId="2696"/>
        <pc:sldMkLst>
          <pc:docMk/>
          <pc:sldMk cId="2480435344" sldId="519"/>
        </pc:sldMkLst>
      </pc:sldChg>
      <pc:sldChg chg="modSp del">
        <pc:chgData name="Daniel Khashabi" userId="62390808-c838-45e6-be59-d6fd0d208bc8" providerId="ADAL" clId="{19A97A65-FB7E-DC4C-8433-B675572D5E70}" dt="2023-02-13T20:33:58.030" v="2937" actId="2696"/>
        <pc:sldMkLst>
          <pc:docMk/>
          <pc:sldMk cId="2450095062" sldId="520"/>
        </pc:sldMkLst>
        <pc:spChg chg="mod">
          <ac:chgData name="Daniel Khashabi" userId="62390808-c838-45e6-be59-d6fd0d208bc8" providerId="ADAL" clId="{19A97A65-FB7E-DC4C-8433-B675572D5E70}" dt="2023-02-13T18:52:24.379" v="970"/>
          <ac:spMkLst>
            <pc:docMk/>
            <pc:sldMk cId="2450095062" sldId="520"/>
            <ac:spMk id="21" creationId="{00000000-0000-0000-0000-000000000000}"/>
          </ac:spMkLst>
        </pc:spChg>
        <pc:spChg chg="mod">
          <ac:chgData name="Daniel Khashabi" userId="62390808-c838-45e6-be59-d6fd0d208bc8" providerId="ADAL" clId="{19A97A65-FB7E-DC4C-8433-B675572D5E70}" dt="2023-02-13T18:52:24.379" v="970"/>
          <ac:spMkLst>
            <pc:docMk/>
            <pc:sldMk cId="2450095062" sldId="520"/>
            <ac:spMk id="24" creationId="{4648C912-CD17-4C23-9055-45F8E61C540A}"/>
          </ac:spMkLst>
        </pc:spChg>
      </pc:sldChg>
      <pc:sldChg chg="del">
        <pc:chgData name="Daniel Khashabi" userId="62390808-c838-45e6-be59-d6fd0d208bc8" providerId="ADAL" clId="{19A97A65-FB7E-DC4C-8433-B675572D5E70}" dt="2023-02-12T19:55:14.986" v="530" actId="2696"/>
        <pc:sldMkLst>
          <pc:docMk/>
          <pc:sldMk cId="1657237973" sldId="578"/>
        </pc:sldMkLst>
      </pc:sldChg>
      <pc:sldChg chg="del">
        <pc:chgData name="Daniel Khashabi" userId="62390808-c838-45e6-be59-d6fd0d208bc8" providerId="ADAL" clId="{19A97A65-FB7E-DC4C-8433-B675572D5E70}" dt="2023-02-12T19:55:16.894" v="531" actId="2696"/>
        <pc:sldMkLst>
          <pc:docMk/>
          <pc:sldMk cId="591689327" sldId="579"/>
        </pc:sldMkLst>
      </pc:sldChg>
      <pc:sldChg chg="del">
        <pc:chgData name="Daniel Khashabi" userId="62390808-c838-45e6-be59-d6fd0d208bc8" providerId="ADAL" clId="{19A97A65-FB7E-DC4C-8433-B675572D5E70}" dt="2023-02-12T19:55:25.005" v="532" actId="2696"/>
        <pc:sldMkLst>
          <pc:docMk/>
          <pc:sldMk cId="4077723832" sldId="580"/>
        </pc:sldMkLst>
      </pc:sldChg>
      <pc:sldChg chg="del">
        <pc:chgData name="Daniel Khashabi" userId="62390808-c838-45e6-be59-d6fd0d208bc8" providerId="ADAL" clId="{19A97A65-FB7E-DC4C-8433-B675572D5E70}" dt="2023-02-12T19:55:27.281" v="533" actId="2696"/>
        <pc:sldMkLst>
          <pc:docMk/>
          <pc:sldMk cId="1687794412" sldId="581"/>
        </pc:sldMkLst>
      </pc:sldChg>
      <pc:sldChg chg="del">
        <pc:chgData name="Daniel Khashabi" userId="62390808-c838-45e6-be59-d6fd0d208bc8" providerId="ADAL" clId="{19A97A65-FB7E-DC4C-8433-B675572D5E70}" dt="2023-02-11T18:58:14.811" v="458" actId="2696"/>
        <pc:sldMkLst>
          <pc:docMk/>
          <pc:sldMk cId="4108800004" sldId="582"/>
        </pc:sldMkLst>
      </pc:sldChg>
      <pc:sldChg chg="del">
        <pc:chgData name="Daniel Khashabi" userId="62390808-c838-45e6-be59-d6fd0d208bc8" providerId="ADAL" clId="{19A97A65-FB7E-DC4C-8433-B675572D5E70}" dt="2023-02-11T18:58:20.636" v="459" actId="2696"/>
        <pc:sldMkLst>
          <pc:docMk/>
          <pc:sldMk cId="3752720095" sldId="583"/>
        </pc:sldMkLst>
      </pc:sldChg>
      <pc:sldChg chg="del">
        <pc:chgData name="Daniel Khashabi" userId="62390808-c838-45e6-be59-d6fd0d208bc8" providerId="ADAL" clId="{19A97A65-FB7E-DC4C-8433-B675572D5E70}" dt="2023-02-11T18:58:21.207" v="460" actId="2696"/>
        <pc:sldMkLst>
          <pc:docMk/>
          <pc:sldMk cId="2077774917" sldId="586"/>
        </pc:sldMkLst>
      </pc:sldChg>
      <pc:sldChg chg="del">
        <pc:chgData name="Daniel Khashabi" userId="62390808-c838-45e6-be59-d6fd0d208bc8" providerId="ADAL" clId="{19A97A65-FB7E-DC4C-8433-B675572D5E70}" dt="2023-02-11T18:58:39.275" v="461" actId="2696"/>
        <pc:sldMkLst>
          <pc:docMk/>
          <pc:sldMk cId="3585414124" sldId="587"/>
        </pc:sldMkLst>
      </pc:sldChg>
      <pc:sldChg chg="del">
        <pc:chgData name="Daniel Khashabi" userId="62390808-c838-45e6-be59-d6fd0d208bc8" providerId="ADAL" clId="{19A97A65-FB7E-DC4C-8433-B675572D5E70}" dt="2023-02-12T19:56:20.802" v="544" actId="2696"/>
        <pc:sldMkLst>
          <pc:docMk/>
          <pc:sldMk cId="3031330853" sldId="588"/>
        </pc:sldMkLst>
      </pc:sldChg>
      <pc:sldChg chg="del">
        <pc:chgData name="Daniel Khashabi" userId="62390808-c838-45e6-be59-d6fd0d208bc8" providerId="ADAL" clId="{19A97A65-FB7E-DC4C-8433-B675572D5E70}" dt="2023-02-11T18:58:39.275" v="461" actId="2696"/>
        <pc:sldMkLst>
          <pc:docMk/>
          <pc:sldMk cId="657447582" sldId="589"/>
        </pc:sldMkLst>
      </pc:sldChg>
      <pc:sldChg chg="del">
        <pc:chgData name="Daniel Khashabi" userId="62390808-c838-45e6-be59-d6fd0d208bc8" providerId="ADAL" clId="{19A97A65-FB7E-DC4C-8433-B675572D5E70}" dt="2023-02-11T18:58:39.275" v="461" actId="2696"/>
        <pc:sldMkLst>
          <pc:docMk/>
          <pc:sldMk cId="1219870398" sldId="590"/>
        </pc:sldMkLst>
      </pc:sldChg>
      <pc:sldChg chg="del">
        <pc:chgData name="Daniel Khashabi" userId="62390808-c838-45e6-be59-d6fd0d208bc8" providerId="ADAL" clId="{19A97A65-FB7E-DC4C-8433-B675572D5E70}" dt="2023-02-11T18:34:55.427" v="4" actId="2696"/>
        <pc:sldMkLst>
          <pc:docMk/>
          <pc:sldMk cId="31448648" sldId="591"/>
        </pc:sldMkLst>
      </pc:sldChg>
      <pc:sldChg chg="addSp delSp modSp add del mod">
        <pc:chgData name="Daniel Khashabi" userId="62390808-c838-45e6-be59-d6fd0d208bc8" providerId="ADAL" clId="{19A97A65-FB7E-DC4C-8433-B675572D5E70}" dt="2023-02-21T14:57:08.376" v="3832" actId="2696"/>
        <pc:sldMkLst>
          <pc:docMk/>
          <pc:sldMk cId="3238178852" sldId="591"/>
        </pc:sldMkLst>
        <pc:spChg chg="add mod">
          <ac:chgData name="Daniel Khashabi" userId="62390808-c838-45e6-be59-d6fd0d208bc8" providerId="ADAL" clId="{19A97A65-FB7E-DC4C-8433-B675572D5E70}" dt="2023-02-11T18:35:38.642" v="13" actId="21"/>
          <ac:spMkLst>
            <pc:docMk/>
            <pc:sldMk cId="3238178852" sldId="591"/>
            <ac:spMk id="4" creationId="{2483261E-3EBA-B6F5-AE89-D91F6C149CD3}"/>
          </ac:spMkLst>
        </pc:spChg>
        <pc:picChg chg="del mod">
          <ac:chgData name="Daniel Khashabi" userId="62390808-c838-45e6-be59-d6fd0d208bc8" providerId="ADAL" clId="{19A97A65-FB7E-DC4C-8433-B675572D5E70}" dt="2023-02-11T18:35:38.642" v="13" actId="21"/>
          <ac:picMkLst>
            <pc:docMk/>
            <pc:sldMk cId="3238178852" sldId="591"/>
            <ac:picMk id="5" creationId="{69165B85-1D20-0E75-A1FD-4285709E73F9}"/>
          </ac:picMkLst>
        </pc:picChg>
      </pc:sldChg>
      <pc:sldChg chg="del">
        <pc:chgData name="Daniel Khashabi" userId="62390808-c838-45e6-be59-d6fd0d208bc8" providerId="ADAL" clId="{19A97A65-FB7E-DC4C-8433-B675572D5E70}" dt="2023-02-11T18:38:13.203" v="258" actId="2696"/>
        <pc:sldMkLst>
          <pc:docMk/>
          <pc:sldMk cId="1337606258" sldId="592"/>
        </pc:sldMkLst>
      </pc:sldChg>
      <pc:sldChg chg="addSp delSp modSp add mod chgLayout">
        <pc:chgData name="Daniel Khashabi" userId="62390808-c838-45e6-be59-d6fd0d208bc8" providerId="ADAL" clId="{19A97A65-FB7E-DC4C-8433-B675572D5E70}" dt="2023-02-22T17:58:30.299" v="9801"/>
        <pc:sldMkLst>
          <pc:docMk/>
          <pc:sldMk cId="3306956304" sldId="592"/>
        </pc:sldMkLst>
        <pc:spChg chg="add mod">
          <ac:chgData name="Daniel Khashabi" userId="62390808-c838-45e6-be59-d6fd0d208bc8" providerId="ADAL" clId="{19A97A65-FB7E-DC4C-8433-B675572D5E70}" dt="2023-02-22T17:58:30.299" v="9801"/>
          <ac:spMkLst>
            <pc:docMk/>
            <pc:sldMk cId="3306956304" sldId="592"/>
            <ac:spMk id="2" creationId="{1A3E12E3-0AA9-7544-5F71-0B1E4D2FEFA6}"/>
          </ac:spMkLst>
        </pc:spChg>
        <pc:spChg chg="del">
          <ac:chgData name="Daniel Khashabi" userId="62390808-c838-45e6-be59-d6fd0d208bc8" providerId="ADAL" clId="{19A97A65-FB7E-DC4C-8433-B675572D5E70}" dt="2023-02-11T18:38:45.943" v="260" actId="700"/>
          <ac:spMkLst>
            <pc:docMk/>
            <pc:sldMk cId="3306956304" sldId="592"/>
            <ac:spMk id="2" creationId="{A4B3DDDD-B5CE-08AC-4015-E2C183F000AD}"/>
          </ac:spMkLst>
        </pc:spChg>
        <pc:spChg chg="add mod ord">
          <ac:chgData name="Daniel Khashabi" userId="62390808-c838-45e6-be59-d6fd0d208bc8" providerId="ADAL" clId="{19A97A65-FB7E-DC4C-8433-B675572D5E70}" dt="2023-02-11T18:38:55.290" v="294" actId="20577"/>
          <ac:spMkLst>
            <pc:docMk/>
            <pc:sldMk cId="3306956304" sldId="592"/>
            <ac:spMk id="3" creationId="{CF057FF8-21B7-9CDA-4E65-E082FBA3F5DF}"/>
          </ac:spMkLst>
        </pc:spChg>
        <pc:spChg chg="add mod">
          <ac:chgData name="Daniel Khashabi" userId="62390808-c838-45e6-be59-d6fd0d208bc8" providerId="ADAL" clId="{19A97A65-FB7E-DC4C-8433-B675572D5E70}" dt="2023-02-21T14:54:39.933" v="3696" actId="20577"/>
          <ac:spMkLst>
            <pc:docMk/>
            <pc:sldMk cId="3306956304" sldId="592"/>
            <ac:spMk id="6" creationId="{73B1B27E-794D-0002-7A41-DD5DBF215BC7}"/>
          </ac:spMkLst>
        </pc:spChg>
        <pc:grpChg chg="add mod">
          <ac:chgData name="Daniel Khashabi" userId="62390808-c838-45e6-be59-d6fd0d208bc8" providerId="ADAL" clId="{19A97A65-FB7E-DC4C-8433-B675572D5E70}" dt="2023-02-21T14:54:01.802" v="3637" actId="1076"/>
          <ac:grpSpMkLst>
            <pc:docMk/>
            <pc:sldMk cId="3306956304" sldId="592"/>
            <ac:grpSpMk id="10" creationId="{6A2DF606-20AF-FA50-0564-6FFBCBF8A274}"/>
          </ac:grpSpMkLst>
        </pc:grpChg>
        <pc:picChg chg="del mod ord">
          <ac:chgData name="Daniel Khashabi" userId="62390808-c838-45e6-be59-d6fd0d208bc8" providerId="ADAL" clId="{19A97A65-FB7E-DC4C-8433-B675572D5E70}" dt="2023-02-11T18:38:47.123" v="262" actId="21"/>
          <ac:picMkLst>
            <pc:docMk/>
            <pc:sldMk cId="3306956304" sldId="592"/>
            <ac:picMk id="5" creationId="{505E7724-5370-23B0-C28A-328D80E71673}"/>
          </ac:picMkLst>
        </pc:picChg>
        <pc:picChg chg="add mod modCrop">
          <ac:chgData name="Daniel Khashabi" userId="62390808-c838-45e6-be59-d6fd0d208bc8" providerId="ADAL" clId="{19A97A65-FB7E-DC4C-8433-B675572D5E70}" dt="2023-02-21T14:53:59.219" v="3636" actId="1036"/>
          <ac:picMkLst>
            <pc:docMk/>
            <pc:sldMk cId="3306956304" sldId="592"/>
            <ac:picMk id="7" creationId="{89CE231F-19FA-3ACF-45F7-29D4F8F3766B}"/>
          </ac:picMkLst>
        </pc:picChg>
        <pc:picChg chg="add del mod">
          <ac:chgData name="Daniel Khashabi" userId="62390808-c838-45e6-be59-d6fd0d208bc8" providerId="ADAL" clId="{19A97A65-FB7E-DC4C-8433-B675572D5E70}" dt="2023-02-13T18:47:01.480" v="601"/>
          <ac:picMkLst>
            <pc:docMk/>
            <pc:sldMk cId="3306956304" sldId="592"/>
            <ac:picMk id="8" creationId="{9A79CFE9-C05E-4F09-E3BA-D36D5B5A2CA3}"/>
          </ac:picMkLst>
        </pc:picChg>
        <pc:picChg chg="add mod modCrop">
          <ac:chgData name="Daniel Khashabi" userId="62390808-c838-45e6-be59-d6fd0d208bc8" providerId="ADAL" clId="{19A97A65-FB7E-DC4C-8433-B675572D5E70}" dt="2023-02-21T14:53:14.672" v="3612" actId="732"/>
          <ac:picMkLst>
            <pc:docMk/>
            <pc:sldMk cId="3306956304" sldId="592"/>
            <ac:picMk id="9" creationId="{6CF36FA7-957C-1D57-3171-478CCA114E0A}"/>
          </ac:picMkLst>
        </pc:picChg>
      </pc:sldChg>
      <pc:sldChg chg="delSp modSp mod ord modAnim modNotes">
        <pc:chgData name="Daniel Khashabi" userId="62390808-c838-45e6-be59-d6fd0d208bc8" providerId="ADAL" clId="{19A97A65-FB7E-DC4C-8433-B675572D5E70}" dt="2023-02-23T16:19:11.804" v="10738" actId="404"/>
        <pc:sldMkLst>
          <pc:docMk/>
          <pc:sldMk cId="3241233427" sldId="596"/>
        </pc:sldMkLst>
        <pc:spChg chg="mod">
          <ac:chgData name="Daniel Khashabi" userId="62390808-c838-45e6-be59-d6fd0d208bc8" providerId="ADAL" clId="{19A97A65-FB7E-DC4C-8433-B675572D5E70}" dt="2023-02-22T17:58:30.299" v="9801"/>
          <ac:spMkLst>
            <pc:docMk/>
            <pc:sldMk cId="3241233427" sldId="596"/>
            <ac:spMk id="2" creationId="{3A914E57-ED47-38E0-2359-37B6DE620B39}"/>
          </ac:spMkLst>
        </pc:spChg>
        <pc:spChg chg="del mod">
          <ac:chgData name="Daniel Khashabi" userId="62390808-c838-45e6-be59-d6fd0d208bc8" providerId="ADAL" clId="{19A97A65-FB7E-DC4C-8433-B675572D5E70}" dt="2023-02-22T01:33:21.413" v="5721" actId="478"/>
          <ac:spMkLst>
            <pc:docMk/>
            <pc:sldMk cId="3241233427" sldId="596"/>
            <ac:spMk id="3" creationId="{55D4434B-0250-D46F-EAEF-541FBB0598B8}"/>
          </ac:spMkLst>
        </pc:spChg>
        <pc:spChg chg="mod">
          <ac:chgData name="Daniel Khashabi" userId="62390808-c838-45e6-be59-d6fd0d208bc8" providerId="ADAL" clId="{19A97A65-FB7E-DC4C-8433-B675572D5E70}" dt="2023-02-23T16:17:31.532" v="10709" actId="20577"/>
          <ac:spMkLst>
            <pc:docMk/>
            <pc:sldMk cId="3241233427" sldId="596"/>
            <ac:spMk id="285" creationId="{00000000-0000-0000-0000-000000000000}"/>
          </ac:spMkLst>
        </pc:spChg>
        <pc:spChg chg="mod">
          <ac:chgData name="Daniel Khashabi" userId="62390808-c838-45e6-be59-d6fd0d208bc8" providerId="ADAL" clId="{19A97A65-FB7E-DC4C-8433-B675572D5E70}" dt="2023-02-23T16:19:11.804" v="10738" actId="404"/>
          <ac:spMkLst>
            <pc:docMk/>
            <pc:sldMk cId="3241233427" sldId="596"/>
            <ac:spMk id="286" creationId="{00000000-0000-0000-0000-000000000000}"/>
          </ac:spMkLst>
        </pc:spChg>
      </pc:sldChg>
      <pc:sldChg chg="addSp delSp modSp mod">
        <pc:chgData name="Daniel Khashabi" userId="62390808-c838-45e6-be59-d6fd0d208bc8" providerId="ADAL" clId="{19A97A65-FB7E-DC4C-8433-B675572D5E70}" dt="2023-02-23T16:20:07.081" v="10778" actId="403"/>
        <pc:sldMkLst>
          <pc:docMk/>
          <pc:sldMk cId="277184893" sldId="1596"/>
        </pc:sldMkLst>
        <pc:spChg chg="mod">
          <ac:chgData name="Daniel Khashabi" userId="62390808-c838-45e6-be59-d6fd0d208bc8" providerId="ADAL" clId="{19A97A65-FB7E-DC4C-8433-B675572D5E70}" dt="2023-02-23T16:20:07.081" v="10778" actId="403"/>
          <ac:spMkLst>
            <pc:docMk/>
            <pc:sldMk cId="277184893" sldId="1596"/>
            <ac:spMk id="3" creationId="{DE52EFA0-8BA7-9E13-8476-314DCF891BC1}"/>
          </ac:spMkLst>
        </pc:spChg>
        <pc:spChg chg="mod">
          <ac:chgData name="Daniel Khashabi" userId="62390808-c838-45e6-be59-d6fd0d208bc8" providerId="ADAL" clId="{19A97A65-FB7E-DC4C-8433-B675572D5E70}" dt="2023-02-22T17:58:30.299" v="9801"/>
          <ac:spMkLst>
            <pc:docMk/>
            <pc:sldMk cId="277184893" sldId="1596"/>
            <ac:spMk id="4" creationId="{1EE58D85-0E11-2558-C94E-6F7D361B79D0}"/>
          </ac:spMkLst>
        </pc:spChg>
        <pc:spChg chg="add mod">
          <ac:chgData name="Daniel Khashabi" userId="62390808-c838-45e6-be59-d6fd0d208bc8" providerId="ADAL" clId="{19A97A65-FB7E-DC4C-8433-B675572D5E70}" dt="2023-02-22T17:58:30.299" v="9801"/>
          <ac:spMkLst>
            <pc:docMk/>
            <pc:sldMk cId="277184893" sldId="1596"/>
            <ac:spMk id="5" creationId="{09115FB3-80B1-5F28-058A-22E1E546A09A}"/>
          </ac:spMkLst>
        </pc:spChg>
        <pc:spChg chg="del">
          <ac:chgData name="Daniel Khashabi" userId="62390808-c838-45e6-be59-d6fd0d208bc8" providerId="ADAL" clId="{19A97A65-FB7E-DC4C-8433-B675572D5E70}" dt="2023-02-22T01:40:54.895" v="5888" actId="478"/>
          <ac:spMkLst>
            <pc:docMk/>
            <pc:sldMk cId="277184893" sldId="1596"/>
            <ac:spMk id="42" creationId="{92242E47-F2F5-5992-DCD0-A2359B36598F}"/>
          </ac:spMkLst>
        </pc:spChg>
      </pc:sldChg>
      <pc:sldChg chg="modSp mod chgLayout modNotes">
        <pc:chgData name="Daniel Khashabi" userId="62390808-c838-45e6-be59-d6fd0d208bc8" providerId="ADAL" clId="{19A97A65-FB7E-DC4C-8433-B675572D5E70}" dt="2023-02-22T17:58:30.299" v="9801"/>
        <pc:sldMkLst>
          <pc:docMk/>
          <pc:sldMk cId="2829751526" sldId="1600"/>
        </pc:sldMkLst>
        <pc:spChg chg="mod ord">
          <ac:chgData name="Daniel Khashabi" userId="62390808-c838-45e6-be59-d6fd0d208bc8" providerId="ADAL" clId="{19A97A65-FB7E-DC4C-8433-B675572D5E70}" dt="2023-02-11T18:32:02.595" v="0" actId="700"/>
          <ac:spMkLst>
            <pc:docMk/>
            <pc:sldMk cId="2829751526" sldId="1600"/>
            <ac:spMk id="2" creationId="{953ED47A-3027-1985-0980-096D263C53C4}"/>
          </ac:spMkLst>
        </pc:spChg>
        <pc:spChg chg="mod ord">
          <ac:chgData name="Daniel Khashabi" userId="62390808-c838-45e6-be59-d6fd0d208bc8" providerId="ADAL" clId="{19A97A65-FB7E-DC4C-8433-B675572D5E70}" dt="2023-02-22T17:58:30.299" v="9801"/>
          <ac:spMkLst>
            <pc:docMk/>
            <pc:sldMk cId="2829751526" sldId="1600"/>
            <ac:spMk id="3" creationId="{9EC67CCB-95EE-1934-35AC-186CCA9D9921}"/>
          </ac:spMkLst>
        </pc:spChg>
        <pc:spChg chg="mod">
          <ac:chgData name="Daniel Khashabi" userId="62390808-c838-45e6-be59-d6fd0d208bc8" providerId="ADAL" clId="{19A97A65-FB7E-DC4C-8433-B675572D5E70}" dt="2023-02-22T17:58:30.299" v="9801"/>
          <ac:spMkLst>
            <pc:docMk/>
            <pc:sldMk cId="2829751526" sldId="1600"/>
            <ac:spMk id="127" creationId="{2F12DE1B-F45E-E0F9-93FD-EB559ED31C12}"/>
          </ac:spMkLst>
        </pc:spChg>
        <pc:spChg chg="mod ord">
          <ac:chgData name="Daniel Khashabi" userId="62390808-c838-45e6-be59-d6fd0d208bc8" providerId="ADAL" clId="{19A97A65-FB7E-DC4C-8433-B675572D5E70}" dt="2023-02-11T18:32:07.374" v="2" actId="20577"/>
          <ac:spMkLst>
            <pc:docMk/>
            <pc:sldMk cId="2829751526" sldId="1600"/>
            <ac:spMk id="142" creationId="{185BFF6F-8170-E1BD-248F-5B262D395E4E}"/>
          </ac:spMkLst>
        </pc:spChg>
      </pc:sldChg>
      <pc:sldChg chg="addSp delSp modSp mod">
        <pc:chgData name="Daniel Khashabi" userId="62390808-c838-45e6-be59-d6fd0d208bc8" providerId="ADAL" clId="{19A97A65-FB7E-DC4C-8433-B675572D5E70}" dt="2023-02-22T18:59:48.232" v="10589" actId="478"/>
        <pc:sldMkLst>
          <pc:docMk/>
          <pc:sldMk cId="977812050" sldId="1601"/>
        </pc:sldMkLst>
        <pc:spChg chg="mod">
          <ac:chgData name="Daniel Khashabi" userId="62390808-c838-45e6-be59-d6fd0d208bc8" providerId="ADAL" clId="{19A97A65-FB7E-DC4C-8433-B675572D5E70}" dt="2023-02-22T18:59:18.310" v="10583" actId="207"/>
          <ac:spMkLst>
            <pc:docMk/>
            <pc:sldMk cId="977812050" sldId="1601"/>
            <ac:spMk id="3" creationId="{DA5342BD-59B7-63E9-B3AF-C5AA38C19386}"/>
          </ac:spMkLst>
        </pc:spChg>
        <pc:spChg chg="mod">
          <ac:chgData name="Daniel Khashabi" userId="62390808-c838-45e6-be59-d6fd0d208bc8" providerId="ADAL" clId="{19A97A65-FB7E-DC4C-8433-B675572D5E70}" dt="2023-02-22T17:58:30.299" v="9801"/>
          <ac:spMkLst>
            <pc:docMk/>
            <pc:sldMk cId="977812050" sldId="1601"/>
            <ac:spMk id="4" creationId="{54267B65-D057-A842-4998-BBA539AFE4D3}"/>
          </ac:spMkLst>
        </pc:spChg>
        <pc:spChg chg="add del mod">
          <ac:chgData name="Daniel Khashabi" userId="62390808-c838-45e6-be59-d6fd0d208bc8" providerId="ADAL" clId="{19A97A65-FB7E-DC4C-8433-B675572D5E70}" dt="2023-02-22T18:59:48.232" v="10589" actId="478"/>
          <ac:spMkLst>
            <pc:docMk/>
            <pc:sldMk cId="977812050" sldId="1601"/>
            <ac:spMk id="6" creationId="{8E9B71A8-021A-D9EB-FED2-676AE8BFE166}"/>
          </ac:spMkLst>
        </pc:spChg>
        <pc:spChg chg="mod">
          <ac:chgData name="Daniel Khashabi" userId="62390808-c838-45e6-be59-d6fd0d208bc8" providerId="ADAL" clId="{19A97A65-FB7E-DC4C-8433-B675572D5E70}" dt="2023-02-22T17:58:30.299" v="9801"/>
          <ac:spMkLst>
            <pc:docMk/>
            <pc:sldMk cId="977812050" sldId="1601"/>
            <ac:spMk id="13" creationId="{C3DF63AB-4939-CDC9-6A07-1C42BAE00041}"/>
          </ac:spMkLst>
        </pc:spChg>
        <pc:picChg chg="add del mod">
          <ac:chgData name="Daniel Khashabi" userId="62390808-c838-45e6-be59-d6fd0d208bc8" providerId="ADAL" clId="{19A97A65-FB7E-DC4C-8433-B675572D5E70}" dt="2023-02-22T18:59:48.232" v="10589" actId="478"/>
          <ac:picMkLst>
            <pc:docMk/>
            <pc:sldMk cId="977812050" sldId="1601"/>
            <ac:picMk id="5" creationId="{CACAFC68-4131-0201-99D4-94F8C80265DC}"/>
          </ac:picMkLst>
        </pc:picChg>
      </pc:sldChg>
      <pc:sldChg chg="addSp delSp modSp mod modTransition">
        <pc:chgData name="Daniel Khashabi" userId="62390808-c838-45e6-be59-d6fd0d208bc8" providerId="ADAL" clId="{19A97A65-FB7E-DC4C-8433-B675572D5E70}" dt="2023-02-23T16:23:18.641" v="10790"/>
        <pc:sldMkLst>
          <pc:docMk/>
          <pc:sldMk cId="3048726238" sldId="1605"/>
        </pc:sldMkLst>
        <pc:spChg chg="mod">
          <ac:chgData name="Daniel Khashabi" userId="62390808-c838-45e6-be59-d6fd0d208bc8" providerId="ADAL" clId="{19A97A65-FB7E-DC4C-8433-B675572D5E70}" dt="2023-02-22T17:58:30.299" v="9801"/>
          <ac:spMkLst>
            <pc:docMk/>
            <pc:sldMk cId="3048726238" sldId="1605"/>
            <ac:spMk id="2" creationId="{905AB810-3D7D-65ED-BA58-504F065A446C}"/>
          </ac:spMkLst>
        </pc:spChg>
        <pc:spChg chg="add del mod">
          <ac:chgData name="Daniel Khashabi" userId="62390808-c838-45e6-be59-d6fd0d208bc8" providerId="ADAL" clId="{19A97A65-FB7E-DC4C-8433-B675572D5E70}" dt="2023-02-22T03:37:45.359" v="6649" actId="478"/>
          <ac:spMkLst>
            <pc:docMk/>
            <pc:sldMk cId="3048726238" sldId="1605"/>
            <ac:spMk id="5" creationId="{DA93FE49-03FB-1D41-B71F-34A76A63958A}"/>
          </ac:spMkLst>
        </pc:spChg>
        <pc:spChg chg="add del mod">
          <ac:chgData name="Daniel Khashabi" userId="62390808-c838-45e6-be59-d6fd0d208bc8" providerId="ADAL" clId="{19A97A65-FB7E-DC4C-8433-B675572D5E70}" dt="2023-02-22T03:39:56.075" v="6755" actId="478"/>
          <ac:spMkLst>
            <pc:docMk/>
            <pc:sldMk cId="3048726238" sldId="1605"/>
            <ac:spMk id="6" creationId="{0CF8D9B4-58AB-C8A3-CC31-2561639A6B3C}"/>
          </ac:spMkLst>
        </pc:spChg>
        <pc:spChg chg="del">
          <ac:chgData name="Daniel Khashabi" userId="62390808-c838-45e6-be59-d6fd0d208bc8" providerId="ADAL" clId="{19A97A65-FB7E-DC4C-8433-B675572D5E70}" dt="2023-02-22T03:35:47.831" v="6599" actId="478"/>
          <ac:spMkLst>
            <pc:docMk/>
            <pc:sldMk cId="3048726238" sldId="1605"/>
            <ac:spMk id="25" creationId="{4F6FC934-D1B8-1707-6387-EECD02D5F991}"/>
          </ac:spMkLst>
        </pc:spChg>
        <pc:spChg chg="del mod">
          <ac:chgData name="Daniel Khashabi" userId="62390808-c838-45e6-be59-d6fd0d208bc8" providerId="ADAL" clId="{19A97A65-FB7E-DC4C-8433-B675572D5E70}" dt="2023-02-22T03:35:47.831" v="6599" actId="478"/>
          <ac:spMkLst>
            <pc:docMk/>
            <pc:sldMk cId="3048726238" sldId="1605"/>
            <ac:spMk id="26" creationId="{082B7E43-F6AA-F2C8-6C31-C60686B3E19E}"/>
          </ac:spMkLst>
        </pc:spChg>
        <pc:spChg chg="del">
          <ac:chgData name="Daniel Khashabi" userId="62390808-c838-45e6-be59-d6fd0d208bc8" providerId="ADAL" clId="{19A97A65-FB7E-DC4C-8433-B675572D5E70}" dt="2023-02-22T03:35:47.831" v="6599" actId="478"/>
          <ac:spMkLst>
            <pc:docMk/>
            <pc:sldMk cId="3048726238" sldId="1605"/>
            <ac:spMk id="27" creationId="{019C1802-AB76-2BB1-7CB7-AFC5A93C3371}"/>
          </ac:spMkLst>
        </pc:spChg>
        <pc:spChg chg="del mod">
          <ac:chgData name="Daniel Khashabi" userId="62390808-c838-45e6-be59-d6fd0d208bc8" providerId="ADAL" clId="{19A97A65-FB7E-DC4C-8433-B675572D5E70}" dt="2023-02-22T03:35:47.831" v="6599" actId="478"/>
          <ac:spMkLst>
            <pc:docMk/>
            <pc:sldMk cId="3048726238" sldId="1605"/>
            <ac:spMk id="28" creationId="{1503E800-03F6-F0C7-19EB-098227C7B1E7}"/>
          </ac:spMkLst>
        </pc:spChg>
        <pc:spChg chg="del">
          <ac:chgData name="Daniel Khashabi" userId="62390808-c838-45e6-be59-d6fd0d208bc8" providerId="ADAL" clId="{19A97A65-FB7E-DC4C-8433-B675572D5E70}" dt="2023-02-22T03:35:47.831" v="6599" actId="478"/>
          <ac:spMkLst>
            <pc:docMk/>
            <pc:sldMk cId="3048726238" sldId="1605"/>
            <ac:spMk id="29" creationId="{B7D58CA8-E1B2-BA35-0B8D-4B31986D64F8}"/>
          </ac:spMkLst>
        </pc:spChg>
        <pc:spChg chg="del mod">
          <ac:chgData name="Daniel Khashabi" userId="62390808-c838-45e6-be59-d6fd0d208bc8" providerId="ADAL" clId="{19A97A65-FB7E-DC4C-8433-B675572D5E70}" dt="2023-02-22T03:35:47.831" v="6599" actId="478"/>
          <ac:spMkLst>
            <pc:docMk/>
            <pc:sldMk cId="3048726238" sldId="1605"/>
            <ac:spMk id="30" creationId="{9DBC8D66-39AD-808B-8BFC-CBB1558018AB}"/>
          </ac:spMkLst>
        </pc:spChg>
        <pc:spChg chg="del mod">
          <ac:chgData name="Daniel Khashabi" userId="62390808-c838-45e6-be59-d6fd0d208bc8" providerId="ADAL" clId="{19A97A65-FB7E-DC4C-8433-B675572D5E70}" dt="2023-02-22T03:35:47.831" v="6599" actId="478"/>
          <ac:spMkLst>
            <pc:docMk/>
            <pc:sldMk cId="3048726238" sldId="1605"/>
            <ac:spMk id="71" creationId="{1539C76B-D283-179F-B27F-6B0BC334DDDB}"/>
          </ac:spMkLst>
        </pc:spChg>
        <pc:spChg chg="del mod">
          <ac:chgData name="Daniel Khashabi" userId="62390808-c838-45e6-be59-d6fd0d208bc8" providerId="ADAL" clId="{19A97A65-FB7E-DC4C-8433-B675572D5E70}" dt="2023-02-22T03:35:49.718" v="6600" actId="478"/>
          <ac:spMkLst>
            <pc:docMk/>
            <pc:sldMk cId="3048726238" sldId="1605"/>
            <ac:spMk id="72" creationId="{04DFAC35-FC15-B1A5-77DB-85B7FE63420F}"/>
          </ac:spMkLst>
        </pc:spChg>
        <pc:spChg chg="mod">
          <ac:chgData name="Daniel Khashabi" userId="62390808-c838-45e6-be59-d6fd0d208bc8" providerId="ADAL" clId="{19A97A65-FB7E-DC4C-8433-B675572D5E70}" dt="2023-02-22T17:58:30.299" v="9801"/>
          <ac:spMkLst>
            <pc:docMk/>
            <pc:sldMk cId="3048726238" sldId="1605"/>
            <ac:spMk id="73" creationId="{4AD54B33-4EB9-F9E9-FCFC-4827A8F0707A}"/>
          </ac:spMkLst>
        </pc:spChg>
        <pc:spChg chg="mod">
          <ac:chgData name="Daniel Khashabi" userId="62390808-c838-45e6-be59-d6fd0d208bc8" providerId="ADAL" clId="{19A97A65-FB7E-DC4C-8433-B675572D5E70}" dt="2023-02-22T17:58:30.299" v="9801"/>
          <ac:spMkLst>
            <pc:docMk/>
            <pc:sldMk cId="3048726238" sldId="1605"/>
            <ac:spMk id="74" creationId="{A91F834F-03B1-65F8-DE13-896DC2ACB383}"/>
          </ac:spMkLst>
        </pc:spChg>
        <pc:spChg chg="mod">
          <ac:chgData name="Daniel Khashabi" userId="62390808-c838-45e6-be59-d6fd0d208bc8" providerId="ADAL" clId="{19A97A65-FB7E-DC4C-8433-B675572D5E70}" dt="2023-02-22T17:58:30.299" v="9801"/>
          <ac:spMkLst>
            <pc:docMk/>
            <pc:sldMk cId="3048726238" sldId="1605"/>
            <ac:spMk id="75" creationId="{47DC07F5-F6D6-834F-C030-5FE921DBCAEF}"/>
          </ac:spMkLst>
        </pc:spChg>
        <pc:spChg chg="mod">
          <ac:chgData name="Daniel Khashabi" userId="62390808-c838-45e6-be59-d6fd0d208bc8" providerId="ADAL" clId="{19A97A65-FB7E-DC4C-8433-B675572D5E70}" dt="2023-02-22T17:58:30.299" v="9801"/>
          <ac:spMkLst>
            <pc:docMk/>
            <pc:sldMk cId="3048726238" sldId="1605"/>
            <ac:spMk id="76" creationId="{94F950C8-5268-2D4E-5CF0-0932BF19BA22}"/>
          </ac:spMkLst>
        </pc:spChg>
        <pc:spChg chg="mod">
          <ac:chgData name="Daniel Khashabi" userId="62390808-c838-45e6-be59-d6fd0d208bc8" providerId="ADAL" clId="{19A97A65-FB7E-DC4C-8433-B675572D5E70}" dt="2023-02-22T17:58:30.299" v="9801"/>
          <ac:spMkLst>
            <pc:docMk/>
            <pc:sldMk cId="3048726238" sldId="1605"/>
            <ac:spMk id="77" creationId="{10EF2801-489D-B352-6833-0FFD4FF5EA98}"/>
          </ac:spMkLst>
        </pc:spChg>
        <pc:spChg chg="mod">
          <ac:chgData name="Daniel Khashabi" userId="62390808-c838-45e6-be59-d6fd0d208bc8" providerId="ADAL" clId="{19A97A65-FB7E-DC4C-8433-B675572D5E70}" dt="2023-02-22T17:58:30.299" v="9801"/>
          <ac:spMkLst>
            <pc:docMk/>
            <pc:sldMk cId="3048726238" sldId="1605"/>
            <ac:spMk id="78" creationId="{BC7D00C1-D2D2-7BFE-E1C0-2A0E4ACF4D3F}"/>
          </ac:spMkLst>
        </pc:spChg>
        <pc:spChg chg="del mod">
          <ac:chgData name="Daniel Khashabi" userId="62390808-c838-45e6-be59-d6fd0d208bc8" providerId="ADAL" clId="{19A97A65-FB7E-DC4C-8433-B675572D5E70}" dt="2023-02-22T03:35:47.831" v="6599" actId="478"/>
          <ac:spMkLst>
            <pc:docMk/>
            <pc:sldMk cId="3048726238" sldId="1605"/>
            <ac:spMk id="79" creationId="{C164FD82-46A0-85AF-6BC4-99DD0022BFDD}"/>
          </ac:spMkLst>
        </pc:spChg>
        <pc:picChg chg="add del mod">
          <ac:chgData name="Daniel Khashabi" userId="62390808-c838-45e6-be59-d6fd0d208bc8" providerId="ADAL" clId="{19A97A65-FB7E-DC4C-8433-B675572D5E70}" dt="2023-02-22T03:36:54.407" v="6610" actId="21"/>
          <ac:picMkLst>
            <pc:docMk/>
            <pc:sldMk cId="3048726238" sldId="1605"/>
            <ac:picMk id="3" creationId="{C8037FB7-A634-DC06-CBD2-341EBEEF31CF}"/>
          </ac:picMkLst>
        </pc:picChg>
        <pc:picChg chg="add del mod">
          <ac:chgData name="Daniel Khashabi" userId="62390808-c838-45e6-be59-d6fd0d208bc8" providerId="ADAL" clId="{19A97A65-FB7E-DC4C-8433-B675572D5E70}" dt="2023-02-22T03:37:02.849" v="6616" actId="21"/>
          <ac:picMkLst>
            <pc:docMk/>
            <pc:sldMk cId="3048726238" sldId="1605"/>
            <ac:picMk id="4" creationId="{2036FBB5-FA07-A2FA-55C2-2CBDC25DC235}"/>
          </ac:picMkLst>
        </pc:picChg>
        <pc:picChg chg="add mod">
          <ac:chgData name="Daniel Khashabi" userId="62390808-c838-45e6-be59-d6fd0d208bc8" providerId="ADAL" clId="{19A97A65-FB7E-DC4C-8433-B675572D5E70}" dt="2023-02-22T19:00:48.229" v="10613" actId="1076"/>
          <ac:picMkLst>
            <pc:docMk/>
            <pc:sldMk cId="3048726238" sldId="1605"/>
            <ac:picMk id="7" creationId="{830820C1-C964-4067-52A7-E5C2114DDCE7}"/>
          </ac:picMkLst>
        </pc:picChg>
        <pc:picChg chg="add del mod">
          <ac:chgData name="Daniel Khashabi" userId="62390808-c838-45e6-be59-d6fd0d208bc8" providerId="ADAL" clId="{19A97A65-FB7E-DC4C-8433-B675572D5E70}" dt="2023-02-22T03:37:46.629" v="6650" actId="478"/>
          <ac:picMkLst>
            <pc:docMk/>
            <pc:sldMk cId="3048726238" sldId="1605"/>
            <ac:picMk id="3074" creationId="{56DCD32C-25E8-B0B9-2042-E1E6E225B4A6}"/>
          </ac:picMkLst>
        </pc:picChg>
        <pc:picChg chg="add del mod">
          <ac:chgData name="Daniel Khashabi" userId="62390808-c838-45e6-be59-d6fd0d208bc8" providerId="ADAL" clId="{19A97A65-FB7E-DC4C-8433-B675572D5E70}" dt="2023-02-22T03:39:56.075" v="6755" actId="478"/>
          <ac:picMkLst>
            <pc:docMk/>
            <pc:sldMk cId="3048726238" sldId="1605"/>
            <ac:picMk id="3076" creationId="{E039EDDA-6BD8-DDEB-FCA3-16383BF0A6B1}"/>
          </ac:picMkLst>
        </pc:picChg>
        <pc:cxnChg chg="del">
          <ac:chgData name="Daniel Khashabi" userId="62390808-c838-45e6-be59-d6fd0d208bc8" providerId="ADAL" clId="{19A97A65-FB7E-DC4C-8433-B675572D5E70}" dt="2023-02-22T03:35:47.831" v="6599" actId="478"/>
          <ac:cxnSpMkLst>
            <pc:docMk/>
            <pc:sldMk cId="3048726238" sldId="1605"/>
            <ac:cxnSpMk id="31" creationId="{B4C38710-638A-7DD5-962F-570B1E175348}"/>
          </ac:cxnSpMkLst>
        </pc:cxnChg>
        <pc:cxnChg chg="del">
          <ac:chgData name="Daniel Khashabi" userId="62390808-c838-45e6-be59-d6fd0d208bc8" providerId="ADAL" clId="{19A97A65-FB7E-DC4C-8433-B675572D5E70}" dt="2023-02-22T03:35:47.831" v="6599" actId="478"/>
          <ac:cxnSpMkLst>
            <pc:docMk/>
            <pc:sldMk cId="3048726238" sldId="1605"/>
            <ac:cxnSpMk id="32" creationId="{F3998764-6EEC-087D-ECC4-0B62070D1760}"/>
          </ac:cxnSpMkLst>
        </pc:cxnChg>
        <pc:cxnChg chg="del">
          <ac:chgData name="Daniel Khashabi" userId="62390808-c838-45e6-be59-d6fd0d208bc8" providerId="ADAL" clId="{19A97A65-FB7E-DC4C-8433-B675572D5E70}" dt="2023-02-22T03:35:47.831" v="6599" actId="478"/>
          <ac:cxnSpMkLst>
            <pc:docMk/>
            <pc:sldMk cId="3048726238" sldId="1605"/>
            <ac:cxnSpMk id="33" creationId="{DF08AF49-3789-3A7F-603A-8593C2420B32}"/>
          </ac:cxnSpMkLst>
        </pc:cxnChg>
        <pc:cxnChg chg="del">
          <ac:chgData name="Daniel Khashabi" userId="62390808-c838-45e6-be59-d6fd0d208bc8" providerId="ADAL" clId="{19A97A65-FB7E-DC4C-8433-B675572D5E70}" dt="2023-02-22T03:35:47.831" v="6599" actId="478"/>
          <ac:cxnSpMkLst>
            <pc:docMk/>
            <pc:sldMk cId="3048726238" sldId="1605"/>
            <ac:cxnSpMk id="34" creationId="{3111A149-B35A-34BA-09DC-C31875CEF80A}"/>
          </ac:cxnSpMkLst>
        </pc:cxnChg>
      </pc:sldChg>
      <pc:sldChg chg="addSp delSp modSp mod delAnim modAnim modNotes">
        <pc:chgData name="Daniel Khashabi" userId="62390808-c838-45e6-be59-d6fd0d208bc8" providerId="ADAL" clId="{19A97A65-FB7E-DC4C-8433-B675572D5E70}" dt="2023-02-23T16:25:29.789" v="10792" actId="1076"/>
        <pc:sldMkLst>
          <pc:docMk/>
          <pc:sldMk cId="3352225948" sldId="1606"/>
        </pc:sldMkLst>
        <pc:spChg chg="mod">
          <ac:chgData name="Daniel Khashabi" userId="62390808-c838-45e6-be59-d6fd0d208bc8" providerId="ADAL" clId="{19A97A65-FB7E-DC4C-8433-B675572D5E70}" dt="2023-02-21T14:49:47.923" v="3432" actId="20577"/>
          <ac:spMkLst>
            <pc:docMk/>
            <pc:sldMk cId="3352225948" sldId="1606"/>
            <ac:spMk id="3" creationId="{58B57376-83E0-E507-151B-591DA026DE82}"/>
          </ac:spMkLst>
        </pc:spChg>
        <pc:spChg chg="mod">
          <ac:chgData name="Daniel Khashabi" userId="62390808-c838-45e6-be59-d6fd0d208bc8" providerId="ADAL" clId="{19A97A65-FB7E-DC4C-8433-B675572D5E70}" dt="2023-02-22T17:58:30.299" v="9801"/>
          <ac:spMkLst>
            <pc:docMk/>
            <pc:sldMk cId="3352225948" sldId="1606"/>
            <ac:spMk id="9" creationId="{764E7499-B950-91D6-0606-F4CC7C80816A}"/>
          </ac:spMkLst>
        </pc:spChg>
        <pc:spChg chg="mod">
          <ac:chgData name="Daniel Khashabi" userId="62390808-c838-45e6-be59-d6fd0d208bc8" providerId="ADAL" clId="{19A97A65-FB7E-DC4C-8433-B675572D5E70}" dt="2023-02-22T17:58:30.299" v="9801"/>
          <ac:spMkLst>
            <pc:docMk/>
            <pc:sldMk cId="3352225948" sldId="1606"/>
            <ac:spMk id="10" creationId="{E9C4614B-C92C-D283-BA67-DD1C22DE0C70}"/>
          </ac:spMkLst>
        </pc:spChg>
        <pc:spChg chg="mod">
          <ac:chgData name="Daniel Khashabi" userId="62390808-c838-45e6-be59-d6fd0d208bc8" providerId="ADAL" clId="{19A97A65-FB7E-DC4C-8433-B675572D5E70}" dt="2023-02-22T17:58:30.299" v="9801"/>
          <ac:spMkLst>
            <pc:docMk/>
            <pc:sldMk cId="3352225948" sldId="1606"/>
            <ac:spMk id="11" creationId="{55330E7F-E88D-7A00-FADC-5B13554EB88F}"/>
          </ac:spMkLst>
        </pc:spChg>
        <pc:spChg chg="mod">
          <ac:chgData name="Daniel Khashabi" userId="62390808-c838-45e6-be59-d6fd0d208bc8" providerId="ADAL" clId="{19A97A65-FB7E-DC4C-8433-B675572D5E70}" dt="2023-02-22T17:58:30.299" v="9801"/>
          <ac:spMkLst>
            <pc:docMk/>
            <pc:sldMk cId="3352225948" sldId="1606"/>
            <ac:spMk id="12" creationId="{FBA829E2-71AF-38FC-CFD8-FC50A5B11845}"/>
          </ac:spMkLst>
        </pc:spChg>
        <pc:spChg chg="mod">
          <ac:chgData name="Daniel Khashabi" userId="62390808-c838-45e6-be59-d6fd0d208bc8" providerId="ADAL" clId="{19A97A65-FB7E-DC4C-8433-B675572D5E70}" dt="2023-02-22T17:58:30.299" v="9801"/>
          <ac:spMkLst>
            <pc:docMk/>
            <pc:sldMk cId="3352225948" sldId="1606"/>
            <ac:spMk id="27" creationId="{E0C4B12C-20E3-CF1C-704C-F464CBEE7176}"/>
          </ac:spMkLst>
        </pc:spChg>
        <pc:spChg chg="mod">
          <ac:chgData name="Daniel Khashabi" userId="62390808-c838-45e6-be59-d6fd0d208bc8" providerId="ADAL" clId="{19A97A65-FB7E-DC4C-8433-B675572D5E70}" dt="2023-02-22T17:58:30.299" v="9801"/>
          <ac:spMkLst>
            <pc:docMk/>
            <pc:sldMk cId="3352225948" sldId="1606"/>
            <ac:spMk id="29" creationId="{E116835B-A446-0A38-B4CA-81E1812A52DD}"/>
          </ac:spMkLst>
        </pc:spChg>
        <pc:spChg chg="mod">
          <ac:chgData name="Daniel Khashabi" userId="62390808-c838-45e6-be59-d6fd0d208bc8" providerId="ADAL" clId="{19A97A65-FB7E-DC4C-8433-B675572D5E70}" dt="2023-02-22T17:58:30.299" v="9801"/>
          <ac:spMkLst>
            <pc:docMk/>
            <pc:sldMk cId="3352225948" sldId="1606"/>
            <ac:spMk id="31" creationId="{CF577B95-D1B3-8A75-A4F5-E0E514B7957D}"/>
          </ac:spMkLst>
        </pc:spChg>
        <pc:spChg chg="mod">
          <ac:chgData name="Daniel Khashabi" userId="62390808-c838-45e6-be59-d6fd0d208bc8" providerId="ADAL" clId="{19A97A65-FB7E-DC4C-8433-B675572D5E70}" dt="2023-02-22T17:58:30.299" v="9801"/>
          <ac:spMkLst>
            <pc:docMk/>
            <pc:sldMk cId="3352225948" sldId="1606"/>
            <ac:spMk id="33" creationId="{14FFEDB4-FF48-F8B8-1861-02B199C45F29}"/>
          </ac:spMkLst>
        </pc:spChg>
        <pc:spChg chg="del mod">
          <ac:chgData name="Daniel Khashabi" userId="62390808-c838-45e6-be59-d6fd0d208bc8" providerId="ADAL" clId="{19A97A65-FB7E-DC4C-8433-B675572D5E70}" dt="2023-02-21T14:49:45.048" v="3429" actId="478"/>
          <ac:spMkLst>
            <pc:docMk/>
            <pc:sldMk cId="3352225948" sldId="1606"/>
            <ac:spMk id="34" creationId="{A9C0BD6A-E7E2-EB64-6222-5D1565C82A77}"/>
          </ac:spMkLst>
        </pc:spChg>
        <pc:spChg chg="add mod">
          <ac:chgData name="Daniel Khashabi" userId="62390808-c838-45e6-be59-d6fd0d208bc8" providerId="ADAL" clId="{19A97A65-FB7E-DC4C-8433-B675572D5E70}" dt="2023-02-22T17:58:30.299" v="9801"/>
          <ac:spMkLst>
            <pc:docMk/>
            <pc:sldMk cId="3352225948" sldId="1606"/>
            <ac:spMk id="35" creationId="{92AD76CD-159F-CA0E-A35B-CDA409DB0F31}"/>
          </ac:spMkLst>
        </pc:spChg>
        <pc:spChg chg="mod">
          <ac:chgData name="Daniel Khashabi" userId="62390808-c838-45e6-be59-d6fd0d208bc8" providerId="ADAL" clId="{19A97A65-FB7E-DC4C-8433-B675572D5E70}" dt="2023-02-22T17:58:30.299" v="9801"/>
          <ac:spMkLst>
            <pc:docMk/>
            <pc:sldMk cId="3352225948" sldId="1606"/>
            <ac:spMk id="37" creationId="{9D717302-7D3A-C53F-EA0C-DCB9908460B8}"/>
          </ac:spMkLst>
        </pc:spChg>
        <pc:grpChg chg="mod">
          <ac:chgData name="Daniel Khashabi" userId="62390808-c838-45e6-be59-d6fd0d208bc8" providerId="ADAL" clId="{19A97A65-FB7E-DC4C-8433-B675572D5E70}" dt="2023-02-23T16:25:29.789" v="10792" actId="1076"/>
          <ac:grpSpMkLst>
            <pc:docMk/>
            <pc:sldMk cId="3352225948" sldId="1606"/>
            <ac:grpSpMk id="4" creationId="{BF0A3626-32FA-CEF2-F23C-BE398819C5D2}"/>
          </ac:grpSpMkLst>
        </pc:grpChg>
      </pc:sldChg>
      <pc:sldChg chg="modSp modTransition">
        <pc:chgData name="Daniel Khashabi" userId="62390808-c838-45e6-be59-d6fd0d208bc8" providerId="ADAL" clId="{19A97A65-FB7E-DC4C-8433-B675572D5E70}" dt="2023-02-23T16:21:24.617" v="10780"/>
        <pc:sldMkLst>
          <pc:docMk/>
          <pc:sldMk cId="848025613" sldId="1610"/>
        </pc:sldMkLst>
        <pc:spChg chg="mod">
          <ac:chgData name="Daniel Khashabi" userId="62390808-c838-45e6-be59-d6fd0d208bc8" providerId="ADAL" clId="{19A97A65-FB7E-DC4C-8433-B675572D5E70}" dt="2023-02-22T17:58:30.299" v="9801"/>
          <ac:spMkLst>
            <pc:docMk/>
            <pc:sldMk cId="848025613" sldId="1610"/>
            <ac:spMk id="2" creationId="{0BB91808-AED5-3152-7751-F4D9CB7B4DFC}"/>
          </ac:spMkLst>
        </pc:spChg>
        <pc:spChg chg="mod">
          <ac:chgData name="Daniel Khashabi" userId="62390808-c838-45e6-be59-d6fd0d208bc8" providerId="ADAL" clId="{19A97A65-FB7E-DC4C-8433-B675572D5E70}" dt="2023-02-22T17:58:30.299" v="9801"/>
          <ac:spMkLst>
            <pc:docMk/>
            <pc:sldMk cId="848025613" sldId="1610"/>
            <ac:spMk id="4" creationId="{66E47F1C-C79A-1486-8DC5-943653E554A8}"/>
          </ac:spMkLst>
        </pc:spChg>
        <pc:spChg chg="mod">
          <ac:chgData name="Daniel Khashabi" userId="62390808-c838-45e6-be59-d6fd0d208bc8" providerId="ADAL" clId="{19A97A65-FB7E-DC4C-8433-B675572D5E70}" dt="2023-02-22T17:58:30.299" v="9801"/>
          <ac:spMkLst>
            <pc:docMk/>
            <pc:sldMk cId="848025613" sldId="1610"/>
            <ac:spMk id="6" creationId="{2A0C8778-88E2-0944-059D-85BDD5C6A549}"/>
          </ac:spMkLst>
        </pc:spChg>
        <pc:spChg chg="mod">
          <ac:chgData name="Daniel Khashabi" userId="62390808-c838-45e6-be59-d6fd0d208bc8" providerId="ADAL" clId="{19A97A65-FB7E-DC4C-8433-B675572D5E70}" dt="2023-02-22T17:58:30.299" v="9801"/>
          <ac:spMkLst>
            <pc:docMk/>
            <pc:sldMk cId="848025613" sldId="1610"/>
            <ac:spMk id="8" creationId="{74E461D6-5837-F3B3-A53F-073118A3B85D}"/>
          </ac:spMkLst>
        </pc:spChg>
        <pc:spChg chg="mod">
          <ac:chgData name="Daniel Khashabi" userId="62390808-c838-45e6-be59-d6fd0d208bc8" providerId="ADAL" clId="{19A97A65-FB7E-DC4C-8433-B675572D5E70}" dt="2023-02-22T17:58:30.299" v="9801"/>
          <ac:spMkLst>
            <pc:docMk/>
            <pc:sldMk cId="848025613" sldId="1610"/>
            <ac:spMk id="10" creationId="{91BA1FD3-B7AA-33CC-60EC-5D9F502D3C1C}"/>
          </ac:spMkLst>
        </pc:spChg>
        <pc:spChg chg="mod">
          <ac:chgData name="Daniel Khashabi" userId="62390808-c838-45e6-be59-d6fd0d208bc8" providerId="ADAL" clId="{19A97A65-FB7E-DC4C-8433-B675572D5E70}" dt="2023-02-22T17:58:30.299" v="9801"/>
          <ac:spMkLst>
            <pc:docMk/>
            <pc:sldMk cId="848025613" sldId="1610"/>
            <ac:spMk id="15" creationId="{6D2400EA-94C6-D025-290F-D884FB0CE89D}"/>
          </ac:spMkLst>
        </pc:spChg>
        <pc:spChg chg="mod">
          <ac:chgData name="Daniel Khashabi" userId="62390808-c838-45e6-be59-d6fd0d208bc8" providerId="ADAL" clId="{19A97A65-FB7E-DC4C-8433-B675572D5E70}" dt="2023-02-22T17:58:30.299" v="9801"/>
          <ac:spMkLst>
            <pc:docMk/>
            <pc:sldMk cId="848025613" sldId="1610"/>
            <ac:spMk id="18" creationId="{CC8B955F-53CA-0B24-ADC9-4BA802D38646}"/>
          </ac:spMkLst>
        </pc:spChg>
        <pc:spChg chg="mod">
          <ac:chgData name="Daniel Khashabi" userId="62390808-c838-45e6-be59-d6fd0d208bc8" providerId="ADAL" clId="{19A97A65-FB7E-DC4C-8433-B675572D5E70}" dt="2023-02-22T17:58:30.299" v="9801"/>
          <ac:spMkLst>
            <pc:docMk/>
            <pc:sldMk cId="848025613" sldId="1610"/>
            <ac:spMk id="20" creationId="{BBF4471C-92E2-A432-1CAB-6A09449A9E19}"/>
          </ac:spMkLst>
        </pc:spChg>
        <pc:spChg chg="mod">
          <ac:chgData name="Daniel Khashabi" userId="62390808-c838-45e6-be59-d6fd0d208bc8" providerId="ADAL" clId="{19A97A65-FB7E-DC4C-8433-B675572D5E70}" dt="2023-02-22T17:58:30.299" v="9801"/>
          <ac:spMkLst>
            <pc:docMk/>
            <pc:sldMk cId="848025613" sldId="1610"/>
            <ac:spMk id="22" creationId="{5F41F5D6-5AC0-E165-48FC-D590E73F1357}"/>
          </ac:spMkLst>
        </pc:spChg>
        <pc:spChg chg="mod">
          <ac:chgData name="Daniel Khashabi" userId="62390808-c838-45e6-be59-d6fd0d208bc8" providerId="ADAL" clId="{19A97A65-FB7E-DC4C-8433-B675572D5E70}" dt="2023-02-22T17:58:30.299" v="9801"/>
          <ac:spMkLst>
            <pc:docMk/>
            <pc:sldMk cId="848025613" sldId="1610"/>
            <ac:spMk id="26" creationId="{082B7E43-F6AA-F2C8-6C31-C60686B3E19E}"/>
          </ac:spMkLst>
        </pc:spChg>
        <pc:spChg chg="mod">
          <ac:chgData name="Daniel Khashabi" userId="62390808-c838-45e6-be59-d6fd0d208bc8" providerId="ADAL" clId="{19A97A65-FB7E-DC4C-8433-B675572D5E70}" dt="2023-02-22T17:58:30.299" v="9801"/>
          <ac:spMkLst>
            <pc:docMk/>
            <pc:sldMk cId="848025613" sldId="1610"/>
            <ac:spMk id="28" creationId="{1503E800-03F6-F0C7-19EB-098227C7B1E7}"/>
          </ac:spMkLst>
        </pc:spChg>
        <pc:spChg chg="mod">
          <ac:chgData name="Daniel Khashabi" userId="62390808-c838-45e6-be59-d6fd0d208bc8" providerId="ADAL" clId="{19A97A65-FB7E-DC4C-8433-B675572D5E70}" dt="2023-02-22T17:58:30.299" v="9801"/>
          <ac:spMkLst>
            <pc:docMk/>
            <pc:sldMk cId="848025613" sldId="1610"/>
            <ac:spMk id="30" creationId="{9DBC8D66-39AD-808B-8BFC-CBB1558018AB}"/>
          </ac:spMkLst>
        </pc:spChg>
        <pc:spChg chg="mod">
          <ac:chgData name="Daniel Khashabi" userId="62390808-c838-45e6-be59-d6fd0d208bc8" providerId="ADAL" clId="{19A97A65-FB7E-DC4C-8433-B675572D5E70}" dt="2023-02-22T17:58:30.299" v="9801"/>
          <ac:spMkLst>
            <pc:docMk/>
            <pc:sldMk cId="848025613" sldId="1610"/>
            <ac:spMk id="37" creationId="{27FD3151-EC6F-D61B-FDC1-F6EF65C6E5F3}"/>
          </ac:spMkLst>
        </pc:spChg>
        <pc:spChg chg="mod">
          <ac:chgData name="Daniel Khashabi" userId="62390808-c838-45e6-be59-d6fd0d208bc8" providerId="ADAL" clId="{19A97A65-FB7E-DC4C-8433-B675572D5E70}" dt="2023-02-22T17:58:30.299" v="9801"/>
          <ac:spMkLst>
            <pc:docMk/>
            <pc:sldMk cId="848025613" sldId="1610"/>
            <ac:spMk id="40" creationId="{6EDAFD65-0267-8B63-C7D5-2DC5FB31B6F6}"/>
          </ac:spMkLst>
        </pc:spChg>
        <pc:spChg chg="mod">
          <ac:chgData name="Daniel Khashabi" userId="62390808-c838-45e6-be59-d6fd0d208bc8" providerId="ADAL" clId="{19A97A65-FB7E-DC4C-8433-B675572D5E70}" dt="2023-02-22T17:58:30.299" v="9801"/>
          <ac:spMkLst>
            <pc:docMk/>
            <pc:sldMk cId="848025613" sldId="1610"/>
            <ac:spMk id="42" creationId="{9FCD99F5-C896-9DB4-024D-4E079E521DFC}"/>
          </ac:spMkLst>
        </pc:spChg>
        <pc:spChg chg="mod">
          <ac:chgData name="Daniel Khashabi" userId="62390808-c838-45e6-be59-d6fd0d208bc8" providerId="ADAL" clId="{19A97A65-FB7E-DC4C-8433-B675572D5E70}" dt="2023-02-22T17:58:30.299" v="9801"/>
          <ac:spMkLst>
            <pc:docMk/>
            <pc:sldMk cId="848025613" sldId="1610"/>
            <ac:spMk id="44" creationId="{748C98E8-FBB9-C66C-5271-6685E2C5FB0D}"/>
          </ac:spMkLst>
        </pc:spChg>
        <pc:spChg chg="mod">
          <ac:chgData name="Daniel Khashabi" userId="62390808-c838-45e6-be59-d6fd0d208bc8" providerId="ADAL" clId="{19A97A65-FB7E-DC4C-8433-B675572D5E70}" dt="2023-02-22T17:58:30.299" v="9801"/>
          <ac:spMkLst>
            <pc:docMk/>
            <pc:sldMk cId="848025613" sldId="1610"/>
            <ac:spMk id="49" creationId="{A46EBD32-73FD-F055-706F-4F51AF97868B}"/>
          </ac:spMkLst>
        </pc:spChg>
        <pc:spChg chg="mod">
          <ac:chgData name="Daniel Khashabi" userId="62390808-c838-45e6-be59-d6fd0d208bc8" providerId="ADAL" clId="{19A97A65-FB7E-DC4C-8433-B675572D5E70}" dt="2023-02-22T17:58:30.299" v="9801"/>
          <ac:spMkLst>
            <pc:docMk/>
            <pc:sldMk cId="848025613" sldId="1610"/>
            <ac:spMk id="51" creationId="{D196AE15-FA14-B580-7F77-A45935B1E778}"/>
          </ac:spMkLst>
        </pc:spChg>
        <pc:spChg chg="mod">
          <ac:chgData name="Daniel Khashabi" userId="62390808-c838-45e6-be59-d6fd0d208bc8" providerId="ADAL" clId="{19A97A65-FB7E-DC4C-8433-B675572D5E70}" dt="2023-02-22T17:58:30.299" v="9801"/>
          <ac:spMkLst>
            <pc:docMk/>
            <pc:sldMk cId="848025613" sldId="1610"/>
            <ac:spMk id="52" creationId="{20FF98EF-A3A5-E343-C04E-B76A477536BC}"/>
          </ac:spMkLst>
        </pc:spChg>
        <pc:spChg chg="mod">
          <ac:chgData name="Daniel Khashabi" userId="62390808-c838-45e6-be59-d6fd0d208bc8" providerId="ADAL" clId="{19A97A65-FB7E-DC4C-8433-B675572D5E70}" dt="2023-02-22T17:58:30.299" v="9801"/>
          <ac:spMkLst>
            <pc:docMk/>
            <pc:sldMk cId="848025613" sldId="1610"/>
            <ac:spMk id="53" creationId="{DB23E254-4F73-72D7-5F0A-9F2C123DDB18}"/>
          </ac:spMkLst>
        </pc:spChg>
        <pc:spChg chg="mod">
          <ac:chgData name="Daniel Khashabi" userId="62390808-c838-45e6-be59-d6fd0d208bc8" providerId="ADAL" clId="{19A97A65-FB7E-DC4C-8433-B675572D5E70}" dt="2023-02-22T17:58:30.299" v="9801"/>
          <ac:spMkLst>
            <pc:docMk/>
            <pc:sldMk cId="848025613" sldId="1610"/>
            <ac:spMk id="54" creationId="{284323EE-8E23-2712-FD48-772F509208C9}"/>
          </ac:spMkLst>
        </pc:spChg>
        <pc:spChg chg="mod">
          <ac:chgData name="Daniel Khashabi" userId="62390808-c838-45e6-be59-d6fd0d208bc8" providerId="ADAL" clId="{19A97A65-FB7E-DC4C-8433-B675572D5E70}" dt="2023-02-22T17:58:30.299" v="9801"/>
          <ac:spMkLst>
            <pc:docMk/>
            <pc:sldMk cId="848025613" sldId="1610"/>
            <ac:spMk id="55" creationId="{466A8973-BAA0-A735-D9DE-26ED44A18553}"/>
          </ac:spMkLst>
        </pc:spChg>
        <pc:spChg chg="mod">
          <ac:chgData name="Daniel Khashabi" userId="62390808-c838-45e6-be59-d6fd0d208bc8" providerId="ADAL" clId="{19A97A65-FB7E-DC4C-8433-B675572D5E70}" dt="2023-02-22T17:58:30.299" v="9801"/>
          <ac:spMkLst>
            <pc:docMk/>
            <pc:sldMk cId="848025613" sldId="1610"/>
            <ac:spMk id="56" creationId="{0C1BEFC1-C6C8-3F0D-D8A9-8D4D4215EAAD}"/>
          </ac:spMkLst>
        </pc:spChg>
        <pc:spChg chg="mod">
          <ac:chgData name="Daniel Khashabi" userId="62390808-c838-45e6-be59-d6fd0d208bc8" providerId="ADAL" clId="{19A97A65-FB7E-DC4C-8433-B675572D5E70}" dt="2023-02-22T17:58:30.299" v="9801"/>
          <ac:spMkLst>
            <pc:docMk/>
            <pc:sldMk cId="848025613" sldId="1610"/>
            <ac:spMk id="71" creationId="{1539C76B-D283-179F-B27F-6B0BC334DDDB}"/>
          </ac:spMkLst>
        </pc:spChg>
      </pc:sldChg>
      <pc:sldChg chg="addSp delSp modSp modAnim">
        <pc:chgData name="Daniel Khashabi" userId="62390808-c838-45e6-be59-d6fd0d208bc8" providerId="ADAL" clId="{19A97A65-FB7E-DC4C-8433-B675572D5E70}" dt="2023-02-23T16:22:32.594" v="10789"/>
        <pc:sldMkLst>
          <pc:docMk/>
          <pc:sldMk cId="590724948" sldId="1611"/>
        </pc:sldMkLst>
        <pc:spChg chg="mod">
          <ac:chgData name="Daniel Khashabi" userId="62390808-c838-45e6-be59-d6fd0d208bc8" providerId="ADAL" clId="{19A97A65-FB7E-DC4C-8433-B675572D5E70}" dt="2023-02-22T17:58:30.299" v="9801"/>
          <ac:spMkLst>
            <pc:docMk/>
            <pc:sldMk cId="590724948" sldId="1611"/>
            <ac:spMk id="2" creationId="{8ABAC542-6315-033C-05A4-19DE65CC73B9}"/>
          </ac:spMkLst>
        </pc:spChg>
        <pc:spChg chg="mod">
          <ac:chgData name="Daniel Khashabi" userId="62390808-c838-45e6-be59-d6fd0d208bc8" providerId="ADAL" clId="{19A97A65-FB7E-DC4C-8433-B675572D5E70}" dt="2023-02-22T17:58:30.299" v="9801"/>
          <ac:spMkLst>
            <pc:docMk/>
            <pc:sldMk cId="590724948" sldId="1611"/>
            <ac:spMk id="4" creationId="{66E47F1C-C79A-1486-8DC5-943653E554A8}"/>
          </ac:spMkLst>
        </pc:spChg>
        <pc:spChg chg="mod">
          <ac:chgData name="Daniel Khashabi" userId="62390808-c838-45e6-be59-d6fd0d208bc8" providerId="ADAL" clId="{19A97A65-FB7E-DC4C-8433-B675572D5E70}" dt="2023-02-22T17:58:30.299" v="9801"/>
          <ac:spMkLst>
            <pc:docMk/>
            <pc:sldMk cId="590724948" sldId="1611"/>
            <ac:spMk id="6" creationId="{2A0C8778-88E2-0944-059D-85BDD5C6A549}"/>
          </ac:spMkLst>
        </pc:spChg>
        <pc:spChg chg="mod">
          <ac:chgData name="Daniel Khashabi" userId="62390808-c838-45e6-be59-d6fd0d208bc8" providerId="ADAL" clId="{19A97A65-FB7E-DC4C-8433-B675572D5E70}" dt="2023-02-22T17:58:30.299" v="9801"/>
          <ac:spMkLst>
            <pc:docMk/>
            <pc:sldMk cId="590724948" sldId="1611"/>
            <ac:spMk id="8" creationId="{74E461D6-5837-F3B3-A53F-073118A3B85D}"/>
          </ac:spMkLst>
        </pc:spChg>
        <pc:spChg chg="mod">
          <ac:chgData name="Daniel Khashabi" userId="62390808-c838-45e6-be59-d6fd0d208bc8" providerId="ADAL" clId="{19A97A65-FB7E-DC4C-8433-B675572D5E70}" dt="2023-02-22T17:58:30.299" v="9801"/>
          <ac:spMkLst>
            <pc:docMk/>
            <pc:sldMk cId="590724948" sldId="1611"/>
            <ac:spMk id="10" creationId="{91BA1FD3-B7AA-33CC-60EC-5D9F502D3C1C}"/>
          </ac:spMkLst>
        </pc:spChg>
        <pc:spChg chg="mod">
          <ac:chgData name="Daniel Khashabi" userId="62390808-c838-45e6-be59-d6fd0d208bc8" providerId="ADAL" clId="{19A97A65-FB7E-DC4C-8433-B675572D5E70}" dt="2023-02-22T17:58:30.299" v="9801"/>
          <ac:spMkLst>
            <pc:docMk/>
            <pc:sldMk cId="590724948" sldId="1611"/>
            <ac:spMk id="15" creationId="{6D2400EA-94C6-D025-290F-D884FB0CE89D}"/>
          </ac:spMkLst>
        </pc:spChg>
        <pc:spChg chg="mod">
          <ac:chgData name="Daniel Khashabi" userId="62390808-c838-45e6-be59-d6fd0d208bc8" providerId="ADAL" clId="{19A97A65-FB7E-DC4C-8433-B675572D5E70}" dt="2023-02-22T17:58:30.299" v="9801"/>
          <ac:spMkLst>
            <pc:docMk/>
            <pc:sldMk cId="590724948" sldId="1611"/>
            <ac:spMk id="18" creationId="{CC8B955F-53CA-0B24-ADC9-4BA802D38646}"/>
          </ac:spMkLst>
        </pc:spChg>
        <pc:spChg chg="mod">
          <ac:chgData name="Daniel Khashabi" userId="62390808-c838-45e6-be59-d6fd0d208bc8" providerId="ADAL" clId="{19A97A65-FB7E-DC4C-8433-B675572D5E70}" dt="2023-02-22T17:58:30.299" v="9801"/>
          <ac:spMkLst>
            <pc:docMk/>
            <pc:sldMk cId="590724948" sldId="1611"/>
            <ac:spMk id="20" creationId="{BBF4471C-92E2-A432-1CAB-6A09449A9E19}"/>
          </ac:spMkLst>
        </pc:spChg>
        <pc:spChg chg="mod">
          <ac:chgData name="Daniel Khashabi" userId="62390808-c838-45e6-be59-d6fd0d208bc8" providerId="ADAL" clId="{19A97A65-FB7E-DC4C-8433-B675572D5E70}" dt="2023-02-22T17:58:30.299" v="9801"/>
          <ac:spMkLst>
            <pc:docMk/>
            <pc:sldMk cId="590724948" sldId="1611"/>
            <ac:spMk id="22" creationId="{5F41F5D6-5AC0-E165-48FC-D590E73F1357}"/>
          </ac:spMkLst>
        </pc:spChg>
        <pc:spChg chg="mod">
          <ac:chgData name="Daniel Khashabi" userId="62390808-c838-45e6-be59-d6fd0d208bc8" providerId="ADAL" clId="{19A97A65-FB7E-DC4C-8433-B675572D5E70}" dt="2023-02-22T17:58:30.299" v="9801"/>
          <ac:spMkLst>
            <pc:docMk/>
            <pc:sldMk cId="590724948" sldId="1611"/>
            <ac:spMk id="26" creationId="{082B7E43-F6AA-F2C8-6C31-C60686B3E19E}"/>
          </ac:spMkLst>
        </pc:spChg>
        <pc:spChg chg="mod">
          <ac:chgData name="Daniel Khashabi" userId="62390808-c838-45e6-be59-d6fd0d208bc8" providerId="ADAL" clId="{19A97A65-FB7E-DC4C-8433-B675572D5E70}" dt="2023-02-22T17:58:30.299" v="9801"/>
          <ac:spMkLst>
            <pc:docMk/>
            <pc:sldMk cId="590724948" sldId="1611"/>
            <ac:spMk id="28" creationId="{1503E800-03F6-F0C7-19EB-098227C7B1E7}"/>
          </ac:spMkLst>
        </pc:spChg>
        <pc:spChg chg="mod">
          <ac:chgData name="Daniel Khashabi" userId="62390808-c838-45e6-be59-d6fd0d208bc8" providerId="ADAL" clId="{19A97A65-FB7E-DC4C-8433-B675572D5E70}" dt="2023-02-22T17:58:30.299" v="9801"/>
          <ac:spMkLst>
            <pc:docMk/>
            <pc:sldMk cId="590724948" sldId="1611"/>
            <ac:spMk id="30" creationId="{9DBC8D66-39AD-808B-8BFC-CBB1558018AB}"/>
          </ac:spMkLst>
        </pc:spChg>
        <pc:spChg chg="mod">
          <ac:chgData name="Daniel Khashabi" userId="62390808-c838-45e6-be59-d6fd0d208bc8" providerId="ADAL" clId="{19A97A65-FB7E-DC4C-8433-B675572D5E70}" dt="2023-02-22T17:58:30.299" v="9801"/>
          <ac:spMkLst>
            <pc:docMk/>
            <pc:sldMk cId="590724948" sldId="1611"/>
            <ac:spMk id="37" creationId="{27FD3151-EC6F-D61B-FDC1-F6EF65C6E5F3}"/>
          </ac:spMkLst>
        </pc:spChg>
        <pc:spChg chg="mod">
          <ac:chgData name="Daniel Khashabi" userId="62390808-c838-45e6-be59-d6fd0d208bc8" providerId="ADAL" clId="{19A97A65-FB7E-DC4C-8433-B675572D5E70}" dt="2023-02-22T17:58:30.299" v="9801"/>
          <ac:spMkLst>
            <pc:docMk/>
            <pc:sldMk cId="590724948" sldId="1611"/>
            <ac:spMk id="40" creationId="{6EDAFD65-0267-8B63-C7D5-2DC5FB31B6F6}"/>
          </ac:spMkLst>
        </pc:spChg>
        <pc:spChg chg="mod">
          <ac:chgData name="Daniel Khashabi" userId="62390808-c838-45e6-be59-d6fd0d208bc8" providerId="ADAL" clId="{19A97A65-FB7E-DC4C-8433-B675572D5E70}" dt="2023-02-22T17:58:30.299" v="9801"/>
          <ac:spMkLst>
            <pc:docMk/>
            <pc:sldMk cId="590724948" sldId="1611"/>
            <ac:spMk id="42" creationId="{9FCD99F5-C896-9DB4-024D-4E079E521DFC}"/>
          </ac:spMkLst>
        </pc:spChg>
        <pc:spChg chg="mod">
          <ac:chgData name="Daniel Khashabi" userId="62390808-c838-45e6-be59-d6fd0d208bc8" providerId="ADAL" clId="{19A97A65-FB7E-DC4C-8433-B675572D5E70}" dt="2023-02-22T17:58:30.299" v="9801"/>
          <ac:spMkLst>
            <pc:docMk/>
            <pc:sldMk cId="590724948" sldId="1611"/>
            <ac:spMk id="44" creationId="{748C98E8-FBB9-C66C-5271-6685E2C5FB0D}"/>
          </ac:spMkLst>
        </pc:spChg>
        <pc:spChg chg="mod">
          <ac:chgData name="Daniel Khashabi" userId="62390808-c838-45e6-be59-d6fd0d208bc8" providerId="ADAL" clId="{19A97A65-FB7E-DC4C-8433-B675572D5E70}" dt="2023-02-22T17:58:30.299" v="9801"/>
          <ac:spMkLst>
            <pc:docMk/>
            <pc:sldMk cId="590724948" sldId="1611"/>
            <ac:spMk id="49" creationId="{A46EBD32-73FD-F055-706F-4F51AF97868B}"/>
          </ac:spMkLst>
        </pc:spChg>
        <pc:spChg chg="mod">
          <ac:chgData name="Daniel Khashabi" userId="62390808-c838-45e6-be59-d6fd0d208bc8" providerId="ADAL" clId="{19A97A65-FB7E-DC4C-8433-B675572D5E70}" dt="2023-02-22T17:58:30.299" v="9801"/>
          <ac:spMkLst>
            <pc:docMk/>
            <pc:sldMk cId="590724948" sldId="1611"/>
            <ac:spMk id="51" creationId="{D196AE15-FA14-B580-7F77-A45935B1E778}"/>
          </ac:spMkLst>
        </pc:spChg>
        <pc:spChg chg="mod">
          <ac:chgData name="Daniel Khashabi" userId="62390808-c838-45e6-be59-d6fd0d208bc8" providerId="ADAL" clId="{19A97A65-FB7E-DC4C-8433-B675572D5E70}" dt="2023-02-22T17:58:30.299" v="9801"/>
          <ac:spMkLst>
            <pc:docMk/>
            <pc:sldMk cId="590724948" sldId="1611"/>
            <ac:spMk id="52" creationId="{20FF98EF-A3A5-E343-C04E-B76A477536BC}"/>
          </ac:spMkLst>
        </pc:spChg>
        <pc:spChg chg="mod">
          <ac:chgData name="Daniel Khashabi" userId="62390808-c838-45e6-be59-d6fd0d208bc8" providerId="ADAL" clId="{19A97A65-FB7E-DC4C-8433-B675572D5E70}" dt="2023-02-22T17:58:30.299" v="9801"/>
          <ac:spMkLst>
            <pc:docMk/>
            <pc:sldMk cId="590724948" sldId="1611"/>
            <ac:spMk id="53" creationId="{DB23E254-4F73-72D7-5F0A-9F2C123DDB18}"/>
          </ac:spMkLst>
        </pc:spChg>
        <pc:spChg chg="mod">
          <ac:chgData name="Daniel Khashabi" userId="62390808-c838-45e6-be59-d6fd0d208bc8" providerId="ADAL" clId="{19A97A65-FB7E-DC4C-8433-B675572D5E70}" dt="2023-02-22T17:58:30.299" v="9801"/>
          <ac:spMkLst>
            <pc:docMk/>
            <pc:sldMk cId="590724948" sldId="1611"/>
            <ac:spMk id="60" creationId="{594A1929-FCFD-4119-F59F-07430367B6A8}"/>
          </ac:spMkLst>
        </pc:spChg>
        <pc:spChg chg="mod">
          <ac:chgData name="Daniel Khashabi" userId="62390808-c838-45e6-be59-d6fd0d208bc8" providerId="ADAL" clId="{19A97A65-FB7E-DC4C-8433-B675572D5E70}" dt="2023-02-22T17:58:30.299" v="9801"/>
          <ac:spMkLst>
            <pc:docMk/>
            <pc:sldMk cId="590724948" sldId="1611"/>
            <ac:spMk id="62" creationId="{0B1A8DB0-57D9-5A4A-3B6E-2BB2BCF0C56D}"/>
          </ac:spMkLst>
        </pc:spChg>
        <pc:spChg chg="mod">
          <ac:chgData name="Daniel Khashabi" userId="62390808-c838-45e6-be59-d6fd0d208bc8" providerId="ADAL" clId="{19A97A65-FB7E-DC4C-8433-B675572D5E70}" dt="2023-02-22T17:58:30.299" v="9801"/>
          <ac:spMkLst>
            <pc:docMk/>
            <pc:sldMk cId="590724948" sldId="1611"/>
            <ac:spMk id="70" creationId="{F8B30533-4510-FCE5-B2C9-9BE083838BE5}"/>
          </ac:spMkLst>
        </pc:spChg>
        <pc:spChg chg="mod">
          <ac:chgData name="Daniel Khashabi" userId="62390808-c838-45e6-be59-d6fd0d208bc8" providerId="ADAL" clId="{19A97A65-FB7E-DC4C-8433-B675572D5E70}" dt="2023-02-22T17:58:30.299" v="9801"/>
          <ac:spMkLst>
            <pc:docMk/>
            <pc:sldMk cId="590724948" sldId="1611"/>
            <ac:spMk id="71" creationId="{1539C76B-D283-179F-B27F-6B0BC334DDDB}"/>
          </ac:spMkLst>
        </pc:spChg>
        <pc:spChg chg="mod">
          <ac:chgData name="Daniel Khashabi" userId="62390808-c838-45e6-be59-d6fd0d208bc8" providerId="ADAL" clId="{19A97A65-FB7E-DC4C-8433-B675572D5E70}" dt="2023-02-22T17:58:30.299" v="9801"/>
          <ac:spMkLst>
            <pc:docMk/>
            <pc:sldMk cId="590724948" sldId="1611"/>
            <ac:spMk id="72" creationId="{6198D14A-B413-4D74-2253-B13CCCE0616C}"/>
          </ac:spMkLst>
        </pc:spChg>
        <pc:spChg chg="mod">
          <ac:chgData name="Daniel Khashabi" userId="62390808-c838-45e6-be59-d6fd0d208bc8" providerId="ADAL" clId="{19A97A65-FB7E-DC4C-8433-B675572D5E70}" dt="2023-02-22T17:58:30.299" v="9801"/>
          <ac:spMkLst>
            <pc:docMk/>
            <pc:sldMk cId="590724948" sldId="1611"/>
            <ac:spMk id="74" creationId="{1162C052-9858-2BBA-884D-1F77AD757806}"/>
          </ac:spMkLst>
        </pc:spChg>
        <pc:spChg chg="mod">
          <ac:chgData name="Daniel Khashabi" userId="62390808-c838-45e6-be59-d6fd0d208bc8" providerId="ADAL" clId="{19A97A65-FB7E-DC4C-8433-B675572D5E70}" dt="2023-02-22T17:58:30.299" v="9801"/>
          <ac:spMkLst>
            <pc:docMk/>
            <pc:sldMk cId="590724948" sldId="1611"/>
            <ac:spMk id="75" creationId="{41F57A2F-70C1-70F7-C14F-E523CD8D7FDA}"/>
          </ac:spMkLst>
        </pc:spChg>
        <pc:spChg chg="mod">
          <ac:chgData name="Daniel Khashabi" userId="62390808-c838-45e6-be59-d6fd0d208bc8" providerId="ADAL" clId="{19A97A65-FB7E-DC4C-8433-B675572D5E70}" dt="2023-02-22T17:58:30.299" v="9801"/>
          <ac:spMkLst>
            <pc:docMk/>
            <pc:sldMk cId="590724948" sldId="1611"/>
            <ac:spMk id="77" creationId="{B8F5CA2E-8038-0DE0-214B-E52178FC30F9}"/>
          </ac:spMkLst>
        </pc:spChg>
        <pc:picChg chg="add del mod">
          <ac:chgData name="Daniel Khashabi" userId="62390808-c838-45e6-be59-d6fd0d208bc8" providerId="ADAL" clId="{19A97A65-FB7E-DC4C-8433-B675572D5E70}" dt="2023-02-22T03:40:44.235" v="6765" actId="478"/>
          <ac:picMkLst>
            <pc:docMk/>
            <pc:sldMk cId="590724948" sldId="1611"/>
            <ac:picMk id="54" creationId="{A35885E8-3089-2D9F-F18D-3F41BD2E0D0C}"/>
          </ac:picMkLst>
        </pc:picChg>
        <pc:picChg chg="add mod">
          <ac:chgData name="Daniel Khashabi" userId="62390808-c838-45e6-be59-d6fd0d208bc8" providerId="ADAL" clId="{19A97A65-FB7E-DC4C-8433-B675572D5E70}" dt="2023-02-23T16:22:23.842" v="10788" actId="1076"/>
          <ac:picMkLst>
            <pc:docMk/>
            <pc:sldMk cId="590724948" sldId="1611"/>
            <ac:picMk id="54" creationId="{A82B35E2-ED8A-5698-F9E2-3F20EDD6BAA1}"/>
          </ac:picMkLst>
        </pc:picChg>
      </pc:sldChg>
      <pc:sldChg chg="modSp">
        <pc:chgData name="Daniel Khashabi" userId="62390808-c838-45e6-be59-d6fd0d208bc8" providerId="ADAL" clId="{19A97A65-FB7E-DC4C-8433-B675572D5E70}" dt="2023-02-22T17:58:30.299" v="9801"/>
        <pc:sldMkLst>
          <pc:docMk/>
          <pc:sldMk cId="3169511776" sldId="1612"/>
        </pc:sldMkLst>
        <pc:spChg chg="mod">
          <ac:chgData name="Daniel Khashabi" userId="62390808-c838-45e6-be59-d6fd0d208bc8" providerId="ADAL" clId="{19A97A65-FB7E-DC4C-8433-B675572D5E70}" dt="2023-02-22T17:58:30.299" v="9801"/>
          <ac:spMkLst>
            <pc:docMk/>
            <pc:sldMk cId="3169511776" sldId="1612"/>
            <ac:spMk id="4" creationId="{66E47F1C-C79A-1486-8DC5-943653E554A8}"/>
          </ac:spMkLst>
        </pc:spChg>
        <pc:spChg chg="mod">
          <ac:chgData name="Daniel Khashabi" userId="62390808-c838-45e6-be59-d6fd0d208bc8" providerId="ADAL" clId="{19A97A65-FB7E-DC4C-8433-B675572D5E70}" dt="2023-02-22T17:58:30.299" v="9801"/>
          <ac:spMkLst>
            <pc:docMk/>
            <pc:sldMk cId="3169511776" sldId="1612"/>
            <ac:spMk id="6" creationId="{2A0C8778-88E2-0944-059D-85BDD5C6A549}"/>
          </ac:spMkLst>
        </pc:spChg>
        <pc:spChg chg="mod">
          <ac:chgData name="Daniel Khashabi" userId="62390808-c838-45e6-be59-d6fd0d208bc8" providerId="ADAL" clId="{19A97A65-FB7E-DC4C-8433-B675572D5E70}" dt="2023-02-22T17:58:30.299" v="9801"/>
          <ac:spMkLst>
            <pc:docMk/>
            <pc:sldMk cId="3169511776" sldId="1612"/>
            <ac:spMk id="8" creationId="{74E461D6-5837-F3B3-A53F-073118A3B85D}"/>
          </ac:spMkLst>
        </pc:spChg>
        <pc:spChg chg="mod">
          <ac:chgData name="Daniel Khashabi" userId="62390808-c838-45e6-be59-d6fd0d208bc8" providerId="ADAL" clId="{19A97A65-FB7E-DC4C-8433-B675572D5E70}" dt="2023-02-22T17:58:30.299" v="9801"/>
          <ac:spMkLst>
            <pc:docMk/>
            <pc:sldMk cId="3169511776" sldId="1612"/>
            <ac:spMk id="10" creationId="{91BA1FD3-B7AA-33CC-60EC-5D9F502D3C1C}"/>
          </ac:spMkLst>
        </pc:spChg>
        <pc:spChg chg="mod">
          <ac:chgData name="Daniel Khashabi" userId="62390808-c838-45e6-be59-d6fd0d208bc8" providerId="ADAL" clId="{19A97A65-FB7E-DC4C-8433-B675572D5E70}" dt="2023-02-22T17:58:30.299" v="9801"/>
          <ac:spMkLst>
            <pc:docMk/>
            <pc:sldMk cId="3169511776" sldId="1612"/>
            <ac:spMk id="15" creationId="{6D2400EA-94C6-D025-290F-D884FB0CE89D}"/>
          </ac:spMkLst>
        </pc:spChg>
        <pc:spChg chg="mod">
          <ac:chgData name="Daniel Khashabi" userId="62390808-c838-45e6-be59-d6fd0d208bc8" providerId="ADAL" clId="{19A97A65-FB7E-DC4C-8433-B675572D5E70}" dt="2023-02-22T17:58:30.299" v="9801"/>
          <ac:spMkLst>
            <pc:docMk/>
            <pc:sldMk cId="3169511776" sldId="1612"/>
            <ac:spMk id="18" creationId="{CC8B955F-53CA-0B24-ADC9-4BA802D38646}"/>
          </ac:spMkLst>
        </pc:spChg>
        <pc:spChg chg="mod">
          <ac:chgData name="Daniel Khashabi" userId="62390808-c838-45e6-be59-d6fd0d208bc8" providerId="ADAL" clId="{19A97A65-FB7E-DC4C-8433-B675572D5E70}" dt="2023-02-22T17:58:30.299" v="9801"/>
          <ac:spMkLst>
            <pc:docMk/>
            <pc:sldMk cId="3169511776" sldId="1612"/>
            <ac:spMk id="20" creationId="{BBF4471C-92E2-A432-1CAB-6A09449A9E19}"/>
          </ac:spMkLst>
        </pc:spChg>
        <pc:spChg chg="mod">
          <ac:chgData name="Daniel Khashabi" userId="62390808-c838-45e6-be59-d6fd0d208bc8" providerId="ADAL" clId="{19A97A65-FB7E-DC4C-8433-B675572D5E70}" dt="2023-02-22T17:58:30.299" v="9801"/>
          <ac:spMkLst>
            <pc:docMk/>
            <pc:sldMk cId="3169511776" sldId="1612"/>
            <ac:spMk id="22" creationId="{5F41F5D6-5AC0-E165-48FC-D590E73F1357}"/>
          </ac:spMkLst>
        </pc:spChg>
        <pc:spChg chg="mod">
          <ac:chgData name="Daniel Khashabi" userId="62390808-c838-45e6-be59-d6fd0d208bc8" providerId="ADAL" clId="{19A97A65-FB7E-DC4C-8433-B675572D5E70}" dt="2023-02-22T17:58:30.299" v="9801"/>
          <ac:spMkLst>
            <pc:docMk/>
            <pc:sldMk cId="3169511776" sldId="1612"/>
            <ac:spMk id="26" creationId="{082B7E43-F6AA-F2C8-6C31-C60686B3E19E}"/>
          </ac:spMkLst>
        </pc:spChg>
        <pc:spChg chg="mod">
          <ac:chgData name="Daniel Khashabi" userId="62390808-c838-45e6-be59-d6fd0d208bc8" providerId="ADAL" clId="{19A97A65-FB7E-DC4C-8433-B675572D5E70}" dt="2023-02-22T17:58:30.299" v="9801"/>
          <ac:spMkLst>
            <pc:docMk/>
            <pc:sldMk cId="3169511776" sldId="1612"/>
            <ac:spMk id="28" creationId="{1503E800-03F6-F0C7-19EB-098227C7B1E7}"/>
          </ac:spMkLst>
        </pc:spChg>
        <pc:spChg chg="mod">
          <ac:chgData name="Daniel Khashabi" userId="62390808-c838-45e6-be59-d6fd0d208bc8" providerId="ADAL" clId="{19A97A65-FB7E-DC4C-8433-B675572D5E70}" dt="2023-02-22T17:58:30.299" v="9801"/>
          <ac:spMkLst>
            <pc:docMk/>
            <pc:sldMk cId="3169511776" sldId="1612"/>
            <ac:spMk id="30" creationId="{9DBC8D66-39AD-808B-8BFC-CBB1558018AB}"/>
          </ac:spMkLst>
        </pc:spChg>
        <pc:spChg chg="mod">
          <ac:chgData name="Daniel Khashabi" userId="62390808-c838-45e6-be59-d6fd0d208bc8" providerId="ADAL" clId="{19A97A65-FB7E-DC4C-8433-B675572D5E70}" dt="2023-02-22T17:58:30.299" v="9801"/>
          <ac:spMkLst>
            <pc:docMk/>
            <pc:sldMk cId="3169511776" sldId="1612"/>
            <ac:spMk id="37" creationId="{27FD3151-EC6F-D61B-FDC1-F6EF65C6E5F3}"/>
          </ac:spMkLst>
        </pc:spChg>
        <pc:spChg chg="mod">
          <ac:chgData name="Daniel Khashabi" userId="62390808-c838-45e6-be59-d6fd0d208bc8" providerId="ADAL" clId="{19A97A65-FB7E-DC4C-8433-B675572D5E70}" dt="2023-02-22T17:58:30.299" v="9801"/>
          <ac:spMkLst>
            <pc:docMk/>
            <pc:sldMk cId="3169511776" sldId="1612"/>
            <ac:spMk id="40" creationId="{6EDAFD65-0267-8B63-C7D5-2DC5FB31B6F6}"/>
          </ac:spMkLst>
        </pc:spChg>
        <pc:spChg chg="mod">
          <ac:chgData name="Daniel Khashabi" userId="62390808-c838-45e6-be59-d6fd0d208bc8" providerId="ADAL" clId="{19A97A65-FB7E-DC4C-8433-B675572D5E70}" dt="2023-02-22T17:58:30.299" v="9801"/>
          <ac:spMkLst>
            <pc:docMk/>
            <pc:sldMk cId="3169511776" sldId="1612"/>
            <ac:spMk id="42" creationId="{9FCD99F5-C896-9DB4-024D-4E079E521DFC}"/>
          </ac:spMkLst>
        </pc:spChg>
        <pc:spChg chg="mod">
          <ac:chgData name="Daniel Khashabi" userId="62390808-c838-45e6-be59-d6fd0d208bc8" providerId="ADAL" clId="{19A97A65-FB7E-DC4C-8433-B675572D5E70}" dt="2023-02-22T17:58:30.299" v="9801"/>
          <ac:spMkLst>
            <pc:docMk/>
            <pc:sldMk cId="3169511776" sldId="1612"/>
            <ac:spMk id="44" creationId="{748C98E8-FBB9-C66C-5271-6685E2C5FB0D}"/>
          </ac:spMkLst>
        </pc:spChg>
        <pc:spChg chg="mod">
          <ac:chgData name="Daniel Khashabi" userId="62390808-c838-45e6-be59-d6fd0d208bc8" providerId="ADAL" clId="{19A97A65-FB7E-DC4C-8433-B675572D5E70}" dt="2023-02-22T17:58:30.299" v="9801"/>
          <ac:spMkLst>
            <pc:docMk/>
            <pc:sldMk cId="3169511776" sldId="1612"/>
            <ac:spMk id="49" creationId="{A46EBD32-73FD-F055-706F-4F51AF97868B}"/>
          </ac:spMkLst>
        </pc:spChg>
        <pc:spChg chg="mod">
          <ac:chgData name="Daniel Khashabi" userId="62390808-c838-45e6-be59-d6fd0d208bc8" providerId="ADAL" clId="{19A97A65-FB7E-DC4C-8433-B675572D5E70}" dt="2023-02-22T17:58:30.299" v="9801"/>
          <ac:spMkLst>
            <pc:docMk/>
            <pc:sldMk cId="3169511776" sldId="1612"/>
            <ac:spMk id="51" creationId="{5751BECF-A130-5C11-8802-898107BEA07F}"/>
          </ac:spMkLst>
        </pc:spChg>
        <pc:spChg chg="mod">
          <ac:chgData name="Daniel Khashabi" userId="62390808-c838-45e6-be59-d6fd0d208bc8" providerId="ADAL" clId="{19A97A65-FB7E-DC4C-8433-B675572D5E70}" dt="2023-02-22T17:58:30.299" v="9801"/>
          <ac:spMkLst>
            <pc:docMk/>
            <pc:sldMk cId="3169511776" sldId="1612"/>
            <ac:spMk id="60" creationId="{594A1929-FCFD-4119-F59F-07430367B6A8}"/>
          </ac:spMkLst>
        </pc:spChg>
        <pc:spChg chg="mod">
          <ac:chgData name="Daniel Khashabi" userId="62390808-c838-45e6-be59-d6fd0d208bc8" providerId="ADAL" clId="{19A97A65-FB7E-DC4C-8433-B675572D5E70}" dt="2023-02-22T17:58:30.299" v="9801"/>
          <ac:spMkLst>
            <pc:docMk/>
            <pc:sldMk cId="3169511776" sldId="1612"/>
            <ac:spMk id="62" creationId="{0B1A8DB0-57D9-5A4A-3B6E-2BB2BCF0C56D}"/>
          </ac:spMkLst>
        </pc:spChg>
        <pc:spChg chg="mod">
          <ac:chgData name="Daniel Khashabi" userId="62390808-c838-45e6-be59-d6fd0d208bc8" providerId="ADAL" clId="{19A97A65-FB7E-DC4C-8433-B675572D5E70}" dt="2023-02-22T17:58:30.299" v="9801"/>
          <ac:spMkLst>
            <pc:docMk/>
            <pc:sldMk cId="3169511776" sldId="1612"/>
            <ac:spMk id="70" creationId="{F8B30533-4510-FCE5-B2C9-9BE083838BE5}"/>
          </ac:spMkLst>
        </pc:spChg>
        <pc:spChg chg="mod">
          <ac:chgData name="Daniel Khashabi" userId="62390808-c838-45e6-be59-d6fd0d208bc8" providerId="ADAL" clId="{19A97A65-FB7E-DC4C-8433-B675572D5E70}" dt="2023-02-22T17:58:30.299" v="9801"/>
          <ac:spMkLst>
            <pc:docMk/>
            <pc:sldMk cId="3169511776" sldId="1612"/>
            <ac:spMk id="71" creationId="{1539C76B-D283-179F-B27F-6B0BC334DDDB}"/>
          </ac:spMkLst>
        </pc:spChg>
        <pc:spChg chg="mod">
          <ac:chgData name="Daniel Khashabi" userId="62390808-c838-45e6-be59-d6fd0d208bc8" providerId="ADAL" clId="{19A97A65-FB7E-DC4C-8433-B675572D5E70}" dt="2023-02-22T17:58:30.299" v="9801"/>
          <ac:spMkLst>
            <pc:docMk/>
            <pc:sldMk cId="3169511776" sldId="1612"/>
            <ac:spMk id="72" creationId="{6198D14A-B413-4D74-2253-B13CCCE0616C}"/>
          </ac:spMkLst>
        </pc:spChg>
        <pc:spChg chg="mod">
          <ac:chgData name="Daniel Khashabi" userId="62390808-c838-45e6-be59-d6fd0d208bc8" providerId="ADAL" clId="{19A97A65-FB7E-DC4C-8433-B675572D5E70}" dt="2023-02-22T17:58:30.299" v="9801"/>
          <ac:spMkLst>
            <pc:docMk/>
            <pc:sldMk cId="3169511776" sldId="1612"/>
            <ac:spMk id="74" creationId="{1162C052-9858-2BBA-884D-1F77AD757806}"/>
          </ac:spMkLst>
        </pc:spChg>
        <pc:spChg chg="mod">
          <ac:chgData name="Daniel Khashabi" userId="62390808-c838-45e6-be59-d6fd0d208bc8" providerId="ADAL" clId="{19A97A65-FB7E-DC4C-8433-B675572D5E70}" dt="2023-02-22T17:58:30.299" v="9801"/>
          <ac:spMkLst>
            <pc:docMk/>
            <pc:sldMk cId="3169511776" sldId="1612"/>
            <ac:spMk id="76" creationId="{F6D10EC4-98AD-4E80-607E-F293C2ACF9D1}"/>
          </ac:spMkLst>
        </pc:spChg>
        <pc:spChg chg="mod">
          <ac:chgData name="Daniel Khashabi" userId="62390808-c838-45e6-be59-d6fd0d208bc8" providerId="ADAL" clId="{19A97A65-FB7E-DC4C-8433-B675572D5E70}" dt="2023-02-22T17:58:30.299" v="9801"/>
          <ac:spMkLst>
            <pc:docMk/>
            <pc:sldMk cId="3169511776" sldId="1612"/>
            <ac:spMk id="80" creationId="{1910C4F5-8206-ED07-6A9B-3B236A65148B}"/>
          </ac:spMkLst>
        </pc:spChg>
        <pc:spChg chg="mod">
          <ac:chgData name="Daniel Khashabi" userId="62390808-c838-45e6-be59-d6fd0d208bc8" providerId="ADAL" clId="{19A97A65-FB7E-DC4C-8433-B675572D5E70}" dt="2023-02-22T17:58:30.299" v="9801"/>
          <ac:spMkLst>
            <pc:docMk/>
            <pc:sldMk cId="3169511776" sldId="1612"/>
            <ac:spMk id="81" creationId="{BFCA7D9C-67E5-47A6-55CF-D45A35009F88}"/>
          </ac:spMkLst>
        </pc:spChg>
        <pc:spChg chg="mod">
          <ac:chgData name="Daniel Khashabi" userId="62390808-c838-45e6-be59-d6fd0d208bc8" providerId="ADAL" clId="{19A97A65-FB7E-DC4C-8433-B675572D5E70}" dt="2023-02-22T17:58:30.299" v="9801"/>
          <ac:spMkLst>
            <pc:docMk/>
            <pc:sldMk cId="3169511776" sldId="1612"/>
            <ac:spMk id="82" creationId="{566D775E-748E-C5E0-FC18-9065BE19C46B}"/>
          </ac:spMkLst>
        </pc:spChg>
        <pc:spChg chg="mod">
          <ac:chgData name="Daniel Khashabi" userId="62390808-c838-45e6-be59-d6fd0d208bc8" providerId="ADAL" clId="{19A97A65-FB7E-DC4C-8433-B675572D5E70}" dt="2023-02-22T17:58:30.299" v="9801"/>
          <ac:spMkLst>
            <pc:docMk/>
            <pc:sldMk cId="3169511776" sldId="1612"/>
            <ac:spMk id="83" creationId="{225716CA-EC32-9765-8761-81D9A056D5BF}"/>
          </ac:spMkLst>
        </pc:spChg>
      </pc:sldChg>
      <pc:sldChg chg="modSp">
        <pc:chgData name="Daniel Khashabi" userId="62390808-c838-45e6-be59-d6fd0d208bc8" providerId="ADAL" clId="{19A97A65-FB7E-DC4C-8433-B675572D5E70}" dt="2023-02-22T17:58:30.299" v="9801"/>
        <pc:sldMkLst>
          <pc:docMk/>
          <pc:sldMk cId="609025459" sldId="1613"/>
        </pc:sldMkLst>
        <pc:spChg chg="mod">
          <ac:chgData name="Daniel Khashabi" userId="62390808-c838-45e6-be59-d6fd0d208bc8" providerId="ADAL" clId="{19A97A65-FB7E-DC4C-8433-B675572D5E70}" dt="2023-02-22T17:58:30.299" v="9801"/>
          <ac:spMkLst>
            <pc:docMk/>
            <pc:sldMk cId="609025459" sldId="1613"/>
            <ac:spMk id="4" creationId="{66E47F1C-C79A-1486-8DC5-943653E554A8}"/>
          </ac:spMkLst>
        </pc:spChg>
        <pc:spChg chg="mod">
          <ac:chgData name="Daniel Khashabi" userId="62390808-c838-45e6-be59-d6fd0d208bc8" providerId="ADAL" clId="{19A97A65-FB7E-DC4C-8433-B675572D5E70}" dt="2023-02-22T17:58:30.299" v="9801"/>
          <ac:spMkLst>
            <pc:docMk/>
            <pc:sldMk cId="609025459" sldId="1613"/>
            <ac:spMk id="6" creationId="{2A0C8778-88E2-0944-059D-85BDD5C6A549}"/>
          </ac:spMkLst>
        </pc:spChg>
        <pc:spChg chg="mod">
          <ac:chgData name="Daniel Khashabi" userId="62390808-c838-45e6-be59-d6fd0d208bc8" providerId="ADAL" clId="{19A97A65-FB7E-DC4C-8433-B675572D5E70}" dt="2023-02-22T17:58:30.299" v="9801"/>
          <ac:spMkLst>
            <pc:docMk/>
            <pc:sldMk cId="609025459" sldId="1613"/>
            <ac:spMk id="8" creationId="{74E461D6-5837-F3B3-A53F-073118A3B85D}"/>
          </ac:spMkLst>
        </pc:spChg>
        <pc:spChg chg="mod">
          <ac:chgData name="Daniel Khashabi" userId="62390808-c838-45e6-be59-d6fd0d208bc8" providerId="ADAL" clId="{19A97A65-FB7E-DC4C-8433-B675572D5E70}" dt="2023-02-22T17:58:30.299" v="9801"/>
          <ac:spMkLst>
            <pc:docMk/>
            <pc:sldMk cId="609025459" sldId="1613"/>
            <ac:spMk id="10" creationId="{91BA1FD3-B7AA-33CC-60EC-5D9F502D3C1C}"/>
          </ac:spMkLst>
        </pc:spChg>
        <pc:spChg chg="mod">
          <ac:chgData name="Daniel Khashabi" userId="62390808-c838-45e6-be59-d6fd0d208bc8" providerId="ADAL" clId="{19A97A65-FB7E-DC4C-8433-B675572D5E70}" dt="2023-02-22T17:58:30.299" v="9801"/>
          <ac:spMkLst>
            <pc:docMk/>
            <pc:sldMk cId="609025459" sldId="1613"/>
            <ac:spMk id="15" creationId="{6D2400EA-94C6-D025-290F-D884FB0CE89D}"/>
          </ac:spMkLst>
        </pc:spChg>
        <pc:spChg chg="mod">
          <ac:chgData name="Daniel Khashabi" userId="62390808-c838-45e6-be59-d6fd0d208bc8" providerId="ADAL" clId="{19A97A65-FB7E-DC4C-8433-B675572D5E70}" dt="2023-02-22T17:58:30.299" v="9801"/>
          <ac:spMkLst>
            <pc:docMk/>
            <pc:sldMk cId="609025459" sldId="1613"/>
            <ac:spMk id="18" creationId="{CC8B955F-53CA-0B24-ADC9-4BA802D38646}"/>
          </ac:spMkLst>
        </pc:spChg>
        <pc:spChg chg="mod">
          <ac:chgData name="Daniel Khashabi" userId="62390808-c838-45e6-be59-d6fd0d208bc8" providerId="ADAL" clId="{19A97A65-FB7E-DC4C-8433-B675572D5E70}" dt="2023-02-22T17:58:30.299" v="9801"/>
          <ac:spMkLst>
            <pc:docMk/>
            <pc:sldMk cId="609025459" sldId="1613"/>
            <ac:spMk id="20" creationId="{BBF4471C-92E2-A432-1CAB-6A09449A9E19}"/>
          </ac:spMkLst>
        </pc:spChg>
        <pc:spChg chg="mod">
          <ac:chgData name="Daniel Khashabi" userId="62390808-c838-45e6-be59-d6fd0d208bc8" providerId="ADAL" clId="{19A97A65-FB7E-DC4C-8433-B675572D5E70}" dt="2023-02-22T17:58:30.299" v="9801"/>
          <ac:spMkLst>
            <pc:docMk/>
            <pc:sldMk cId="609025459" sldId="1613"/>
            <ac:spMk id="22" creationId="{5F41F5D6-5AC0-E165-48FC-D590E73F1357}"/>
          </ac:spMkLst>
        </pc:spChg>
        <pc:spChg chg="mod">
          <ac:chgData name="Daniel Khashabi" userId="62390808-c838-45e6-be59-d6fd0d208bc8" providerId="ADAL" clId="{19A97A65-FB7E-DC4C-8433-B675572D5E70}" dt="2023-02-22T17:58:30.299" v="9801"/>
          <ac:spMkLst>
            <pc:docMk/>
            <pc:sldMk cId="609025459" sldId="1613"/>
            <ac:spMk id="26" creationId="{082B7E43-F6AA-F2C8-6C31-C60686B3E19E}"/>
          </ac:spMkLst>
        </pc:spChg>
        <pc:spChg chg="mod">
          <ac:chgData name="Daniel Khashabi" userId="62390808-c838-45e6-be59-d6fd0d208bc8" providerId="ADAL" clId="{19A97A65-FB7E-DC4C-8433-B675572D5E70}" dt="2023-02-22T17:58:30.299" v="9801"/>
          <ac:spMkLst>
            <pc:docMk/>
            <pc:sldMk cId="609025459" sldId="1613"/>
            <ac:spMk id="28" creationId="{1503E800-03F6-F0C7-19EB-098227C7B1E7}"/>
          </ac:spMkLst>
        </pc:spChg>
        <pc:spChg chg="mod">
          <ac:chgData name="Daniel Khashabi" userId="62390808-c838-45e6-be59-d6fd0d208bc8" providerId="ADAL" clId="{19A97A65-FB7E-DC4C-8433-B675572D5E70}" dt="2023-02-22T17:58:30.299" v="9801"/>
          <ac:spMkLst>
            <pc:docMk/>
            <pc:sldMk cId="609025459" sldId="1613"/>
            <ac:spMk id="30" creationId="{9DBC8D66-39AD-808B-8BFC-CBB1558018AB}"/>
          </ac:spMkLst>
        </pc:spChg>
        <pc:spChg chg="mod">
          <ac:chgData name="Daniel Khashabi" userId="62390808-c838-45e6-be59-d6fd0d208bc8" providerId="ADAL" clId="{19A97A65-FB7E-DC4C-8433-B675572D5E70}" dt="2023-02-22T17:58:30.299" v="9801"/>
          <ac:spMkLst>
            <pc:docMk/>
            <pc:sldMk cId="609025459" sldId="1613"/>
            <ac:spMk id="37" creationId="{27FD3151-EC6F-D61B-FDC1-F6EF65C6E5F3}"/>
          </ac:spMkLst>
        </pc:spChg>
        <pc:spChg chg="mod">
          <ac:chgData name="Daniel Khashabi" userId="62390808-c838-45e6-be59-d6fd0d208bc8" providerId="ADAL" clId="{19A97A65-FB7E-DC4C-8433-B675572D5E70}" dt="2023-02-22T17:58:30.299" v="9801"/>
          <ac:spMkLst>
            <pc:docMk/>
            <pc:sldMk cId="609025459" sldId="1613"/>
            <ac:spMk id="40" creationId="{6EDAFD65-0267-8B63-C7D5-2DC5FB31B6F6}"/>
          </ac:spMkLst>
        </pc:spChg>
        <pc:spChg chg="mod">
          <ac:chgData name="Daniel Khashabi" userId="62390808-c838-45e6-be59-d6fd0d208bc8" providerId="ADAL" clId="{19A97A65-FB7E-DC4C-8433-B675572D5E70}" dt="2023-02-22T17:58:30.299" v="9801"/>
          <ac:spMkLst>
            <pc:docMk/>
            <pc:sldMk cId="609025459" sldId="1613"/>
            <ac:spMk id="42" creationId="{9FCD99F5-C896-9DB4-024D-4E079E521DFC}"/>
          </ac:spMkLst>
        </pc:spChg>
        <pc:spChg chg="mod">
          <ac:chgData name="Daniel Khashabi" userId="62390808-c838-45e6-be59-d6fd0d208bc8" providerId="ADAL" clId="{19A97A65-FB7E-DC4C-8433-B675572D5E70}" dt="2023-02-22T17:58:30.299" v="9801"/>
          <ac:spMkLst>
            <pc:docMk/>
            <pc:sldMk cId="609025459" sldId="1613"/>
            <ac:spMk id="44" creationId="{748C98E8-FBB9-C66C-5271-6685E2C5FB0D}"/>
          </ac:spMkLst>
        </pc:spChg>
        <pc:spChg chg="mod">
          <ac:chgData name="Daniel Khashabi" userId="62390808-c838-45e6-be59-d6fd0d208bc8" providerId="ADAL" clId="{19A97A65-FB7E-DC4C-8433-B675572D5E70}" dt="2023-02-22T17:58:30.299" v="9801"/>
          <ac:spMkLst>
            <pc:docMk/>
            <pc:sldMk cId="609025459" sldId="1613"/>
            <ac:spMk id="49" creationId="{A46EBD32-73FD-F055-706F-4F51AF97868B}"/>
          </ac:spMkLst>
        </pc:spChg>
        <pc:spChg chg="mod">
          <ac:chgData name="Daniel Khashabi" userId="62390808-c838-45e6-be59-d6fd0d208bc8" providerId="ADAL" clId="{19A97A65-FB7E-DC4C-8433-B675572D5E70}" dt="2023-02-22T17:58:30.299" v="9801"/>
          <ac:spMkLst>
            <pc:docMk/>
            <pc:sldMk cId="609025459" sldId="1613"/>
            <ac:spMk id="51" creationId="{672721B1-0845-D71D-18E4-9B37ABD2D512}"/>
          </ac:spMkLst>
        </pc:spChg>
        <pc:spChg chg="mod">
          <ac:chgData name="Daniel Khashabi" userId="62390808-c838-45e6-be59-d6fd0d208bc8" providerId="ADAL" clId="{19A97A65-FB7E-DC4C-8433-B675572D5E70}" dt="2023-02-22T17:58:30.299" v="9801"/>
          <ac:spMkLst>
            <pc:docMk/>
            <pc:sldMk cId="609025459" sldId="1613"/>
            <ac:spMk id="60" creationId="{594A1929-FCFD-4119-F59F-07430367B6A8}"/>
          </ac:spMkLst>
        </pc:spChg>
        <pc:spChg chg="mod">
          <ac:chgData name="Daniel Khashabi" userId="62390808-c838-45e6-be59-d6fd0d208bc8" providerId="ADAL" clId="{19A97A65-FB7E-DC4C-8433-B675572D5E70}" dt="2023-02-22T17:58:30.299" v="9801"/>
          <ac:spMkLst>
            <pc:docMk/>
            <pc:sldMk cId="609025459" sldId="1613"/>
            <ac:spMk id="62" creationId="{0B1A8DB0-57D9-5A4A-3B6E-2BB2BCF0C56D}"/>
          </ac:spMkLst>
        </pc:spChg>
        <pc:spChg chg="mod">
          <ac:chgData name="Daniel Khashabi" userId="62390808-c838-45e6-be59-d6fd0d208bc8" providerId="ADAL" clId="{19A97A65-FB7E-DC4C-8433-B675572D5E70}" dt="2023-02-22T17:58:30.299" v="9801"/>
          <ac:spMkLst>
            <pc:docMk/>
            <pc:sldMk cId="609025459" sldId="1613"/>
            <ac:spMk id="70" creationId="{F8B30533-4510-FCE5-B2C9-9BE083838BE5}"/>
          </ac:spMkLst>
        </pc:spChg>
        <pc:spChg chg="mod">
          <ac:chgData name="Daniel Khashabi" userId="62390808-c838-45e6-be59-d6fd0d208bc8" providerId="ADAL" clId="{19A97A65-FB7E-DC4C-8433-B675572D5E70}" dt="2023-02-22T17:58:30.299" v="9801"/>
          <ac:spMkLst>
            <pc:docMk/>
            <pc:sldMk cId="609025459" sldId="1613"/>
            <ac:spMk id="71" creationId="{1539C76B-D283-179F-B27F-6B0BC334DDDB}"/>
          </ac:spMkLst>
        </pc:spChg>
        <pc:spChg chg="mod">
          <ac:chgData name="Daniel Khashabi" userId="62390808-c838-45e6-be59-d6fd0d208bc8" providerId="ADAL" clId="{19A97A65-FB7E-DC4C-8433-B675572D5E70}" dt="2023-02-22T17:58:30.299" v="9801"/>
          <ac:spMkLst>
            <pc:docMk/>
            <pc:sldMk cId="609025459" sldId="1613"/>
            <ac:spMk id="72" creationId="{6198D14A-B413-4D74-2253-B13CCCE0616C}"/>
          </ac:spMkLst>
        </pc:spChg>
        <pc:spChg chg="mod">
          <ac:chgData name="Daniel Khashabi" userId="62390808-c838-45e6-be59-d6fd0d208bc8" providerId="ADAL" clId="{19A97A65-FB7E-DC4C-8433-B675572D5E70}" dt="2023-02-22T17:58:30.299" v="9801"/>
          <ac:spMkLst>
            <pc:docMk/>
            <pc:sldMk cId="609025459" sldId="1613"/>
            <ac:spMk id="74" creationId="{1162C052-9858-2BBA-884D-1F77AD757806}"/>
          </ac:spMkLst>
        </pc:spChg>
        <pc:spChg chg="mod">
          <ac:chgData name="Daniel Khashabi" userId="62390808-c838-45e6-be59-d6fd0d208bc8" providerId="ADAL" clId="{19A97A65-FB7E-DC4C-8433-B675572D5E70}" dt="2023-02-22T17:58:30.299" v="9801"/>
          <ac:spMkLst>
            <pc:docMk/>
            <pc:sldMk cId="609025459" sldId="1613"/>
            <ac:spMk id="76" creationId="{F6D10EC4-98AD-4E80-607E-F293C2ACF9D1}"/>
          </ac:spMkLst>
        </pc:spChg>
        <pc:spChg chg="mod">
          <ac:chgData name="Daniel Khashabi" userId="62390808-c838-45e6-be59-d6fd0d208bc8" providerId="ADAL" clId="{19A97A65-FB7E-DC4C-8433-B675572D5E70}" dt="2023-02-22T17:58:30.299" v="9801"/>
          <ac:spMkLst>
            <pc:docMk/>
            <pc:sldMk cId="609025459" sldId="1613"/>
            <ac:spMk id="80" creationId="{1910C4F5-8206-ED07-6A9B-3B236A65148B}"/>
          </ac:spMkLst>
        </pc:spChg>
        <pc:spChg chg="mod">
          <ac:chgData name="Daniel Khashabi" userId="62390808-c838-45e6-be59-d6fd0d208bc8" providerId="ADAL" clId="{19A97A65-FB7E-DC4C-8433-B675572D5E70}" dt="2023-02-22T17:58:30.299" v="9801"/>
          <ac:spMkLst>
            <pc:docMk/>
            <pc:sldMk cId="609025459" sldId="1613"/>
            <ac:spMk id="81" creationId="{BFCA7D9C-67E5-47A6-55CF-D45A35009F88}"/>
          </ac:spMkLst>
        </pc:spChg>
        <pc:spChg chg="mod">
          <ac:chgData name="Daniel Khashabi" userId="62390808-c838-45e6-be59-d6fd0d208bc8" providerId="ADAL" clId="{19A97A65-FB7E-DC4C-8433-B675572D5E70}" dt="2023-02-22T17:58:30.299" v="9801"/>
          <ac:spMkLst>
            <pc:docMk/>
            <pc:sldMk cId="609025459" sldId="1613"/>
            <ac:spMk id="82" creationId="{566D775E-748E-C5E0-FC18-9065BE19C46B}"/>
          </ac:spMkLst>
        </pc:spChg>
        <pc:spChg chg="mod">
          <ac:chgData name="Daniel Khashabi" userId="62390808-c838-45e6-be59-d6fd0d208bc8" providerId="ADAL" clId="{19A97A65-FB7E-DC4C-8433-B675572D5E70}" dt="2023-02-22T17:58:30.299" v="9801"/>
          <ac:spMkLst>
            <pc:docMk/>
            <pc:sldMk cId="609025459" sldId="1613"/>
            <ac:spMk id="154" creationId="{0E1A55C4-99E6-7E32-4228-7F1BC7BE6651}"/>
          </ac:spMkLst>
        </pc:spChg>
      </pc:sldChg>
      <pc:sldChg chg="del">
        <pc:chgData name="Daniel Khashabi" userId="62390808-c838-45e6-be59-d6fd0d208bc8" providerId="ADAL" clId="{19A97A65-FB7E-DC4C-8433-B675572D5E70}" dt="2023-02-12T19:53:20.107" v="511" actId="2696"/>
        <pc:sldMkLst>
          <pc:docMk/>
          <pc:sldMk cId="670089029" sldId="1614"/>
        </pc:sldMkLst>
      </pc:sldChg>
      <pc:sldChg chg="modSp add mod">
        <pc:chgData name="Daniel Khashabi" userId="62390808-c838-45e6-be59-d6fd0d208bc8" providerId="ADAL" clId="{19A97A65-FB7E-DC4C-8433-B675572D5E70}" dt="2023-02-23T16:35:07.080" v="10899" actId="20577"/>
        <pc:sldMkLst>
          <pc:docMk/>
          <pc:sldMk cId="1576146767" sldId="1614"/>
        </pc:sldMkLst>
        <pc:spChg chg="mod">
          <ac:chgData name="Daniel Khashabi" userId="62390808-c838-45e6-be59-d6fd0d208bc8" providerId="ADAL" clId="{19A97A65-FB7E-DC4C-8433-B675572D5E70}" dt="2023-02-23T16:35:07.080" v="10899" actId="20577"/>
          <ac:spMkLst>
            <pc:docMk/>
            <pc:sldMk cId="1576146767" sldId="1614"/>
            <ac:spMk id="3" creationId="{5DA94EF0-6A4A-602C-77B3-66F207075CB8}"/>
          </ac:spMkLst>
        </pc:spChg>
        <pc:spChg chg="mod">
          <ac:chgData name="Daniel Khashabi" userId="62390808-c838-45e6-be59-d6fd0d208bc8" providerId="ADAL" clId="{19A97A65-FB7E-DC4C-8433-B675572D5E70}" dt="2023-02-22T17:58:30.299" v="9801"/>
          <ac:spMkLst>
            <pc:docMk/>
            <pc:sldMk cId="1576146767" sldId="1614"/>
            <ac:spMk id="4" creationId="{438D3EB4-22DC-1ECF-ED9B-ACF5D672EEE8}"/>
          </ac:spMkLst>
        </pc:spChg>
      </pc:sldChg>
      <pc:sldChg chg="addSp delSp modSp del mod">
        <pc:chgData name="Daniel Khashabi" userId="62390808-c838-45e6-be59-d6fd0d208bc8" providerId="ADAL" clId="{19A97A65-FB7E-DC4C-8433-B675572D5E70}" dt="2023-02-21T15:00:13.435" v="3852" actId="2696"/>
        <pc:sldMkLst>
          <pc:docMk/>
          <pc:sldMk cId="2772866417" sldId="1617"/>
        </pc:sldMkLst>
        <pc:spChg chg="add mod">
          <ac:chgData name="Daniel Khashabi" userId="62390808-c838-45e6-be59-d6fd0d208bc8" providerId="ADAL" clId="{19A97A65-FB7E-DC4C-8433-B675572D5E70}" dt="2023-02-21T14:47:30.835" v="3399"/>
          <ac:spMkLst>
            <pc:docMk/>
            <pc:sldMk cId="2772866417" sldId="1617"/>
            <ac:spMk id="52" creationId="{FBA72B9B-A41D-E682-4FA8-BB864F96D181}"/>
          </ac:spMkLst>
        </pc:spChg>
        <pc:spChg chg="del">
          <ac:chgData name="Daniel Khashabi" userId="62390808-c838-45e6-be59-d6fd0d208bc8" providerId="ADAL" clId="{19A97A65-FB7E-DC4C-8433-B675572D5E70}" dt="2023-02-21T14:47:30.644" v="3398" actId="478"/>
          <ac:spMkLst>
            <pc:docMk/>
            <pc:sldMk cId="2772866417" sldId="1617"/>
            <ac:spMk id="74" creationId="{1162C052-9858-2BBA-884D-1F77AD757806}"/>
          </ac:spMkLst>
        </pc:spChg>
      </pc:sldChg>
      <pc:sldChg chg="addSp delSp modSp del mod modAnim">
        <pc:chgData name="Daniel Khashabi" userId="62390808-c838-45e6-be59-d6fd0d208bc8" providerId="ADAL" clId="{19A97A65-FB7E-DC4C-8433-B675572D5E70}" dt="2023-02-21T14:59:56.456" v="3851" actId="2696"/>
        <pc:sldMkLst>
          <pc:docMk/>
          <pc:sldMk cId="2892059775" sldId="1618"/>
        </pc:sldMkLst>
        <pc:spChg chg="add mod">
          <ac:chgData name="Daniel Khashabi" userId="62390808-c838-45e6-be59-d6fd0d208bc8" providerId="ADAL" clId="{19A97A65-FB7E-DC4C-8433-B675572D5E70}" dt="2023-02-13T19:35:16.511" v="1983" actId="1076"/>
          <ac:spMkLst>
            <pc:docMk/>
            <pc:sldMk cId="2892059775" sldId="1618"/>
            <ac:spMk id="51" creationId="{84B3B072-1724-71BF-EB35-6E3DE41DD56E}"/>
          </ac:spMkLst>
        </pc:spChg>
        <pc:spChg chg="mod">
          <ac:chgData name="Daniel Khashabi" userId="62390808-c838-45e6-be59-d6fd0d208bc8" providerId="ADAL" clId="{19A97A65-FB7E-DC4C-8433-B675572D5E70}" dt="2023-02-13T19:34:28.900" v="1947" actId="208"/>
          <ac:spMkLst>
            <pc:docMk/>
            <pc:sldMk cId="2892059775" sldId="1618"/>
            <ac:spMk id="74" creationId="{1162C052-9858-2BBA-884D-1F77AD757806}"/>
          </ac:spMkLst>
        </pc:spChg>
        <pc:spChg chg="mod">
          <ac:chgData name="Daniel Khashabi" userId="62390808-c838-45e6-be59-d6fd0d208bc8" providerId="ADAL" clId="{19A97A65-FB7E-DC4C-8433-B675572D5E70}" dt="2023-02-13T19:35:39.585" v="1988" actId="20577"/>
          <ac:spMkLst>
            <pc:docMk/>
            <pc:sldMk cId="2892059775" sldId="1618"/>
            <ac:spMk id="164" creationId="{F098A132-0227-A725-9918-BBF5F00235DE}"/>
          </ac:spMkLst>
        </pc:spChg>
        <pc:picChg chg="del">
          <ac:chgData name="Daniel Khashabi" userId="62390808-c838-45e6-be59-d6fd0d208bc8" providerId="ADAL" clId="{19A97A65-FB7E-DC4C-8433-B675572D5E70}" dt="2023-02-21T14:45:52.175" v="3346" actId="478"/>
          <ac:picMkLst>
            <pc:docMk/>
            <pc:sldMk cId="2892059775" sldId="1618"/>
            <ac:picMk id="46082" creationId="{7C97EDC0-A896-2479-6C97-FDB39454AC39}"/>
          </ac:picMkLst>
        </pc:picChg>
      </pc:sldChg>
      <pc:sldChg chg="modSp mod">
        <pc:chgData name="Daniel Khashabi" userId="62390808-c838-45e6-be59-d6fd0d208bc8" providerId="ADAL" clId="{19A97A65-FB7E-DC4C-8433-B675572D5E70}" dt="2023-02-23T16:30:09.173" v="10896" actId="20577"/>
        <pc:sldMkLst>
          <pc:docMk/>
          <pc:sldMk cId="3536256777" sldId="1619"/>
        </pc:sldMkLst>
        <pc:spChg chg="mod">
          <ac:chgData name="Daniel Khashabi" userId="62390808-c838-45e6-be59-d6fd0d208bc8" providerId="ADAL" clId="{19A97A65-FB7E-DC4C-8433-B675572D5E70}" dt="2023-02-23T16:30:09.173" v="10896" actId="20577"/>
          <ac:spMkLst>
            <pc:docMk/>
            <pc:sldMk cId="3536256777" sldId="1619"/>
            <ac:spMk id="3" creationId="{58B57376-83E0-E507-151B-591DA026DE82}"/>
          </ac:spMkLst>
        </pc:spChg>
        <pc:spChg chg="mod">
          <ac:chgData name="Daniel Khashabi" userId="62390808-c838-45e6-be59-d6fd0d208bc8" providerId="ADAL" clId="{19A97A65-FB7E-DC4C-8433-B675572D5E70}" dt="2023-02-22T17:58:30.299" v="9801"/>
          <ac:spMkLst>
            <pc:docMk/>
            <pc:sldMk cId="3536256777" sldId="1619"/>
            <ac:spMk id="9" creationId="{82F52651-9693-0D88-3823-4AC1604DB1DE}"/>
          </ac:spMkLst>
        </pc:spChg>
        <pc:spChg chg="mod">
          <ac:chgData name="Daniel Khashabi" userId="62390808-c838-45e6-be59-d6fd0d208bc8" providerId="ADAL" clId="{19A97A65-FB7E-DC4C-8433-B675572D5E70}" dt="2023-02-22T17:58:30.299" v="9801"/>
          <ac:spMkLst>
            <pc:docMk/>
            <pc:sldMk cId="3536256777" sldId="1619"/>
            <ac:spMk id="27" creationId="{E0C4B12C-20E3-CF1C-704C-F464CBEE7176}"/>
          </ac:spMkLst>
        </pc:spChg>
        <pc:spChg chg="mod">
          <ac:chgData name="Daniel Khashabi" userId="62390808-c838-45e6-be59-d6fd0d208bc8" providerId="ADAL" clId="{19A97A65-FB7E-DC4C-8433-B675572D5E70}" dt="2023-02-22T17:58:30.299" v="9801"/>
          <ac:spMkLst>
            <pc:docMk/>
            <pc:sldMk cId="3536256777" sldId="1619"/>
            <ac:spMk id="29" creationId="{E116835B-A446-0A38-B4CA-81E1812A52DD}"/>
          </ac:spMkLst>
        </pc:spChg>
        <pc:spChg chg="mod">
          <ac:chgData name="Daniel Khashabi" userId="62390808-c838-45e6-be59-d6fd0d208bc8" providerId="ADAL" clId="{19A97A65-FB7E-DC4C-8433-B675572D5E70}" dt="2023-02-22T17:58:30.299" v="9801"/>
          <ac:spMkLst>
            <pc:docMk/>
            <pc:sldMk cId="3536256777" sldId="1619"/>
            <ac:spMk id="31" creationId="{CF577B95-D1B3-8A75-A4F5-E0E514B7957D}"/>
          </ac:spMkLst>
        </pc:spChg>
        <pc:spChg chg="mod">
          <ac:chgData name="Daniel Khashabi" userId="62390808-c838-45e6-be59-d6fd0d208bc8" providerId="ADAL" clId="{19A97A65-FB7E-DC4C-8433-B675572D5E70}" dt="2023-02-22T17:58:30.299" v="9801"/>
          <ac:spMkLst>
            <pc:docMk/>
            <pc:sldMk cId="3536256777" sldId="1619"/>
            <ac:spMk id="33" creationId="{14FFEDB4-FF48-F8B8-1861-02B199C45F29}"/>
          </ac:spMkLst>
        </pc:spChg>
        <pc:spChg chg="mod">
          <ac:chgData name="Daniel Khashabi" userId="62390808-c838-45e6-be59-d6fd0d208bc8" providerId="ADAL" clId="{19A97A65-FB7E-DC4C-8433-B675572D5E70}" dt="2023-02-23T16:29:55.317" v="10822" actId="1036"/>
          <ac:spMkLst>
            <pc:docMk/>
            <pc:sldMk cId="3536256777" sldId="1619"/>
            <ac:spMk id="55" creationId="{78ECC4B6-6FE1-A49A-3F79-8BF23F6251D8}"/>
          </ac:spMkLst>
        </pc:spChg>
        <pc:spChg chg="mod">
          <ac:chgData name="Daniel Khashabi" userId="62390808-c838-45e6-be59-d6fd0d208bc8" providerId="ADAL" clId="{19A97A65-FB7E-DC4C-8433-B675572D5E70}" dt="2023-02-22T17:58:30.299" v="9801"/>
          <ac:spMkLst>
            <pc:docMk/>
            <pc:sldMk cId="3536256777" sldId="1619"/>
            <ac:spMk id="57" creationId="{2F9D2B7C-9439-B121-E462-02E4E250DA78}"/>
          </ac:spMkLst>
        </pc:spChg>
        <pc:spChg chg="mod">
          <ac:chgData name="Daniel Khashabi" userId="62390808-c838-45e6-be59-d6fd0d208bc8" providerId="ADAL" clId="{19A97A65-FB7E-DC4C-8433-B675572D5E70}" dt="2023-02-22T17:58:30.299" v="9801"/>
          <ac:spMkLst>
            <pc:docMk/>
            <pc:sldMk cId="3536256777" sldId="1619"/>
            <ac:spMk id="59" creationId="{74577F2A-593E-3E8E-46B7-4B1CD1E59AD7}"/>
          </ac:spMkLst>
        </pc:spChg>
        <pc:spChg chg="mod">
          <ac:chgData name="Daniel Khashabi" userId="62390808-c838-45e6-be59-d6fd0d208bc8" providerId="ADAL" clId="{19A97A65-FB7E-DC4C-8433-B675572D5E70}" dt="2023-02-22T17:58:30.299" v="9801"/>
          <ac:spMkLst>
            <pc:docMk/>
            <pc:sldMk cId="3536256777" sldId="1619"/>
            <ac:spMk id="61" creationId="{1D7CC855-B0E6-3A0B-646C-2D2759D35E74}"/>
          </ac:spMkLst>
        </pc:spChg>
        <pc:spChg chg="mod">
          <ac:chgData name="Daniel Khashabi" userId="62390808-c838-45e6-be59-d6fd0d208bc8" providerId="ADAL" clId="{19A97A65-FB7E-DC4C-8433-B675572D5E70}" dt="2023-02-22T17:58:30.299" v="9801"/>
          <ac:spMkLst>
            <pc:docMk/>
            <pc:sldMk cId="3536256777" sldId="1619"/>
            <ac:spMk id="63" creationId="{539D7D95-2193-80CD-687D-37B4AF4DFAED}"/>
          </ac:spMkLst>
        </pc:spChg>
        <pc:spChg chg="mod">
          <ac:chgData name="Daniel Khashabi" userId="62390808-c838-45e6-be59-d6fd0d208bc8" providerId="ADAL" clId="{19A97A65-FB7E-DC4C-8433-B675572D5E70}" dt="2023-02-23T16:29:55.317" v="10822" actId="1036"/>
          <ac:spMkLst>
            <pc:docMk/>
            <pc:sldMk cId="3536256777" sldId="1619"/>
            <ac:spMk id="47165" creationId="{89CCE0CD-6A40-33A3-0085-A20D92BA29D6}"/>
          </ac:spMkLst>
        </pc:spChg>
        <pc:spChg chg="mod">
          <ac:chgData name="Daniel Khashabi" userId="62390808-c838-45e6-be59-d6fd0d208bc8" providerId="ADAL" clId="{19A97A65-FB7E-DC4C-8433-B675572D5E70}" dt="2023-02-23T16:29:55.317" v="10822" actId="1036"/>
          <ac:spMkLst>
            <pc:docMk/>
            <pc:sldMk cId="3536256777" sldId="1619"/>
            <ac:spMk id="47166" creationId="{1A815EED-F0BC-AC41-83A7-EC1321A7C890}"/>
          </ac:spMkLst>
        </pc:spChg>
        <pc:spChg chg="mod">
          <ac:chgData name="Daniel Khashabi" userId="62390808-c838-45e6-be59-d6fd0d208bc8" providerId="ADAL" clId="{19A97A65-FB7E-DC4C-8433-B675572D5E70}" dt="2023-02-23T16:29:55.317" v="10822" actId="1036"/>
          <ac:spMkLst>
            <pc:docMk/>
            <pc:sldMk cId="3536256777" sldId="1619"/>
            <ac:spMk id="47167" creationId="{FFF33400-EA34-2B83-1D88-365C2BDEEF7C}"/>
          </ac:spMkLst>
        </pc:spChg>
        <pc:spChg chg="mod">
          <ac:chgData name="Daniel Khashabi" userId="62390808-c838-45e6-be59-d6fd0d208bc8" providerId="ADAL" clId="{19A97A65-FB7E-DC4C-8433-B675572D5E70}" dt="2023-02-23T16:29:55.317" v="10822" actId="1036"/>
          <ac:spMkLst>
            <pc:docMk/>
            <pc:sldMk cId="3536256777" sldId="1619"/>
            <ac:spMk id="47168" creationId="{E2F949D0-5A00-E9B8-6A2A-D2676F8D9551}"/>
          </ac:spMkLst>
        </pc:spChg>
        <pc:spChg chg="mod">
          <ac:chgData name="Daniel Khashabi" userId="62390808-c838-45e6-be59-d6fd0d208bc8" providerId="ADAL" clId="{19A97A65-FB7E-DC4C-8433-B675572D5E70}" dt="2023-02-22T17:58:30.299" v="9801"/>
          <ac:spMkLst>
            <pc:docMk/>
            <pc:sldMk cId="3536256777" sldId="1619"/>
            <ac:spMk id="47195" creationId="{EF1A02E7-1655-39F8-D620-8EB393223EAE}"/>
          </ac:spMkLst>
        </pc:spChg>
        <pc:grpChg chg="mod">
          <ac:chgData name="Daniel Khashabi" userId="62390808-c838-45e6-be59-d6fd0d208bc8" providerId="ADAL" clId="{19A97A65-FB7E-DC4C-8433-B675572D5E70}" dt="2023-02-23T16:29:55.317" v="10822" actId="1036"/>
          <ac:grpSpMkLst>
            <pc:docMk/>
            <pc:sldMk cId="3536256777" sldId="1619"/>
            <ac:grpSpMk id="4" creationId="{BF0A3626-32FA-CEF2-F23C-BE398819C5D2}"/>
          </ac:grpSpMkLst>
        </pc:grpChg>
        <pc:grpChg chg="mod">
          <ac:chgData name="Daniel Khashabi" userId="62390808-c838-45e6-be59-d6fd0d208bc8" providerId="ADAL" clId="{19A97A65-FB7E-DC4C-8433-B675572D5E70}" dt="2023-02-23T16:29:55.317" v="10822" actId="1036"/>
          <ac:grpSpMkLst>
            <pc:docMk/>
            <pc:sldMk cId="3536256777" sldId="1619"/>
            <ac:grpSpMk id="43" creationId="{A0166EBE-6FFC-3BA3-9263-8E41666BB50F}"/>
          </ac:grpSpMkLst>
        </pc:grpChg>
        <pc:grpChg chg="mod">
          <ac:chgData name="Daniel Khashabi" userId="62390808-c838-45e6-be59-d6fd0d208bc8" providerId="ADAL" clId="{19A97A65-FB7E-DC4C-8433-B675572D5E70}" dt="2023-02-23T16:29:55.317" v="10822" actId="1036"/>
          <ac:grpSpMkLst>
            <pc:docMk/>
            <pc:sldMk cId="3536256777" sldId="1619"/>
            <ac:grpSpMk id="44" creationId="{D2F291B3-6251-BC61-7A4B-2C4BD4714F44}"/>
          </ac:grpSpMkLst>
        </pc:grpChg>
        <pc:grpChg chg="mod">
          <ac:chgData name="Daniel Khashabi" userId="62390808-c838-45e6-be59-d6fd0d208bc8" providerId="ADAL" clId="{19A97A65-FB7E-DC4C-8433-B675572D5E70}" dt="2023-02-23T16:29:55.317" v="10822" actId="1036"/>
          <ac:grpSpMkLst>
            <pc:docMk/>
            <pc:sldMk cId="3536256777" sldId="1619"/>
            <ac:grpSpMk id="45" creationId="{27370527-291A-51FF-5A09-87EAFE8B560B}"/>
          </ac:grpSpMkLst>
        </pc:grpChg>
        <pc:grpChg chg="mod">
          <ac:chgData name="Daniel Khashabi" userId="62390808-c838-45e6-be59-d6fd0d208bc8" providerId="ADAL" clId="{19A97A65-FB7E-DC4C-8433-B675572D5E70}" dt="2023-02-23T16:29:55.317" v="10822" actId="1036"/>
          <ac:grpSpMkLst>
            <pc:docMk/>
            <pc:sldMk cId="3536256777" sldId="1619"/>
            <ac:grpSpMk id="46" creationId="{BDD23FFC-649D-66A3-1E67-8C170D1CD7E3}"/>
          </ac:grpSpMkLst>
        </pc:grpChg>
        <pc:cxnChg chg="mod">
          <ac:chgData name="Daniel Khashabi" userId="62390808-c838-45e6-be59-d6fd0d208bc8" providerId="ADAL" clId="{19A97A65-FB7E-DC4C-8433-B675572D5E70}" dt="2023-02-23T16:29:55.317" v="10822" actId="1036"/>
          <ac:cxnSpMkLst>
            <pc:docMk/>
            <pc:sldMk cId="3536256777" sldId="1619"/>
            <ac:cxnSpMk id="47" creationId="{7A0EF800-E57C-547A-E2C7-2E59EB1565FB}"/>
          </ac:cxnSpMkLst>
        </pc:cxnChg>
        <pc:cxnChg chg="mod">
          <ac:chgData name="Daniel Khashabi" userId="62390808-c838-45e6-be59-d6fd0d208bc8" providerId="ADAL" clId="{19A97A65-FB7E-DC4C-8433-B675572D5E70}" dt="2023-02-23T16:29:55.317" v="10822" actId="1036"/>
          <ac:cxnSpMkLst>
            <pc:docMk/>
            <pc:sldMk cId="3536256777" sldId="1619"/>
            <ac:cxnSpMk id="48" creationId="{04C9998F-E4CF-68B6-4A01-49F319F39370}"/>
          </ac:cxnSpMkLst>
        </pc:cxnChg>
        <pc:cxnChg chg="mod">
          <ac:chgData name="Daniel Khashabi" userId="62390808-c838-45e6-be59-d6fd0d208bc8" providerId="ADAL" clId="{19A97A65-FB7E-DC4C-8433-B675572D5E70}" dt="2023-02-23T16:29:55.317" v="10822" actId="1036"/>
          <ac:cxnSpMkLst>
            <pc:docMk/>
            <pc:sldMk cId="3536256777" sldId="1619"/>
            <ac:cxnSpMk id="49" creationId="{EB3203CB-558D-F136-95BE-1AC45CDBC286}"/>
          </ac:cxnSpMkLst>
        </pc:cxnChg>
        <pc:cxnChg chg="mod">
          <ac:chgData name="Daniel Khashabi" userId="62390808-c838-45e6-be59-d6fd0d208bc8" providerId="ADAL" clId="{19A97A65-FB7E-DC4C-8433-B675572D5E70}" dt="2023-02-23T16:29:55.317" v="10822" actId="1036"/>
          <ac:cxnSpMkLst>
            <pc:docMk/>
            <pc:sldMk cId="3536256777" sldId="1619"/>
            <ac:cxnSpMk id="50" creationId="{F3080C96-A94F-2772-FB04-41A988EFEED1}"/>
          </ac:cxnSpMkLst>
        </pc:cxnChg>
        <pc:cxnChg chg="mod">
          <ac:chgData name="Daniel Khashabi" userId="62390808-c838-45e6-be59-d6fd0d208bc8" providerId="ADAL" clId="{19A97A65-FB7E-DC4C-8433-B675572D5E70}" dt="2023-02-23T16:29:55.317" v="10822" actId="1036"/>
          <ac:cxnSpMkLst>
            <pc:docMk/>
            <pc:sldMk cId="3536256777" sldId="1619"/>
            <ac:cxnSpMk id="51" creationId="{6C56BF14-581D-4BE0-CF50-793D405C7699}"/>
          </ac:cxnSpMkLst>
        </pc:cxnChg>
        <pc:cxnChg chg="mod">
          <ac:chgData name="Daniel Khashabi" userId="62390808-c838-45e6-be59-d6fd0d208bc8" providerId="ADAL" clId="{19A97A65-FB7E-DC4C-8433-B675572D5E70}" dt="2023-02-23T16:29:55.317" v="10822" actId="1036"/>
          <ac:cxnSpMkLst>
            <pc:docMk/>
            <pc:sldMk cId="3536256777" sldId="1619"/>
            <ac:cxnSpMk id="52" creationId="{8BF15BB0-D92F-CEC4-EA24-C5F65B1BE0D4}"/>
          </ac:cxnSpMkLst>
        </pc:cxnChg>
        <pc:cxnChg chg="mod">
          <ac:chgData name="Daniel Khashabi" userId="62390808-c838-45e6-be59-d6fd0d208bc8" providerId="ADAL" clId="{19A97A65-FB7E-DC4C-8433-B675572D5E70}" dt="2023-02-23T16:29:55.317" v="10822" actId="1036"/>
          <ac:cxnSpMkLst>
            <pc:docMk/>
            <pc:sldMk cId="3536256777" sldId="1619"/>
            <ac:cxnSpMk id="53" creationId="{DC775DFF-043E-20E4-CB38-EAEC064C2F25}"/>
          </ac:cxnSpMkLst>
        </pc:cxnChg>
        <pc:cxnChg chg="mod">
          <ac:chgData name="Daniel Khashabi" userId="62390808-c838-45e6-be59-d6fd0d208bc8" providerId="ADAL" clId="{19A97A65-FB7E-DC4C-8433-B675572D5E70}" dt="2023-02-23T16:29:55.317" v="10822" actId="1036"/>
          <ac:cxnSpMkLst>
            <pc:docMk/>
            <pc:sldMk cId="3536256777" sldId="1619"/>
            <ac:cxnSpMk id="54" creationId="{00883A45-598F-DBC5-9896-3383864022C3}"/>
          </ac:cxnSpMkLst>
        </pc:cxnChg>
      </pc:sldChg>
      <pc:sldChg chg="addSp modSp">
        <pc:chgData name="Daniel Khashabi" userId="62390808-c838-45e6-be59-d6fd0d208bc8" providerId="ADAL" clId="{19A97A65-FB7E-DC4C-8433-B675572D5E70}" dt="2023-02-22T17:58:30.299" v="9801"/>
        <pc:sldMkLst>
          <pc:docMk/>
          <pc:sldMk cId="3959706283" sldId="1620"/>
        </pc:sldMkLst>
        <pc:spChg chg="add mod">
          <ac:chgData name="Daniel Khashabi" userId="62390808-c838-45e6-be59-d6fd0d208bc8" providerId="ADAL" clId="{19A97A65-FB7E-DC4C-8433-B675572D5E70}" dt="2023-02-22T17:58:30.299" v="9801"/>
          <ac:spMkLst>
            <pc:docMk/>
            <pc:sldMk cId="3959706283" sldId="1620"/>
            <ac:spMk id="3" creationId="{98D8A730-079C-9942-66DC-FB97976C8C5C}"/>
          </ac:spMkLst>
        </pc:spChg>
        <pc:spChg chg="mod">
          <ac:chgData name="Daniel Khashabi" userId="62390808-c838-45e6-be59-d6fd0d208bc8" providerId="ADAL" clId="{19A97A65-FB7E-DC4C-8433-B675572D5E70}" dt="2023-02-22T17:58:30.299" v="9801"/>
          <ac:spMkLst>
            <pc:docMk/>
            <pc:sldMk cId="3959706283" sldId="1620"/>
            <ac:spMk id="6" creationId="{74E8A16A-FD91-4333-5F0E-E1916CAB9ABB}"/>
          </ac:spMkLst>
        </pc:spChg>
        <pc:spChg chg="mod">
          <ac:chgData name="Daniel Khashabi" userId="62390808-c838-45e6-be59-d6fd0d208bc8" providerId="ADAL" clId="{19A97A65-FB7E-DC4C-8433-B675572D5E70}" dt="2023-02-22T17:58:30.299" v="9801"/>
          <ac:spMkLst>
            <pc:docMk/>
            <pc:sldMk cId="3959706283" sldId="1620"/>
            <ac:spMk id="8" creationId="{8F99410D-D33A-9C2B-A952-60174073B08C}"/>
          </ac:spMkLst>
        </pc:spChg>
        <pc:spChg chg="mod">
          <ac:chgData name="Daniel Khashabi" userId="62390808-c838-45e6-be59-d6fd0d208bc8" providerId="ADAL" clId="{19A97A65-FB7E-DC4C-8433-B675572D5E70}" dt="2023-02-22T17:58:30.299" v="9801"/>
          <ac:spMkLst>
            <pc:docMk/>
            <pc:sldMk cId="3959706283" sldId="1620"/>
            <ac:spMk id="14" creationId="{A36870B9-7A8F-3986-EAFA-01C9AFCAB1E2}"/>
          </ac:spMkLst>
        </pc:spChg>
      </pc:sldChg>
      <pc:sldChg chg="addSp delSp modSp del mod delAnim">
        <pc:chgData name="Daniel Khashabi" userId="62390808-c838-45e6-be59-d6fd0d208bc8" providerId="ADAL" clId="{19A97A65-FB7E-DC4C-8433-B675572D5E70}" dt="2023-02-21T14:57:31.550" v="3846" actId="2696"/>
        <pc:sldMkLst>
          <pc:docMk/>
          <pc:sldMk cId="2566398262" sldId="1622"/>
        </pc:sldMkLst>
        <pc:spChg chg="mod">
          <ac:chgData name="Daniel Khashabi" userId="62390808-c838-45e6-be59-d6fd0d208bc8" providerId="ADAL" clId="{19A97A65-FB7E-DC4C-8433-B675572D5E70}" dt="2023-02-21T14:57:23.031" v="3845" actId="5793"/>
          <ac:spMkLst>
            <pc:docMk/>
            <pc:sldMk cId="2566398262" sldId="1622"/>
            <ac:spMk id="3" creationId="{8E8092CD-FBA9-B26F-643E-3A0AA279711C}"/>
          </ac:spMkLst>
        </pc:spChg>
        <pc:picChg chg="add del mod modCrop">
          <ac:chgData name="Daniel Khashabi" userId="62390808-c838-45e6-be59-d6fd0d208bc8" providerId="ADAL" clId="{19A97A65-FB7E-DC4C-8433-B675572D5E70}" dt="2023-02-21T14:56:12.536" v="3774" actId="21"/>
          <ac:picMkLst>
            <pc:docMk/>
            <pc:sldMk cId="2566398262" sldId="1622"/>
            <ac:picMk id="5" creationId="{F6E0740D-ABCC-1736-326A-984FEB209B03}"/>
          </ac:picMkLst>
        </pc:picChg>
        <pc:picChg chg="add mod">
          <ac:chgData name="Daniel Khashabi" userId="62390808-c838-45e6-be59-d6fd0d208bc8" providerId="ADAL" clId="{19A97A65-FB7E-DC4C-8433-B675572D5E70}" dt="2023-02-21T14:57:14.319" v="3833" actId="1076"/>
          <ac:picMkLst>
            <pc:docMk/>
            <pc:sldMk cId="2566398262" sldId="1622"/>
            <ac:picMk id="6" creationId="{A5A924DE-2F10-9807-FF89-29EA3FB07B9C}"/>
          </ac:picMkLst>
        </pc:picChg>
        <pc:picChg chg="add del mod">
          <ac:chgData name="Daniel Khashabi" userId="62390808-c838-45e6-be59-d6fd0d208bc8" providerId="ADAL" clId="{19A97A65-FB7E-DC4C-8433-B675572D5E70}" dt="2023-02-11T18:39:44.248" v="314" actId="21"/>
          <ac:picMkLst>
            <pc:docMk/>
            <pc:sldMk cId="2566398262" sldId="1622"/>
            <ac:picMk id="6" creationId="{F94299D0-4BB5-74F2-E90C-62D48AA03074}"/>
          </ac:picMkLst>
        </pc:picChg>
        <pc:picChg chg="del mod">
          <ac:chgData name="Daniel Khashabi" userId="62390808-c838-45e6-be59-d6fd0d208bc8" providerId="ADAL" clId="{19A97A65-FB7E-DC4C-8433-B675572D5E70}" dt="2023-02-11T18:35:06.837" v="9" actId="478"/>
          <ac:picMkLst>
            <pc:docMk/>
            <pc:sldMk cId="2566398262" sldId="1622"/>
            <ac:picMk id="7" creationId="{0B1B48BF-FBEF-CDB9-75CD-8B6AB014AF48}"/>
          </ac:picMkLst>
        </pc:picChg>
        <pc:picChg chg="del mod">
          <ac:chgData name="Daniel Khashabi" userId="62390808-c838-45e6-be59-d6fd0d208bc8" providerId="ADAL" clId="{19A97A65-FB7E-DC4C-8433-B675572D5E70}" dt="2023-02-11T18:37:20.649" v="254" actId="478"/>
          <ac:picMkLst>
            <pc:docMk/>
            <pc:sldMk cId="2566398262" sldId="1622"/>
            <ac:picMk id="8" creationId="{D4C779AD-BD1C-00F6-2B9A-52C265DBC757}"/>
          </ac:picMkLst>
        </pc:picChg>
        <pc:picChg chg="del">
          <ac:chgData name="Daniel Khashabi" userId="62390808-c838-45e6-be59-d6fd0d208bc8" providerId="ADAL" clId="{19A97A65-FB7E-DC4C-8433-B675572D5E70}" dt="2023-02-11T18:35:10.099" v="10" actId="478"/>
          <ac:picMkLst>
            <pc:docMk/>
            <pc:sldMk cId="2566398262" sldId="1622"/>
            <ac:picMk id="9" creationId="{8FD20E9E-4D76-4733-880B-80885E2744DF}"/>
          </ac:picMkLst>
        </pc:picChg>
        <pc:picChg chg="del">
          <ac:chgData name="Daniel Khashabi" userId="62390808-c838-45e6-be59-d6fd0d208bc8" providerId="ADAL" clId="{19A97A65-FB7E-DC4C-8433-B675572D5E70}" dt="2023-02-11T18:35:10.099" v="10" actId="478"/>
          <ac:picMkLst>
            <pc:docMk/>
            <pc:sldMk cId="2566398262" sldId="1622"/>
            <ac:picMk id="10" creationId="{7F5C5D7D-5C40-F1E2-88C8-8518653E810C}"/>
          </ac:picMkLst>
        </pc:picChg>
        <pc:picChg chg="del">
          <ac:chgData name="Daniel Khashabi" userId="62390808-c838-45e6-be59-d6fd0d208bc8" providerId="ADAL" clId="{19A97A65-FB7E-DC4C-8433-B675572D5E70}" dt="2023-02-11T18:35:10.099" v="10" actId="478"/>
          <ac:picMkLst>
            <pc:docMk/>
            <pc:sldMk cId="2566398262" sldId="1622"/>
            <ac:picMk id="11" creationId="{98D4D9E8-426E-0EFA-7F61-150E4AE5AD2F}"/>
          </ac:picMkLst>
        </pc:picChg>
      </pc:sldChg>
      <pc:sldChg chg="del">
        <pc:chgData name="Daniel Khashabi" userId="62390808-c838-45e6-be59-d6fd0d208bc8" providerId="ADAL" clId="{19A97A65-FB7E-DC4C-8433-B675572D5E70}" dt="2023-02-11T18:41:56.428" v="344" actId="2696"/>
        <pc:sldMkLst>
          <pc:docMk/>
          <pc:sldMk cId="3967499559" sldId="1623"/>
        </pc:sldMkLst>
      </pc:sldChg>
      <pc:sldChg chg="del">
        <pc:chgData name="Daniel Khashabi" userId="62390808-c838-45e6-be59-d6fd0d208bc8" providerId="ADAL" clId="{19A97A65-FB7E-DC4C-8433-B675572D5E70}" dt="2023-02-11T18:41:56.428" v="344" actId="2696"/>
        <pc:sldMkLst>
          <pc:docMk/>
          <pc:sldMk cId="3728407031" sldId="1624"/>
        </pc:sldMkLst>
      </pc:sldChg>
      <pc:sldChg chg="del">
        <pc:chgData name="Daniel Khashabi" userId="62390808-c838-45e6-be59-d6fd0d208bc8" providerId="ADAL" clId="{19A97A65-FB7E-DC4C-8433-B675572D5E70}" dt="2023-02-11T18:41:56.428" v="344" actId="2696"/>
        <pc:sldMkLst>
          <pc:docMk/>
          <pc:sldMk cId="1356427523" sldId="1625"/>
        </pc:sldMkLst>
      </pc:sldChg>
      <pc:sldChg chg="addSp modSp mod modNotes">
        <pc:chgData name="Daniel Khashabi" userId="62390808-c838-45e6-be59-d6fd0d208bc8" providerId="ADAL" clId="{19A97A65-FB7E-DC4C-8433-B675572D5E70}" dt="2023-02-22T17:58:30.299" v="9801"/>
        <pc:sldMkLst>
          <pc:docMk/>
          <pc:sldMk cId="1422955403" sldId="1627"/>
        </pc:sldMkLst>
        <pc:spChg chg="mod">
          <ac:chgData name="Daniel Khashabi" userId="62390808-c838-45e6-be59-d6fd0d208bc8" providerId="ADAL" clId="{19A97A65-FB7E-DC4C-8433-B675572D5E70}" dt="2023-02-22T17:58:30.299" v="9801"/>
          <ac:spMkLst>
            <pc:docMk/>
            <pc:sldMk cId="1422955403" sldId="1627"/>
            <ac:spMk id="27" creationId="{E7A0AB3E-598B-2B2B-E2DB-E4F50B84BDC2}"/>
          </ac:spMkLst>
        </pc:spChg>
        <pc:spChg chg="mod">
          <ac:chgData name="Daniel Khashabi" userId="62390808-c838-45e6-be59-d6fd0d208bc8" providerId="ADAL" clId="{19A97A65-FB7E-DC4C-8433-B675572D5E70}" dt="2023-02-22T17:58:30.299" v="9801"/>
          <ac:spMkLst>
            <pc:docMk/>
            <pc:sldMk cId="1422955403" sldId="1627"/>
            <ac:spMk id="28" creationId="{91DDE18E-B1A3-4CB0-1DCE-CE6B4E269CD7}"/>
          </ac:spMkLst>
        </pc:spChg>
        <pc:grpChg chg="add mod">
          <ac:chgData name="Daniel Khashabi" userId="62390808-c838-45e6-be59-d6fd0d208bc8" providerId="ADAL" clId="{19A97A65-FB7E-DC4C-8433-B675572D5E70}" dt="2023-02-21T15:21:03.684" v="4575" actId="1076"/>
          <ac:grpSpMkLst>
            <pc:docMk/>
            <pc:sldMk cId="1422955403" sldId="1627"/>
            <ac:grpSpMk id="4" creationId="{8E397548-5523-1B0B-1A08-B01D6C50E6FF}"/>
          </ac:grpSpMkLst>
        </pc:grpChg>
      </pc:sldChg>
      <pc:sldChg chg="modSp modNotes">
        <pc:chgData name="Daniel Khashabi" userId="62390808-c838-45e6-be59-d6fd0d208bc8" providerId="ADAL" clId="{19A97A65-FB7E-DC4C-8433-B675572D5E70}" dt="2023-02-22T17:58:30.299" v="9801"/>
        <pc:sldMkLst>
          <pc:docMk/>
          <pc:sldMk cId="1639325383" sldId="1628"/>
        </pc:sldMkLst>
        <pc:spChg chg="mod">
          <ac:chgData name="Daniel Khashabi" userId="62390808-c838-45e6-be59-d6fd0d208bc8" providerId="ADAL" clId="{19A97A65-FB7E-DC4C-8433-B675572D5E70}" dt="2023-02-22T17:58:30.299" v="9801"/>
          <ac:spMkLst>
            <pc:docMk/>
            <pc:sldMk cId="1639325383" sldId="1628"/>
            <ac:spMk id="6" creationId="{BCAB8B96-1665-77EF-37E0-8F73B564872F}"/>
          </ac:spMkLst>
        </pc:spChg>
        <pc:spChg chg="mod">
          <ac:chgData name="Daniel Khashabi" userId="62390808-c838-45e6-be59-d6fd0d208bc8" providerId="ADAL" clId="{19A97A65-FB7E-DC4C-8433-B675572D5E70}" dt="2023-02-22T17:58:30.299" v="9801"/>
          <ac:spMkLst>
            <pc:docMk/>
            <pc:sldMk cId="1639325383" sldId="1628"/>
            <ac:spMk id="7" creationId="{C23CD156-6A6B-E77E-2A15-39AECEAC6443}"/>
          </ac:spMkLst>
        </pc:spChg>
        <pc:spChg chg="mod">
          <ac:chgData name="Daniel Khashabi" userId="62390808-c838-45e6-be59-d6fd0d208bc8" providerId="ADAL" clId="{19A97A65-FB7E-DC4C-8433-B675572D5E70}" dt="2023-02-22T17:58:30.299" v="9801"/>
          <ac:spMkLst>
            <pc:docMk/>
            <pc:sldMk cId="1639325383" sldId="1628"/>
            <ac:spMk id="8" creationId="{F19DDAE9-7D5E-8F70-3E11-95FA937DBF0E}"/>
          </ac:spMkLst>
        </pc:spChg>
        <pc:spChg chg="mod">
          <ac:chgData name="Daniel Khashabi" userId="62390808-c838-45e6-be59-d6fd0d208bc8" providerId="ADAL" clId="{19A97A65-FB7E-DC4C-8433-B675572D5E70}" dt="2023-02-22T17:58:30.299" v="9801"/>
          <ac:spMkLst>
            <pc:docMk/>
            <pc:sldMk cId="1639325383" sldId="1628"/>
            <ac:spMk id="9" creationId="{06AC9F09-6181-1543-1E92-960C264AD2FD}"/>
          </ac:spMkLst>
        </pc:spChg>
        <pc:spChg chg="mod">
          <ac:chgData name="Daniel Khashabi" userId="62390808-c838-45e6-be59-d6fd0d208bc8" providerId="ADAL" clId="{19A97A65-FB7E-DC4C-8433-B675572D5E70}" dt="2023-02-22T17:58:30.299" v="9801"/>
          <ac:spMkLst>
            <pc:docMk/>
            <pc:sldMk cId="1639325383" sldId="1628"/>
            <ac:spMk id="10" creationId="{8DFCD589-1CD6-6E24-99E5-1BBC43CFFEDA}"/>
          </ac:spMkLst>
        </pc:spChg>
        <pc:spChg chg="mod">
          <ac:chgData name="Daniel Khashabi" userId="62390808-c838-45e6-be59-d6fd0d208bc8" providerId="ADAL" clId="{19A97A65-FB7E-DC4C-8433-B675572D5E70}" dt="2023-02-22T17:58:30.299" v="9801"/>
          <ac:spMkLst>
            <pc:docMk/>
            <pc:sldMk cId="1639325383" sldId="1628"/>
            <ac:spMk id="11" creationId="{A89D59D7-0B3B-0A25-4DF6-A5B458E358B4}"/>
          </ac:spMkLst>
        </pc:spChg>
        <pc:spChg chg="mod">
          <ac:chgData name="Daniel Khashabi" userId="62390808-c838-45e6-be59-d6fd0d208bc8" providerId="ADAL" clId="{19A97A65-FB7E-DC4C-8433-B675572D5E70}" dt="2023-02-22T17:58:30.299" v="9801"/>
          <ac:spMkLst>
            <pc:docMk/>
            <pc:sldMk cId="1639325383" sldId="1628"/>
            <ac:spMk id="12" creationId="{A436AC40-14E9-4BF6-4257-A0E57FB4B5F6}"/>
          </ac:spMkLst>
        </pc:spChg>
        <pc:spChg chg="mod">
          <ac:chgData name="Daniel Khashabi" userId="62390808-c838-45e6-be59-d6fd0d208bc8" providerId="ADAL" clId="{19A97A65-FB7E-DC4C-8433-B675572D5E70}" dt="2023-02-22T17:58:30.299" v="9801"/>
          <ac:spMkLst>
            <pc:docMk/>
            <pc:sldMk cId="1639325383" sldId="1628"/>
            <ac:spMk id="13" creationId="{86BC8099-2D74-561C-74CB-C62D68A23747}"/>
          </ac:spMkLst>
        </pc:spChg>
        <pc:spChg chg="mod">
          <ac:chgData name="Daniel Khashabi" userId="62390808-c838-45e6-be59-d6fd0d208bc8" providerId="ADAL" clId="{19A97A65-FB7E-DC4C-8433-B675572D5E70}" dt="2023-02-22T17:58:30.299" v="9801"/>
          <ac:spMkLst>
            <pc:docMk/>
            <pc:sldMk cId="1639325383" sldId="1628"/>
            <ac:spMk id="14" creationId="{099BEFF8-9014-858B-25D6-272EF4692568}"/>
          </ac:spMkLst>
        </pc:spChg>
        <pc:spChg chg="mod">
          <ac:chgData name="Daniel Khashabi" userId="62390808-c838-45e6-be59-d6fd0d208bc8" providerId="ADAL" clId="{19A97A65-FB7E-DC4C-8433-B675572D5E70}" dt="2023-02-22T17:58:30.299" v="9801"/>
          <ac:spMkLst>
            <pc:docMk/>
            <pc:sldMk cId="1639325383" sldId="1628"/>
            <ac:spMk id="15" creationId="{CF700494-FBC2-941F-A251-BF4D25F76303}"/>
          </ac:spMkLst>
        </pc:spChg>
        <pc:spChg chg="mod">
          <ac:chgData name="Daniel Khashabi" userId="62390808-c838-45e6-be59-d6fd0d208bc8" providerId="ADAL" clId="{19A97A65-FB7E-DC4C-8433-B675572D5E70}" dt="2023-02-22T17:58:30.299" v="9801"/>
          <ac:spMkLst>
            <pc:docMk/>
            <pc:sldMk cId="1639325383" sldId="1628"/>
            <ac:spMk id="16" creationId="{26714365-ED84-A8AD-DD94-851F7C46FE45}"/>
          </ac:spMkLst>
        </pc:spChg>
        <pc:spChg chg="mod">
          <ac:chgData name="Daniel Khashabi" userId="62390808-c838-45e6-be59-d6fd0d208bc8" providerId="ADAL" clId="{19A97A65-FB7E-DC4C-8433-B675572D5E70}" dt="2023-02-22T17:58:30.299" v="9801"/>
          <ac:spMkLst>
            <pc:docMk/>
            <pc:sldMk cId="1639325383" sldId="1628"/>
            <ac:spMk id="17" creationId="{8DDD109B-B82E-FDAE-2B56-84BFEC8DE007}"/>
          </ac:spMkLst>
        </pc:spChg>
        <pc:spChg chg="mod">
          <ac:chgData name="Daniel Khashabi" userId="62390808-c838-45e6-be59-d6fd0d208bc8" providerId="ADAL" clId="{19A97A65-FB7E-DC4C-8433-B675572D5E70}" dt="2023-02-22T17:58:30.299" v="9801"/>
          <ac:spMkLst>
            <pc:docMk/>
            <pc:sldMk cId="1639325383" sldId="1628"/>
            <ac:spMk id="19" creationId="{B265745C-AFE6-948F-9BE8-DE587FB73D3B}"/>
          </ac:spMkLst>
        </pc:spChg>
        <pc:spChg chg="mod">
          <ac:chgData name="Daniel Khashabi" userId="62390808-c838-45e6-be59-d6fd0d208bc8" providerId="ADAL" clId="{19A97A65-FB7E-DC4C-8433-B675572D5E70}" dt="2023-02-22T17:58:30.299" v="9801"/>
          <ac:spMkLst>
            <pc:docMk/>
            <pc:sldMk cId="1639325383" sldId="1628"/>
            <ac:spMk id="20" creationId="{B2EE4C14-48A0-EEDC-61B0-F35E42FF53E6}"/>
          </ac:spMkLst>
        </pc:spChg>
        <pc:spChg chg="mod">
          <ac:chgData name="Daniel Khashabi" userId="62390808-c838-45e6-be59-d6fd0d208bc8" providerId="ADAL" clId="{19A97A65-FB7E-DC4C-8433-B675572D5E70}" dt="2023-02-22T17:58:30.299" v="9801"/>
          <ac:spMkLst>
            <pc:docMk/>
            <pc:sldMk cId="1639325383" sldId="1628"/>
            <ac:spMk id="21" creationId="{5B342666-698F-6B05-4FD7-C970ECD7E799}"/>
          </ac:spMkLst>
        </pc:spChg>
        <pc:spChg chg="mod">
          <ac:chgData name="Daniel Khashabi" userId="62390808-c838-45e6-be59-d6fd0d208bc8" providerId="ADAL" clId="{19A97A65-FB7E-DC4C-8433-B675572D5E70}" dt="2023-02-22T17:58:30.299" v="9801"/>
          <ac:spMkLst>
            <pc:docMk/>
            <pc:sldMk cId="1639325383" sldId="1628"/>
            <ac:spMk id="22" creationId="{9CC86EC6-0049-C9F8-F9D8-CE20AA8688F7}"/>
          </ac:spMkLst>
        </pc:spChg>
        <pc:spChg chg="mod">
          <ac:chgData name="Daniel Khashabi" userId="62390808-c838-45e6-be59-d6fd0d208bc8" providerId="ADAL" clId="{19A97A65-FB7E-DC4C-8433-B675572D5E70}" dt="2023-02-22T17:58:30.299" v="9801"/>
          <ac:spMkLst>
            <pc:docMk/>
            <pc:sldMk cId="1639325383" sldId="1628"/>
            <ac:spMk id="23" creationId="{09B6DCC3-DA45-F203-F48E-88CFC1343B9A}"/>
          </ac:spMkLst>
        </pc:spChg>
      </pc:sldChg>
      <pc:sldChg chg="addSp delSp modSp mod ord modAnim chgLayout">
        <pc:chgData name="Daniel Khashabi" userId="62390808-c838-45e6-be59-d6fd0d208bc8" providerId="ADAL" clId="{19A97A65-FB7E-DC4C-8433-B675572D5E70}" dt="2023-02-22T17:58:30.299" v="9801"/>
        <pc:sldMkLst>
          <pc:docMk/>
          <pc:sldMk cId="601207151" sldId="1630"/>
        </pc:sldMkLst>
        <pc:spChg chg="mod ord">
          <ac:chgData name="Daniel Khashabi" userId="62390808-c838-45e6-be59-d6fd0d208bc8" providerId="ADAL" clId="{19A97A65-FB7E-DC4C-8433-B675572D5E70}" dt="2023-02-21T14:49:35.132" v="3422" actId="700"/>
          <ac:spMkLst>
            <pc:docMk/>
            <pc:sldMk cId="601207151" sldId="1630"/>
            <ac:spMk id="2" creationId="{657EBAC9-7D38-53DD-75E6-D0D3C3A06240}"/>
          </ac:spMkLst>
        </pc:spChg>
        <pc:spChg chg="add mod ord">
          <ac:chgData name="Daniel Khashabi" userId="62390808-c838-45e6-be59-d6fd0d208bc8" providerId="ADAL" clId="{19A97A65-FB7E-DC4C-8433-B675572D5E70}" dt="2023-02-21T15:00:33.811" v="3858" actId="27636"/>
          <ac:spMkLst>
            <pc:docMk/>
            <pc:sldMk cId="601207151" sldId="1630"/>
            <ac:spMk id="3" creationId="{D5A1A784-09B0-3BFB-1ADC-94EBAC152458}"/>
          </ac:spMkLst>
        </pc:spChg>
        <pc:spChg chg="add del mod">
          <ac:chgData name="Daniel Khashabi" userId="62390808-c838-45e6-be59-d6fd0d208bc8" providerId="ADAL" clId="{19A97A65-FB7E-DC4C-8433-B675572D5E70}" dt="2023-02-21T14:52:42.363" v="3611"/>
          <ac:spMkLst>
            <pc:docMk/>
            <pc:sldMk cId="601207151" sldId="1630"/>
            <ac:spMk id="4" creationId="{9017FEFB-28B7-8E01-38E7-10DF3F845DD9}"/>
          </ac:spMkLst>
        </pc:spChg>
        <pc:spChg chg="add del mod">
          <ac:chgData name="Daniel Khashabi" userId="62390808-c838-45e6-be59-d6fd0d208bc8" providerId="ADAL" clId="{19A97A65-FB7E-DC4C-8433-B675572D5E70}" dt="2023-02-21T14:52:41.460" v="3609"/>
          <ac:spMkLst>
            <pc:docMk/>
            <pc:sldMk cId="601207151" sldId="1630"/>
            <ac:spMk id="5" creationId="{C287FCDF-E097-7E77-DD66-2413698C8E32}"/>
          </ac:spMkLst>
        </pc:spChg>
        <pc:spChg chg="add del mod">
          <ac:chgData name="Daniel Khashabi" userId="62390808-c838-45e6-be59-d6fd0d208bc8" providerId="ADAL" clId="{19A97A65-FB7E-DC4C-8433-B675572D5E70}" dt="2023-02-21T14:51:44.756" v="3562" actId="478"/>
          <ac:spMkLst>
            <pc:docMk/>
            <pc:sldMk cId="601207151" sldId="1630"/>
            <ac:spMk id="6" creationId="{D6EDEDF8-DC1F-3F7A-8780-4E7770A8FE21}"/>
          </ac:spMkLst>
        </pc:spChg>
        <pc:spChg chg="del mod">
          <ac:chgData name="Daniel Khashabi" userId="62390808-c838-45e6-be59-d6fd0d208bc8" providerId="ADAL" clId="{19A97A65-FB7E-DC4C-8433-B675572D5E70}" dt="2023-02-21T14:50:23.867" v="3447" actId="478"/>
          <ac:spMkLst>
            <pc:docMk/>
            <pc:sldMk cId="601207151" sldId="1630"/>
            <ac:spMk id="34" creationId="{A9C0BD6A-E7E2-EB64-6222-5D1565C82A77}"/>
          </ac:spMkLst>
        </pc:spChg>
        <pc:spChg chg="mod ord">
          <ac:chgData name="Daniel Khashabi" userId="62390808-c838-45e6-be59-d6fd0d208bc8" providerId="ADAL" clId="{19A97A65-FB7E-DC4C-8433-B675572D5E70}" dt="2023-02-22T17:58:30.299" v="9801"/>
          <ac:spMkLst>
            <pc:docMk/>
            <pc:sldMk cId="601207151" sldId="1630"/>
            <ac:spMk id="40" creationId="{4BEE174F-D5C0-C7D5-94A8-87892E1A8F75}"/>
          </ac:spMkLst>
        </pc:spChg>
        <pc:picChg chg="add del">
          <ac:chgData name="Daniel Khashabi" userId="62390808-c838-45e6-be59-d6fd0d208bc8" providerId="ADAL" clId="{19A97A65-FB7E-DC4C-8433-B675572D5E70}" dt="2023-02-21T14:49:31.827" v="3421" actId="478"/>
          <ac:picMkLst>
            <pc:docMk/>
            <pc:sldMk cId="601207151" sldId="1630"/>
            <ac:picMk id="39" creationId="{97558CE8-3D96-7653-AC8E-025A8AB45C79}"/>
          </ac:picMkLst>
        </pc:picChg>
      </pc:sldChg>
      <pc:sldChg chg="addSp delSp modSp add mod">
        <pc:chgData name="Daniel Khashabi" userId="62390808-c838-45e6-be59-d6fd0d208bc8" providerId="ADAL" clId="{19A97A65-FB7E-DC4C-8433-B675572D5E70}" dt="2023-02-13T20:59:17.575" v="3251" actId="27636"/>
        <pc:sldMkLst>
          <pc:docMk/>
          <pc:sldMk cId="1444086369" sldId="1631"/>
        </pc:sldMkLst>
        <pc:spChg chg="del">
          <ac:chgData name="Daniel Khashabi" userId="62390808-c838-45e6-be59-d6fd0d208bc8" providerId="ADAL" clId="{19A97A65-FB7E-DC4C-8433-B675572D5E70}" dt="2023-02-13T20:59:17.562" v="3250" actId="478"/>
          <ac:spMkLst>
            <pc:docMk/>
            <pc:sldMk cId="1444086369" sldId="1631"/>
            <ac:spMk id="2" creationId="{FEEF21DA-34AE-08F1-D133-83AA67E1B466}"/>
          </ac:spMkLst>
        </pc:spChg>
        <pc:spChg chg="add mod">
          <ac:chgData name="Daniel Khashabi" userId="62390808-c838-45e6-be59-d6fd0d208bc8" providerId="ADAL" clId="{19A97A65-FB7E-DC4C-8433-B675572D5E70}" dt="2023-02-13T20:59:17.575" v="3251" actId="27636"/>
          <ac:spMkLst>
            <pc:docMk/>
            <pc:sldMk cId="1444086369" sldId="1631"/>
            <ac:spMk id="5" creationId="{04A9DFAD-C5EA-E9E7-6445-AA59E65C96FC}"/>
          </ac:spMkLst>
        </pc:spChg>
      </pc:sldChg>
      <pc:sldChg chg="del">
        <pc:chgData name="Daniel Khashabi" userId="62390808-c838-45e6-be59-d6fd0d208bc8" providerId="ADAL" clId="{19A97A65-FB7E-DC4C-8433-B675572D5E70}" dt="2023-02-13T20:59:04.466" v="3246" actId="2696"/>
        <pc:sldMkLst>
          <pc:docMk/>
          <pc:sldMk cId="1627406018" sldId="1631"/>
        </pc:sldMkLst>
      </pc:sldChg>
      <pc:sldChg chg="add">
        <pc:chgData name="Daniel Khashabi" userId="62390808-c838-45e6-be59-d6fd0d208bc8" providerId="ADAL" clId="{19A97A65-FB7E-DC4C-8433-B675572D5E70}" dt="2023-02-13T20:59:14.429" v="3249"/>
        <pc:sldMkLst>
          <pc:docMk/>
          <pc:sldMk cId="1029767625" sldId="1632"/>
        </pc:sldMkLst>
      </pc:sldChg>
      <pc:sldChg chg="del">
        <pc:chgData name="Daniel Khashabi" userId="62390808-c838-45e6-be59-d6fd0d208bc8" providerId="ADAL" clId="{19A97A65-FB7E-DC4C-8433-B675572D5E70}" dt="2023-02-13T20:59:12.055" v="3248" actId="2696"/>
        <pc:sldMkLst>
          <pc:docMk/>
          <pc:sldMk cId="1728503182" sldId="1632"/>
        </pc:sldMkLst>
      </pc:sldChg>
      <pc:sldChg chg="modSp add del mod">
        <pc:chgData name="Daniel Khashabi" userId="62390808-c838-45e6-be59-d6fd0d208bc8" providerId="ADAL" clId="{19A97A65-FB7E-DC4C-8433-B675572D5E70}" dt="2023-02-22T13:27:06.377" v="7811" actId="2696"/>
        <pc:sldMkLst>
          <pc:docMk/>
          <pc:sldMk cId="399423885" sldId="1633"/>
        </pc:sldMkLst>
        <pc:spChg chg="mod">
          <ac:chgData name="Daniel Khashabi" userId="62390808-c838-45e6-be59-d6fd0d208bc8" providerId="ADAL" clId="{19A97A65-FB7E-DC4C-8433-B675572D5E70}" dt="2023-02-13T20:54:41.495" v="3229" actId="20577"/>
          <ac:spMkLst>
            <pc:docMk/>
            <pc:sldMk cId="399423885" sldId="1633"/>
            <ac:spMk id="2" creationId="{A65C4E69-7300-95A8-4ECC-09D570119D66}"/>
          </ac:spMkLst>
        </pc:spChg>
      </pc:sldChg>
      <pc:sldChg chg="modSp del mod">
        <pc:chgData name="Daniel Khashabi" userId="62390808-c838-45e6-be59-d6fd0d208bc8" providerId="ADAL" clId="{19A97A65-FB7E-DC4C-8433-B675572D5E70}" dt="2023-02-12T19:56:31.085" v="545" actId="2696"/>
        <pc:sldMkLst>
          <pc:docMk/>
          <pc:sldMk cId="774716354" sldId="1633"/>
        </pc:sldMkLst>
        <pc:spChg chg="mod">
          <ac:chgData name="Daniel Khashabi" userId="62390808-c838-45e6-be59-d6fd0d208bc8" providerId="ADAL" clId="{19A97A65-FB7E-DC4C-8433-B675572D5E70}" dt="2023-02-11T18:34:59.260" v="6" actId="27636"/>
          <ac:spMkLst>
            <pc:docMk/>
            <pc:sldMk cId="774716354" sldId="1633"/>
            <ac:spMk id="2" creationId="{A65C4E69-7300-95A8-4ECC-09D570119D66}"/>
          </ac:spMkLst>
        </pc:spChg>
      </pc:sldChg>
      <pc:sldChg chg="add del">
        <pc:chgData name="Daniel Khashabi" userId="62390808-c838-45e6-be59-d6fd0d208bc8" providerId="ADAL" clId="{19A97A65-FB7E-DC4C-8433-B675572D5E70}" dt="2023-02-22T14:52:09.481" v="8215" actId="2696"/>
        <pc:sldMkLst>
          <pc:docMk/>
          <pc:sldMk cId="973353530" sldId="1633"/>
        </pc:sldMkLst>
      </pc:sldChg>
      <pc:sldChg chg="add">
        <pc:chgData name="Daniel Khashabi" userId="62390808-c838-45e6-be59-d6fd0d208bc8" providerId="ADAL" clId="{19A97A65-FB7E-DC4C-8433-B675572D5E70}" dt="2023-02-22T14:52:28.920" v="8216"/>
        <pc:sldMkLst>
          <pc:docMk/>
          <pc:sldMk cId="1393260160" sldId="1633"/>
        </pc:sldMkLst>
      </pc:sldChg>
      <pc:sldChg chg="add del">
        <pc:chgData name="Daniel Khashabi" userId="62390808-c838-45e6-be59-d6fd0d208bc8" providerId="ADAL" clId="{19A97A65-FB7E-DC4C-8433-B675572D5E70}" dt="2023-02-13T20:45:12.665" v="3024" actId="2696"/>
        <pc:sldMkLst>
          <pc:docMk/>
          <pc:sldMk cId="2026176002" sldId="1633"/>
        </pc:sldMkLst>
      </pc:sldChg>
      <pc:sldChg chg="addSp delSp modSp add mod addAnim delAnim modAnim">
        <pc:chgData name="Daniel Khashabi" userId="62390808-c838-45e6-be59-d6fd0d208bc8" providerId="ADAL" clId="{19A97A65-FB7E-DC4C-8433-B675572D5E70}" dt="2023-02-22T17:58:30.299" v="9801"/>
        <pc:sldMkLst>
          <pc:docMk/>
          <pc:sldMk cId="295670356" sldId="1634"/>
        </pc:sldMkLst>
        <pc:spChg chg="mod">
          <ac:chgData name="Daniel Khashabi" userId="62390808-c838-45e6-be59-d6fd0d208bc8" providerId="ADAL" clId="{19A97A65-FB7E-DC4C-8433-B675572D5E70}" dt="2023-02-21T15:17:57.464" v="4536" actId="20577"/>
          <ac:spMkLst>
            <pc:docMk/>
            <pc:sldMk cId="295670356" sldId="1634"/>
            <ac:spMk id="3" creationId="{8E8092CD-FBA9-B26F-643E-3A0AA279711C}"/>
          </ac:spMkLst>
        </pc:spChg>
        <pc:spChg chg="mod">
          <ac:chgData name="Daniel Khashabi" userId="62390808-c838-45e6-be59-d6fd0d208bc8" providerId="ADAL" clId="{19A97A65-FB7E-DC4C-8433-B675572D5E70}" dt="2023-02-22T17:58:30.299" v="9801"/>
          <ac:spMkLst>
            <pc:docMk/>
            <pc:sldMk cId="295670356" sldId="1634"/>
            <ac:spMk id="4" creationId="{BEDC438E-8CEC-0CC2-E9D7-766BB19CA8F4}"/>
          </ac:spMkLst>
        </pc:spChg>
        <pc:spChg chg="add mod">
          <ac:chgData name="Daniel Khashabi" userId="62390808-c838-45e6-be59-d6fd0d208bc8" providerId="ADAL" clId="{19A97A65-FB7E-DC4C-8433-B675572D5E70}" dt="2023-02-22T17:58:30.299" v="9801"/>
          <ac:spMkLst>
            <pc:docMk/>
            <pc:sldMk cId="295670356" sldId="1634"/>
            <ac:spMk id="5" creationId="{F4C6E731-2E0D-DC67-66EE-2BFCF1DAA16B}"/>
          </ac:spMkLst>
        </pc:spChg>
        <pc:picChg chg="del mod">
          <ac:chgData name="Daniel Khashabi" userId="62390808-c838-45e6-be59-d6fd0d208bc8" providerId="ADAL" clId="{19A97A65-FB7E-DC4C-8433-B675572D5E70}" dt="2023-02-11T18:39:53.768" v="319" actId="478"/>
          <ac:picMkLst>
            <pc:docMk/>
            <pc:sldMk cId="295670356" sldId="1634"/>
            <ac:picMk id="8" creationId="{D4C779AD-BD1C-00F6-2B9A-52C265DBC757}"/>
          </ac:picMkLst>
        </pc:picChg>
        <pc:picChg chg="add del mod">
          <ac:chgData name="Daniel Khashabi" userId="62390808-c838-45e6-be59-d6fd0d208bc8" providerId="ADAL" clId="{19A97A65-FB7E-DC4C-8433-B675572D5E70}" dt="2023-02-22T01:41:13.573" v="5901" actId="1035"/>
          <ac:picMkLst>
            <pc:docMk/>
            <pc:sldMk cId="295670356" sldId="1634"/>
            <ac:picMk id="9" creationId="{8FD20E9E-4D76-4733-880B-80885E2744DF}"/>
          </ac:picMkLst>
        </pc:picChg>
        <pc:picChg chg="add del mod">
          <ac:chgData name="Daniel Khashabi" userId="62390808-c838-45e6-be59-d6fd0d208bc8" providerId="ADAL" clId="{19A97A65-FB7E-DC4C-8433-B675572D5E70}" dt="2023-02-22T01:41:13.573" v="5901" actId="1035"/>
          <ac:picMkLst>
            <pc:docMk/>
            <pc:sldMk cId="295670356" sldId="1634"/>
            <ac:picMk id="10" creationId="{7F5C5D7D-5C40-F1E2-88C8-8518653E810C}"/>
          </ac:picMkLst>
        </pc:picChg>
        <pc:picChg chg="add del">
          <ac:chgData name="Daniel Khashabi" userId="62390808-c838-45e6-be59-d6fd0d208bc8" providerId="ADAL" clId="{19A97A65-FB7E-DC4C-8433-B675572D5E70}" dt="2023-02-21T15:17:28.774" v="4529" actId="478"/>
          <ac:picMkLst>
            <pc:docMk/>
            <pc:sldMk cId="295670356" sldId="1634"/>
            <ac:picMk id="11" creationId="{98D4D9E8-426E-0EFA-7F61-150E4AE5AD2F}"/>
          </ac:picMkLst>
        </pc:picChg>
      </pc:sldChg>
      <pc:sldChg chg="addSp modSp add mod">
        <pc:chgData name="Daniel Khashabi" userId="62390808-c838-45e6-be59-d6fd0d208bc8" providerId="ADAL" clId="{19A97A65-FB7E-DC4C-8433-B675572D5E70}" dt="2023-02-22T17:58:30.299" v="9801"/>
        <pc:sldMkLst>
          <pc:docMk/>
          <pc:sldMk cId="792073243" sldId="1676"/>
        </pc:sldMkLst>
        <pc:spChg chg="mod">
          <ac:chgData name="Daniel Khashabi" userId="62390808-c838-45e6-be59-d6fd0d208bc8" providerId="ADAL" clId="{19A97A65-FB7E-DC4C-8433-B675572D5E70}" dt="2023-02-11T18:39:58.230" v="338" actId="1036"/>
          <ac:spMkLst>
            <pc:docMk/>
            <pc:sldMk cId="792073243" sldId="1676"/>
            <ac:spMk id="2" creationId="{EAA4E5AE-1C3E-2796-63F2-9096359501A8}"/>
          </ac:spMkLst>
        </pc:spChg>
        <pc:spChg chg="add mod">
          <ac:chgData name="Daniel Khashabi" userId="62390808-c838-45e6-be59-d6fd0d208bc8" providerId="ADAL" clId="{19A97A65-FB7E-DC4C-8433-B675572D5E70}" dt="2023-02-22T17:58:30.299" v="9801"/>
          <ac:spMkLst>
            <pc:docMk/>
            <pc:sldMk cId="792073243" sldId="1676"/>
            <ac:spMk id="4" creationId="{4565D453-6B96-F72C-F7F7-56D51D0EAE6F}"/>
          </ac:spMkLst>
        </pc:spChg>
        <pc:picChg chg="add mod">
          <ac:chgData name="Daniel Khashabi" userId="62390808-c838-45e6-be59-d6fd0d208bc8" providerId="ADAL" clId="{19A97A65-FB7E-DC4C-8433-B675572D5E70}" dt="2023-02-11T18:40:00.054" v="340" actId="1076"/>
          <ac:picMkLst>
            <pc:docMk/>
            <pc:sldMk cId="792073243" sldId="1676"/>
            <ac:picMk id="3" creationId="{D44CCDC2-BB62-25BC-4DDD-1677E7088F31}"/>
          </ac:picMkLst>
        </pc:picChg>
      </pc:sldChg>
      <pc:sldChg chg="addSp delSp modSp add mod ord delAnim modAnim">
        <pc:chgData name="Daniel Khashabi" userId="62390808-c838-45e6-be59-d6fd0d208bc8" providerId="ADAL" clId="{19A97A65-FB7E-DC4C-8433-B675572D5E70}" dt="2023-02-22T17:58:30.299" v="9801"/>
        <pc:sldMkLst>
          <pc:docMk/>
          <pc:sldMk cId="3902540268" sldId="1677"/>
        </pc:sldMkLst>
        <pc:spChg chg="mod">
          <ac:chgData name="Daniel Khashabi" userId="62390808-c838-45e6-be59-d6fd0d208bc8" providerId="ADAL" clId="{19A97A65-FB7E-DC4C-8433-B675572D5E70}" dt="2023-02-11T18:44:12.158" v="363" actId="20577"/>
          <ac:spMkLst>
            <pc:docMk/>
            <pc:sldMk cId="3902540268" sldId="1677"/>
            <ac:spMk id="3" creationId="{8E8092CD-FBA9-B26F-643E-3A0AA279711C}"/>
          </ac:spMkLst>
        </pc:spChg>
        <pc:spChg chg="mod">
          <ac:chgData name="Daniel Khashabi" userId="62390808-c838-45e6-be59-d6fd0d208bc8" providerId="ADAL" clId="{19A97A65-FB7E-DC4C-8433-B675572D5E70}" dt="2023-02-22T17:58:30.299" v="9801"/>
          <ac:spMkLst>
            <pc:docMk/>
            <pc:sldMk cId="3902540268" sldId="1677"/>
            <ac:spMk id="4" creationId="{BEDC438E-8CEC-0CC2-E9D7-766BB19CA8F4}"/>
          </ac:spMkLst>
        </pc:spChg>
        <pc:picChg chg="add mod">
          <ac:chgData name="Daniel Khashabi" userId="62390808-c838-45e6-be59-d6fd0d208bc8" providerId="ADAL" clId="{19A97A65-FB7E-DC4C-8433-B675572D5E70}" dt="2023-02-11T18:57:38.433" v="456" actId="1076"/>
          <ac:picMkLst>
            <pc:docMk/>
            <pc:sldMk cId="3902540268" sldId="1677"/>
            <ac:picMk id="5" creationId="{A7AF120A-4C12-08B3-FFB9-C7F74556C5DC}"/>
          </ac:picMkLst>
        </pc:picChg>
        <pc:picChg chg="add del mod">
          <ac:chgData name="Daniel Khashabi" userId="62390808-c838-45e6-be59-d6fd0d208bc8" providerId="ADAL" clId="{19A97A65-FB7E-DC4C-8433-B675572D5E70}" dt="2023-02-11T18:46:36.345" v="403" actId="478"/>
          <ac:picMkLst>
            <pc:docMk/>
            <pc:sldMk cId="3902540268" sldId="1677"/>
            <ac:picMk id="6" creationId="{F8B50297-E74C-B9B1-8407-C4939459E93A}"/>
          </ac:picMkLst>
        </pc:picChg>
        <pc:picChg chg="del mod">
          <ac:chgData name="Daniel Khashabi" userId="62390808-c838-45e6-be59-d6fd0d208bc8" providerId="ADAL" clId="{19A97A65-FB7E-DC4C-8433-B675572D5E70}" dt="2023-02-11T18:43:33.327" v="351" actId="478"/>
          <ac:picMkLst>
            <pc:docMk/>
            <pc:sldMk cId="3902540268" sldId="1677"/>
            <ac:picMk id="7" creationId="{0B1B48BF-FBEF-CDB9-75CD-8B6AB014AF48}"/>
          </ac:picMkLst>
        </pc:picChg>
        <pc:picChg chg="del">
          <ac:chgData name="Daniel Khashabi" userId="62390808-c838-45e6-be59-d6fd0d208bc8" providerId="ADAL" clId="{19A97A65-FB7E-DC4C-8433-B675572D5E70}" dt="2023-02-11T18:43:31.987" v="349" actId="478"/>
          <ac:picMkLst>
            <pc:docMk/>
            <pc:sldMk cId="3902540268" sldId="1677"/>
            <ac:picMk id="9" creationId="{8FD20E9E-4D76-4733-880B-80885E2744DF}"/>
          </ac:picMkLst>
        </pc:picChg>
        <pc:picChg chg="del">
          <ac:chgData name="Daniel Khashabi" userId="62390808-c838-45e6-be59-d6fd0d208bc8" providerId="ADAL" clId="{19A97A65-FB7E-DC4C-8433-B675572D5E70}" dt="2023-02-11T18:43:31.987" v="349" actId="478"/>
          <ac:picMkLst>
            <pc:docMk/>
            <pc:sldMk cId="3902540268" sldId="1677"/>
            <ac:picMk id="10" creationId="{7F5C5D7D-5C40-F1E2-88C8-8518653E810C}"/>
          </ac:picMkLst>
        </pc:picChg>
        <pc:picChg chg="del">
          <ac:chgData name="Daniel Khashabi" userId="62390808-c838-45e6-be59-d6fd0d208bc8" providerId="ADAL" clId="{19A97A65-FB7E-DC4C-8433-B675572D5E70}" dt="2023-02-11T18:43:31.987" v="349" actId="478"/>
          <ac:picMkLst>
            <pc:docMk/>
            <pc:sldMk cId="3902540268" sldId="1677"/>
            <ac:picMk id="11" creationId="{98D4D9E8-426E-0EFA-7F61-150E4AE5AD2F}"/>
          </ac:picMkLst>
        </pc:picChg>
      </pc:sldChg>
      <pc:sldChg chg="addSp delSp modSp add mod modAnim">
        <pc:chgData name="Daniel Khashabi" userId="62390808-c838-45e6-be59-d6fd0d208bc8" providerId="ADAL" clId="{19A97A65-FB7E-DC4C-8433-B675572D5E70}" dt="2023-02-22T17:58:30.299" v="9801"/>
        <pc:sldMkLst>
          <pc:docMk/>
          <pc:sldMk cId="307258681" sldId="1678"/>
        </pc:sldMkLst>
        <pc:spChg chg="mod">
          <ac:chgData name="Daniel Khashabi" userId="62390808-c838-45e6-be59-d6fd0d208bc8" providerId="ADAL" clId="{19A97A65-FB7E-DC4C-8433-B675572D5E70}" dt="2023-02-21T15:14:51.136" v="4429" actId="20577"/>
          <ac:spMkLst>
            <pc:docMk/>
            <pc:sldMk cId="307258681" sldId="1678"/>
            <ac:spMk id="3" creationId="{8E8092CD-FBA9-B26F-643E-3A0AA279711C}"/>
          </ac:spMkLst>
        </pc:spChg>
        <pc:spChg chg="mod">
          <ac:chgData name="Daniel Khashabi" userId="62390808-c838-45e6-be59-d6fd0d208bc8" providerId="ADAL" clId="{19A97A65-FB7E-DC4C-8433-B675572D5E70}" dt="2023-02-22T17:58:30.299" v="9801"/>
          <ac:spMkLst>
            <pc:docMk/>
            <pc:sldMk cId="307258681" sldId="1678"/>
            <ac:spMk id="4" creationId="{BEDC438E-8CEC-0CC2-E9D7-766BB19CA8F4}"/>
          </ac:spMkLst>
        </pc:spChg>
        <pc:spChg chg="add mod">
          <ac:chgData name="Daniel Khashabi" userId="62390808-c838-45e6-be59-d6fd0d208bc8" providerId="ADAL" clId="{19A97A65-FB7E-DC4C-8433-B675572D5E70}" dt="2023-02-22T17:58:30.299" v="9801"/>
          <ac:spMkLst>
            <pc:docMk/>
            <pc:sldMk cId="307258681" sldId="1678"/>
            <ac:spMk id="9" creationId="{677B11AC-44A2-2559-0BA9-FBBBAB4C784C}"/>
          </ac:spMkLst>
        </pc:spChg>
        <pc:picChg chg="mod">
          <ac:chgData name="Daniel Khashabi" userId="62390808-c838-45e6-be59-d6fd0d208bc8" providerId="ADAL" clId="{19A97A65-FB7E-DC4C-8433-B675572D5E70}" dt="2023-02-21T15:14:25.672" v="4394" actId="1076"/>
          <ac:picMkLst>
            <pc:docMk/>
            <pc:sldMk cId="307258681" sldId="1678"/>
            <ac:picMk id="5" creationId="{A7AF120A-4C12-08B3-FFB9-C7F74556C5DC}"/>
          </ac:picMkLst>
        </pc:picChg>
        <pc:picChg chg="add del mod">
          <ac:chgData name="Daniel Khashabi" userId="62390808-c838-45e6-be59-d6fd0d208bc8" providerId="ADAL" clId="{19A97A65-FB7E-DC4C-8433-B675572D5E70}" dt="2023-02-21T15:13:55.128" v="4388" actId="478"/>
          <ac:picMkLst>
            <pc:docMk/>
            <pc:sldMk cId="307258681" sldId="1678"/>
            <ac:picMk id="6" creationId="{33BAF338-0B86-1AD3-2E32-4DBCA14A1100}"/>
          </ac:picMkLst>
        </pc:picChg>
        <pc:picChg chg="add del mod">
          <ac:chgData name="Daniel Khashabi" userId="62390808-c838-45e6-be59-d6fd0d208bc8" providerId="ADAL" clId="{19A97A65-FB7E-DC4C-8433-B675572D5E70}" dt="2023-02-21T15:14:55.166" v="4430" actId="478"/>
          <ac:picMkLst>
            <pc:docMk/>
            <pc:sldMk cId="307258681" sldId="1678"/>
            <ac:picMk id="7" creationId="{EF3CA6D2-B0BD-FEB4-5AD1-BEA6223C5159}"/>
          </ac:picMkLst>
        </pc:picChg>
        <pc:picChg chg="add mod">
          <ac:chgData name="Daniel Khashabi" userId="62390808-c838-45e6-be59-d6fd0d208bc8" providerId="ADAL" clId="{19A97A65-FB7E-DC4C-8433-B675572D5E70}" dt="2023-02-21T15:15:02.405" v="4435" actId="1076"/>
          <ac:picMkLst>
            <pc:docMk/>
            <pc:sldMk cId="307258681" sldId="1678"/>
            <ac:picMk id="8" creationId="{9A341FA4-A9B4-0C9E-E472-7306C1FB4DFE}"/>
          </ac:picMkLst>
        </pc:picChg>
      </pc:sldChg>
      <pc:sldChg chg="addSp delSp modSp new mod">
        <pc:chgData name="Daniel Khashabi" userId="62390808-c838-45e6-be59-d6fd0d208bc8" providerId="ADAL" clId="{19A97A65-FB7E-DC4C-8433-B675572D5E70}" dt="2023-02-11T18:50:15.114" v="440" actId="5793"/>
        <pc:sldMkLst>
          <pc:docMk/>
          <pc:sldMk cId="3810888665" sldId="1679"/>
        </pc:sldMkLst>
        <pc:spChg chg="del">
          <ac:chgData name="Daniel Khashabi" userId="62390808-c838-45e6-be59-d6fd0d208bc8" providerId="ADAL" clId="{19A97A65-FB7E-DC4C-8433-B675572D5E70}" dt="2023-02-11T18:49:48.262" v="419" actId="26606"/>
          <ac:spMkLst>
            <pc:docMk/>
            <pc:sldMk cId="3810888665" sldId="1679"/>
            <ac:spMk id="2" creationId="{36EC101D-A5A8-A205-8524-391FD70FA027}"/>
          </ac:spMkLst>
        </pc:spChg>
        <pc:spChg chg="del">
          <ac:chgData name="Daniel Khashabi" userId="62390808-c838-45e6-be59-d6fd0d208bc8" providerId="ADAL" clId="{19A97A65-FB7E-DC4C-8433-B675572D5E70}" dt="2023-02-11T18:49:48.262" v="419" actId="26606"/>
          <ac:spMkLst>
            <pc:docMk/>
            <pc:sldMk cId="3810888665" sldId="1679"/>
            <ac:spMk id="3" creationId="{56388DCB-8055-F461-7445-0F290343915D}"/>
          </ac:spMkLst>
        </pc:spChg>
        <pc:spChg chg="add mod">
          <ac:chgData name="Daniel Khashabi" userId="62390808-c838-45e6-be59-d6fd0d208bc8" providerId="ADAL" clId="{19A97A65-FB7E-DC4C-8433-B675572D5E70}" dt="2023-02-11T18:50:15.114" v="440" actId="5793"/>
          <ac:spMkLst>
            <pc:docMk/>
            <pc:sldMk cId="3810888665" sldId="1679"/>
            <ac:spMk id="4" creationId="{2CF7D408-63D6-FB7D-C947-6BB4D3ABE418}"/>
          </ac:spMkLst>
        </pc:spChg>
        <pc:picChg chg="add mod">
          <ac:chgData name="Daniel Khashabi" userId="62390808-c838-45e6-be59-d6fd0d208bc8" providerId="ADAL" clId="{19A97A65-FB7E-DC4C-8433-B675572D5E70}" dt="2023-02-11T18:49:51.418" v="420" actId="14100"/>
          <ac:picMkLst>
            <pc:docMk/>
            <pc:sldMk cId="3810888665" sldId="1679"/>
            <ac:picMk id="1026" creationId="{8DB48B0F-EB3D-19C5-2664-E83905889545}"/>
          </ac:picMkLst>
        </pc:picChg>
      </pc:sldChg>
      <pc:sldChg chg="delSp modSp add del mod">
        <pc:chgData name="Daniel Khashabi" userId="62390808-c838-45e6-be59-d6fd0d208bc8" providerId="ADAL" clId="{19A97A65-FB7E-DC4C-8433-B675572D5E70}" dt="2023-02-12T21:09:59.308" v="599" actId="2696"/>
        <pc:sldMkLst>
          <pc:docMk/>
          <pc:sldMk cId="2538848528" sldId="1680"/>
        </pc:sldMkLst>
        <pc:spChg chg="mod">
          <ac:chgData name="Daniel Khashabi" userId="62390808-c838-45e6-be59-d6fd0d208bc8" providerId="ADAL" clId="{19A97A65-FB7E-DC4C-8433-B675572D5E70}" dt="2023-02-11T19:00:19.578" v="510"/>
          <ac:spMkLst>
            <pc:docMk/>
            <pc:sldMk cId="2538848528" sldId="1680"/>
            <ac:spMk id="2" creationId="{EAA4E5AE-1C3E-2796-63F2-9096359501A8}"/>
          </ac:spMkLst>
        </pc:spChg>
        <pc:picChg chg="del">
          <ac:chgData name="Daniel Khashabi" userId="62390808-c838-45e6-be59-d6fd0d208bc8" providerId="ADAL" clId="{19A97A65-FB7E-DC4C-8433-B675572D5E70}" dt="2023-02-11T18:59:41.748" v="463" actId="478"/>
          <ac:picMkLst>
            <pc:docMk/>
            <pc:sldMk cId="2538848528" sldId="1680"/>
            <ac:picMk id="3" creationId="{D44CCDC2-BB62-25BC-4DDD-1677E7088F31}"/>
          </ac:picMkLst>
        </pc:picChg>
      </pc:sldChg>
      <pc:sldChg chg="addSp delSp modSp add mod">
        <pc:chgData name="Daniel Khashabi" userId="62390808-c838-45e6-be59-d6fd0d208bc8" providerId="ADAL" clId="{19A97A65-FB7E-DC4C-8433-B675572D5E70}" dt="2023-02-22T17:58:30.299" v="9801"/>
        <pc:sldMkLst>
          <pc:docMk/>
          <pc:sldMk cId="2928424476" sldId="1681"/>
        </pc:sldMkLst>
        <pc:spChg chg="mod">
          <ac:chgData name="Daniel Khashabi" userId="62390808-c838-45e6-be59-d6fd0d208bc8" providerId="ADAL" clId="{19A97A65-FB7E-DC4C-8433-B675572D5E70}" dt="2023-02-12T19:54:25.494" v="524" actId="20577"/>
          <ac:spMkLst>
            <pc:docMk/>
            <pc:sldMk cId="2928424476" sldId="1681"/>
            <ac:spMk id="2" creationId="{EAA4E5AE-1C3E-2796-63F2-9096359501A8}"/>
          </ac:spMkLst>
        </pc:spChg>
        <pc:spChg chg="mod">
          <ac:chgData name="Daniel Khashabi" userId="62390808-c838-45e6-be59-d6fd0d208bc8" providerId="ADAL" clId="{19A97A65-FB7E-DC4C-8433-B675572D5E70}" dt="2023-02-13T20:15:56.086" v="2637"/>
          <ac:spMkLst>
            <pc:docMk/>
            <pc:sldMk cId="2928424476" sldId="1681"/>
            <ac:spMk id="5" creationId="{005DA978-AF5B-F048-D335-1AF905476B6B}"/>
          </ac:spMkLst>
        </pc:spChg>
        <pc:spChg chg="mod">
          <ac:chgData name="Daniel Khashabi" userId="62390808-c838-45e6-be59-d6fd0d208bc8" providerId="ADAL" clId="{19A97A65-FB7E-DC4C-8433-B675572D5E70}" dt="2023-02-13T20:15:56.086" v="2637"/>
          <ac:spMkLst>
            <pc:docMk/>
            <pc:sldMk cId="2928424476" sldId="1681"/>
            <ac:spMk id="6" creationId="{5E2DD28E-4FAD-1865-DDFA-9522A3463063}"/>
          </ac:spMkLst>
        </pc:spChg>
        <pc:spChg chg="mod">
          <ac:chgData name="Daniel Khashabi" userId="62390808-c838-45e6-be59-d6fd0d208bc8" providerId="ADAL" clId="{19A97A65-FB7E-DC4C-8433-B675572D5E70}" dt="2023-02-13T20:15:56.086" v="2637"/>
          <ac:spMkLst>
            <pc:docMk/>
            <pc:sldMk cId="2928424476" sldId="1681"/>
            <ac:spMk id="7" creationId="{069B4278-A20A-3670-3031-E08363F209CB}"/>
          </ac:spMkLst>
        </pc:spChg>
        <pc:spChg chg="mod">
          <ac:chgData name="Daniel Khashabi" userId="62390808-c838-45e6-be59-d6fd0d208bc8" providerId="ADAL" clId="{19A97A65-FB7E-DC4C-8433-B675572D5E70}" dt="2023-02-13T20:15:56.086" v="2637"/>
          <ac:spMkLst>
            <pc:docMk/>
            <pc:sldMk cId="2928424476" sldId="1681"/>
            <ac:spMk id="8" creationId="{9C2ECD95-0551-0269-FD93-08221A40915B}"/>
          </ac:spMkLst>
        </pc:spChg>
        <pc:spChg chg="mod">
          <ac:chgData name="Daniel Khashabi" userId="62390808-c838-45e6-be59-d6fd0d208bc8" providerId="ADAL" clId="{19A97A65-FB7E-DC4C-8433-B675572D5E70}" dt="2023-02-13T20:15:56.086" v="2637"/>
          <ac:spMkLst>
            <pc:docMk/>
            <pc:sldMk cId="2928424476" sldId="1681"/>
            <ac:spMk id="9" creationId="{291F7296-941E-7349-9E72-ED9DF721E0BC}"/>
          </ac:spMkLst>
        </pc:spChg>
        <pc:spChg chg="mod">
          <ac:chgData name="Daniel Khashabi" userId="62390808-c838-45e6-be59-d6fd0d208bc8" providerId="ADAL" clId="{19A97A65-FB7E-DC4C-8433-B675572D5E70}" dt="2023-02-13T20:15:56.086" v="2637"/>
          <ac:spMkLst>
            <pc:docMk/>
            <pc:sldMk cId="2928424476" sldId="1681"/>
            <ac:spMk id="10" creationId="{73EA9B62-16B3-3243-8DB6-5A1B4CC7FCB7}"/>
          </ac:spMkLst>
        </pc:spChg>
        <pc:spChg chg="mod">
          <ac:chgData name="Daniel Khashabi" userId="62390808-c838-45e6-be59-d6fd0d208bc8" providerId="ADAL" clId="{19A97A65-FB7E-DC4C-8433-B675572D5E70}" dt="2023-02-13T20:15:56.086" v="2637"/>
          <ac:spMkLst>
            <pc:docMk/>
            <pc:sldMk cId="2928424476" sldId="1681"/>
            <ac:spMk id="11" creationId="{5D63016F-5076-2C27-126D-DB2E543DE277}"/>
          </ac:spMkLst>
        </pc:spChg>
        <pc:spChg chg="mod">
          <ac:chgData name="Daniel Khashabi" userId="62390808-c838-45e6-be59-d6fd0d208bc8" providerId="ADAL" clId="{19A97A65-FB7E-DC4C-8433-B675572D5E70}" dt="2023-02-13T20:15:56.086" v="2637"/>
          <ac:spMkLst>
            <pc:docMk/>
            <pc:sldMk cId="2928424476" sldId="1681"/>
            <ac:spMk id="12" creationId="{657FD129-6AE7-A104-0946-198FBD0E7A43}"/>
          </ac:spMkLst>
        </pc:spChg>
        <pc:spChg chg="mod">
          <ac:chgData name="Daniel Khashabi" userId="62390808-c838-45e6-be59-d6fd0d208bc8" providerId="ADAL" clId="{19A97A65-FB7E-DC4C-8433-B675572D5E70}" dt="2023-02-13T20:15:56.086" v="2637"/>
          <ac:spMkLst>
            <pc:docMk/>
            <pc:sldMk cId="2928424476" sldId="1681"/>
            <ac:spMk id="13" creationId="{852A55F7-9A18-6AAD-6B92-B61CE6B6738C}"/>
          </ac:spMkLst>
        </pc:spChg>
        <pc:spChg chg="mod">
          <ac:chgData name="Daniel Khashabi" userId="62390808-c838-45e6-be59-d6fd0d208bc8" providerId="ADAL" clId="{19A97A65-FB7E-DC4C-8433-B675572D5E70}" dt="2023-02-13T20:15:56.086" v="2637"/>
          <ac:spMkLst>
            <pc:docMk/>
            <pc:sldMk cId="2928424476" sldId="1681"/>
            <ac:spMk id="14" creationId="{623CB211-ED7C-7384-FA0B-51086D6163B8}"/>
          </ac:spMkLst>
        </pc:spChg>
        <pc:spChg chg="mod">
          <ac:chgData name="Daniel Khashabi" userId="62390808-c838-45e6-be59-d6fd0d208bc8" providerId="ADAL" clId="{19A97A65-FB7E-DC4C-8433-B675572D5E70}" dt="2023-02-22T17:58:30.299" v="9801"/>
          <ac:spMkLst>
            <pc:docMk/>
            <pc:sldMk cId="2928424476" sldId="1681"/>
            <ac:spMk id="16" creationId="{0B7596B2-DD01-4F48-3495-C57896648C97}"/>
          </ac:spMkLst>
        </pc:spChg>
        <pc:spChg chg="mod">
          <ac:chgData name="Daniel Khashabi" userId="62390808-c838-45e6-be59-d6fd0d208bc8" providerId="ADAL" clId="{19A97A65-FB7E-DC4C-8433-B675572D5E70}" dt="2023-02-22T17:58:30.299" v="9801"/>
          <ac:spMkLst>
            <pc:docMk/>
            <pc:sldMk cId="2928424476" sldId="1681"/>
            <ac:spMk id="17" creationId="{447EA0B0-F4B9-55F7-F2DB-B698201942DB}"/>
          </ac:spMkLst>
        </pc:spChg>
        <pc:spChg chg="mod">
          <ac:chgData name="Daniel Khashabi" userId="62390808-c838-45e6-be59-d6fd0d208bc8" providerId="ADAL" clId="{19A97A65-FB7E-DC4C-8433-B675572D5E70}" dt="2023-02-22T17:58:30.299" v="9801"/>
          <ac:spMkLst>
            <pc:docMk/>
            <pc:sldMk cId="2928424476" sldId="1681"/>
            <ac:spMk id="18" creationId="{EBF417BD-D245-B7CB-A96D-74353F478A9F}"/>
          </ac:spMkLst>
        </pc:spChg>
        <pc:spChg chg="mod">
          <ac:chgData name="Daniel Khashabi" userId="62390808-c838-45e6-be59-d6fd0d208bc8" providerId="ADAL" clId="{19A97A65-FB7E-DC4C-8433-B675572D5E70}" dt="2023-02-22T17:58:30.299" v="9801"/>
          <ac:spMkLst>
            <pc:docMk/>
            <pc:sldMk cId="2928424476" sldId="1681"/>
            <ac:spMk id="19" creationId="{74F650CD-D8A5-3B20-5B2E-F17200EF42F1}"/>
          </ac:spMkLst>
        </pc:spChg>
        <pc:spChg chg="mod">
          <ac:chgData name="Daniel Khashabi" userId="62390808-c838-45e6-be59-d6fd0d208bc8" providerId="ADAL" clId="{19A97A65-FB7E-DC4C-8433-B675572D5E70}" dt="2023-02-22T17:58:30.299" v="9801"/>
          <ac:spMkLst>
            <pc:docMk/>
            <pc:sldMk cId="2928424476" sldId="1681"/>
            <ac:spMk id="20" creationId="{1CDFF3C1-B20B-68F1-AA7F-D75E7E20986F}"/>
          </ac:spMkLst>
        </pc:spChg>
        <pc:spChg chg="mod">
          <ac:chgData name="Daniel Khashabi" userId="62390808-c838-45e6-be59-d6fd0d208bc8" providerId="ADAL" clId="{19A97A65-FB7E-DC4C-8433-B675572D5E70}" dt="2023-02-22T17:58:30.299" v="9801"/>
          <ac:spMkLst>
            <pc:docMk/>
            <pc:sldMk cId="2928424476" sldId="1681"/>
            <ac:spMk id="21" creationId="{FF410A27-AEC4-4AB0-411C-8A1D7083EAE0}"/>
          </ac:spMkLst>
        </pc:spChg>
        <pc:spChg chg="mod">
          <ac:chgData name="Daniel Khashabi" userId="62390808-c838-45e6-be59-d6fd0d208bc8" providerId="ADAL" clId="{19A97A65-FB7E-DC4C-8433-B675572D5E70}" dt="2023-02-22T17:58:30.299" v="9801"/>
          <ac:spMkLst>
            <pc:docMk/>
            <pc:sldMk cId="2928424476" sldId="1681"/>
            <ac:spMk id="22" creationId="{B5A57D07-0A1A-F07F-F9A1-E29E17C09A22}"/>
          </ac:spMkLst>
        </pc:spChg>
        <pc:spChg chg="mod">
          <ac:chgData name="Daniel Khashabi" userId="62390808-c838-45e6-be59-d6fd0d208bc8" providerId="ADAL" clId="{19A97A65-FB7E-DC4C-8433-B675572D5E70}" dt="2023-02-22T17:58:30.299" v="9801"/>
          <ac:spMkLst>
            <pc:docMk/>
            <pc:sldMk cId="2928424476" sldId="1681"/>
            <ac:spMk id="23" creationId="{D9F9EE0F-E56F-654D-ED6C-554BBE15D853}"/>
          </ac:spMkLst>
        </pc:spChg>
        <pc:spChg chg="mod">
          <ac:chgData name="Daniel Khashabi" userId="62390808-c838-45e6-be59-d6fd0d208bc8" providerId="ADAL" clId="{19A97A65-FB7E-DC4C-8433-B675572D5E70}" dt="2023-02-22T17:58:30.299" v="9801"/>
          <ac:spMkLst>
            <pc:docMk/>
            <pc:sldMk cId="2928424476" sldId="1681"/>
            <ac:spMk id="24" creationId="{9952EE7B-FC3B-EAE5-0270-3C69A1226061}"/>
          </ac:spMkLst>
        </pc:spChg>
        <pc:spChg chg="mod">
          <ac:chgData name="Daniel Khashabi" userId="62390808-c838-45e6-be59-d6fd0d208bc8" providerId="ADAL" clId="{19A97A65-FB7E-DC4C-8433-B675572D5E70}" dt="2023-02-22T17:58:30.299" v="9801"/>
          <ac:spMkLst>
            <pc:docMk/>
            <pc:sldMk cId="2928424476" sldId="1681"/>
            <ac:spMk id="25" creationId="{F5428EF0-8117-3288-B4F2-B24E937C0915}"/>
          </ac:spMkLst>
        </pc:spChg>
        <pc:spChg chg="add mod">
          <ac:chgData name="Daniel Khashabi" userId="62390808-c838-45e6-be59-d6fd0d208bc8" providerId="ADAL" clId="{19A97A65-FB7E-DC4C-8433-B675572D5E70}" dt="2023-02-22T17:58:30.299" v="9801"/>
          <ac:spMkLst>
            <pc:docMk/>
            <pc:sldMk cId="2928424476" sldId="1681"/>
            <ac:spMk id="26" creationId="{F16B208D-4E73-DA3F-B357-B648DCDBA8A1}"/>
          </ac:spMkLst>
        </pc:spChg>
        <pc:grpChg chg="add del mod">
          <ac:chgData name="Daniel Khashabi" userId="62390808-c838-45e6-be59-d6fd0d208bc8" providerId="ADAL" clId="{19A97A65-FB7E-DC4C-8433-B675572D5E70}" dt="2023-02-13T20:15:57.915" v="2638"/>
          <ac:grpSpMkLst>
            <pc:docMk/>
            <pc:sldMk cId="2928424476" sldId="1681"/>
            <ac:grpSpMk id="4" creationId="{33E03CF9-EAE9-47B3-311C-D99FD3950287}"/>
          </ac:grpSpMkLst>
        </pc:grpChg>
        <pc:grpChg chg="add mod">
          <ac:chgData name="Daniel Khashabi" userId="62390808-c838-45e6-be59-d6fd0d208bc8" providerId="ADAL" clId="{19A97A65-FB7E-DC4C-8433-B675572D5E70}" dt="2023-02-13T20:16:08.269" v="2640" actId="1076"/>
          <ac:grpSpMkLst>
            <pc:docMk/>
            <pc:sldMk cId="2928424476" sldId="1681"/>
            <ac:grpSpMk id="15" creationId="{EB7AC6BC-2FDE-5C48-DC38-4641A401B57C}"/>
          </ac:grpSpMkLst>
        </pc:grpChg>
        <pc:picChg chg="del">
          <ac:chgData name="Daniel Khashabi" userId="62390808-c838-45e6-be59-d6fd0d208bc8" providerId="ADAL" clId="{19A97A65-FB7E-DC4C-8433-B675572D5E70}" dt="2023-02-12T19:54:27.083" v="525" actId="478"/>
          <ac:picMkLst>
            <pc:docMk/>
            <pc:sldMk cId="2928424476" sldId="1681"/>
            <ac:picMk id="3" creationId="{D44CCDC2-BB62-25BC-4DDD-1677E7088F31}"/>
          </ac:picMkLst>
        </pc:picChg>
        <pc:picChg chg="add mod">
          <ac:chgData name="Daniel Khashabi" userId="62390808-c838-45e6-be59-d6fd0d208bc8" providerId="ADAL" clId="{19A97A65-FB7E-DC4C-8433-B675572D5E70}" dt="2023-02-12T19:54:43.882" v="529" actId="1076"/>
          <ac:picMkLst>
            <pc:docMk/>
            <pc:sldMk cId="2928424476" sldId="1681"/>
            <ac:picMk id="2050" creationId="{AC0F14DD-0452-5820-DD0A-056F017DAE98}"/>
          </ac:picMkLst>
        </pc:picChg>
      </pc:sldChg>
      <pc:sldChg chg="addSp delSp modSp add mod">
        <pc:chgData name="Daniel Khashabi" userId="62390808-c838-45e6-be59-d6fd0d208bc8" providerId="ADAL" clId="{19A97A65-FB7E-DC4C-8433-B675572D5E70}" dt="2023-02-22T17:58:30.299" v="9801"/>
        <pc:sldMkLst>
          <pc:docMk/>
          <pc:sldMk cId="1727161709" sldId="1682"/>
        </pc:sldMkLst>
        <pc:spChg chg="mod">
          <ac:chgData name="Daniel Khashabi" userId="62390808-c838-45e6-be59-d6fd0d208bc8" providerId="ADAL" clId="{19A97A65-FB7E-DC4C-8433-B675572D5E70}" dt="2023-02-12T20:40:33.444" v="583" actId="1035"/>
          <ac:spMkLst>
            <pc:docMk/>
            <pc:sldMk cId="1727161709" sldId="1682"/>
            <ac:spMk id="2" creationId="{EAA4E5AE-1C3E-2796-63F2-9096359501A8}"/>
          </ac:spMkLst>
        </pc:spChg>
        <pc:spChg chg="add mod">
          <ac:chgData name="Daniel Khashabi" userId="62390808-c838-45e6-be59-d6fd0d208bc8" providerId="ADAL" clId="{19A97A65-FB7E-DC4C-8433-B675572D5E70}" dt="2023-02-22T17:58:30.299" v="9801"/>
          <ac:spMkLst>
            <pc:docMk/>
            <pc:sldMk cId="1727161709" sldId="1682"/>
            <ac:spMk id="4" creationId="{174CC2F0-1AA7-378F-623E-119B1B2AD22D}"/>
          </ac:spMkLst>
        </pc:spChg>
        <pc:picChg chg="add mod">
          <ac:chgData name="Daniel Khashabi" userId="62390808-c838-45e6-be59-d6fd0d208bc8" providerId="ADAL" clId="{19A97A65-FB7E-DC4C-8433-B675572D5E70}" dt="2023-02-13T20:18:44.250" v="2675" actId="1076"/>
          <ac:picMkLst>
            <pc:docMk/>
            <pc:sldMk cId="1727161709" sldId="1682"/>
            <ac:picMk id="3" creationId="{78CDA48F-8807-A09C-6E98-AE412E4E948C}"/>
          </ac:picMkLst>
        </pc:picChg>
        <pc:picChg chg="del">
          <ac:chgData name="Daniel Khashabi" userId="62390808-c838-45e6-be59-d6fd0d208bc8" providerId="ADAL" clId="{19A97A65-FB7E-DC4C-8433-B675572D5E70}" dt="2023-02-12T19:56:09.100" v="542" actId="478"/>
          <ac:picMkLst>
            <pc:docMk/>
            <pc:sldMk cId="1727161709" sldId="1682"/>
            <ac:picMk id="2050" creationId="{AC0F14DD-0452-5820-DD0A-056F017DAE98}"/>
          </ac:picMkLst>
        </pc:picChg>
      </pc:sldChg>
      <pc:sldChg chg="modSp add">
        <pc:chgData name="Daniel Khashabi" userId="62390808-c838-45e6-be59-d6fd0d208bc8" providerId="ADAL" clId="{19A97A65-FB7E-DC4C-8433-B675572D5E70}" dt="2023-02-22T17:58:30.299" v="9801"/>
        <pc:sldMkLst>
          <pc:docMk/>
          <pc:sldMk cId="452930248" sldId="1683"/>
        </pc:sldMkLst>
        <pc:spChg chg="mod">
          <ac:chgData name="Daniel Khashabi" userId="62390808-c838-45e6-be59-d6fd0d208bc8" providerId="ADAL" clId="{19A97A65-FB7E-DC4C-8433-B675572D5E70}" dt="2023-02-22T17:58:30.299" v="9801"/>
          <ac:spMkLst>
            <pc:docMk/>
            <pc:sldMk cId="452930248" sldId="1683"/>
            <ac:spMk id="4" creationId="{7D8C11ED-7DC9-89C9-B1B0-D89FB5DA0F31}"/>
          </ac:spMkLst>
        </pc:spChg>
      </pc:sldChg>
      <pc:sldChg chg="modSp add del mod">
        <pc:chgData name="Daniel Khashabi" userId="62390808-c838-45e6-be59-d6fd0d208bc8" providerId="ADAL" clId="{19A97A65-FB7E-DC4C-8433-B675572D5E70}" dt="2023-02-13T20:16:24.990" v="2641" actId="2696"/>
        <pc:sldMkLst>
          <pc:docMk/>
          <pc:sldMk cId="559306939" sldId="1683"/>
        </pc:sldMkLst>
        <pc:spChg chg="mod">
          <ac:chgData name="Daniel Khashabi" userId="62390808-c838-45e6-be59-d6fd0d208bc8" providerId="ADAL" clId="{19A97A65-FB7E-DC4C-8433-B675572D5E70}" dt="2023-02-12T20:42:03.484" v="593" actId="20577"/>
          <ac:spMkLst>
            <pc:docMk/>
            <pc:sldMk cId="559306939" sldId="1683"/>
            <ac:spMk id="2" creationId="{EAA4E5AE-1C3E-2796-63F2-9096359501A8}"/>
          </ac:spMkLst>
        </pc:spChg>
      </pc:sldChg>
      <pc:sldChg chg="addSp modSp add del mod">
        <pc:chgData name="Daniel Khashabi" userId="62390808-c838-45e6-be59-d6fd0d208bc8" providerId="ADAL" clId="{19A97A65-FB7E-DC4C-8433-B675572D5E70}" dt="2023-02-22T03:17:21.247" v="6418" actId="2696"/>
        <pc:sldMkLst>
          <pc:docMk/>
          <pc:sldMk cId="3714163441" sldId="1683"/>
        </pc:sldMkLst>
        <pc:spChg chg="mod">
          <ac:chgData name="Daniel Khashabi" userId="62390808-c838-45e6-be59-d6fd0d208bc8" providerId="ADAL" clId="{19A97A65-FB7E-DC4C-8433-B675572D5E70}" dt="2023-02-13T20:17:19.729" v="2662" actId="1035"/>
          <ac:spMkLst>
            <pc:docMk/>
            <pc:sldMk cId="3714163441" sldId="1683"/>
            <ac:spMk id="2" creationId="{EAA4E5AE-1C3E-2796-63F2-9096359501A8}"/>
          </ac:spMkLst>
        </pc:spChg>
        <pc:spChg chg="add mod">
          <ac:chgData name="Daniel Khashabi" userId="62390808-c838-45e6-be59-d6fd0d208bc8" providerId="ADAL" clId="{19A97A65-FB7E-DC4C-8433-B675572D5E70}" dt="2023-02-22T01:44:26.233" v="5908"/>
          <ac:spMkLst>
            <pc:docMk/>
            <pc:sldMk cId="3714163441" sldId="1683"/>
            <ac:spMk id="4" creationId="{7D8C11ED-7DC9-89C9-B1B0-D89FB5DA0F31}"/>
          </ac:spMkLst>
        </pc:spChg>
        <pc:picChg chg="add mod">
          <ac:chgData name="Daniel Khashabi" userId="62390808-c838-45e6-be59-d6fd0d208bc8" providerId="ADAL" clId="{19A97A65-FB7E-DC4C-8433-B675572D5E70}" dt="2023-02-13T20:16:53.635" v="2644" actId="1076"/>
          <ac:picMkLst>
            <pc:docMk/>
            <pc:sldMk cId="3714163441" sldId="1683"/>
            <ac:picMk id="3" creationId="{6856745E-B2F3-625B-EFF3-E026FA17A64D}"/>
          </ac:picMkLst>
        </pc:picChg>
      </pc:sldChg>
      <pc:sldChg chg="add modNotes">
        <pc:chgData name="Daniel Khashabi" userId="62390808-c838-45e6-be59-d6fd0d208bc8" providerId="ADAL" clId="{19A97A65-FB7E-DC4C-8433-B675572D5E70}" dt="2023-02-22T17:58:30.299" v="9801"/>
        <pc:sldMkLst>
          <pc:docMk/>
          <pc:sldMk cId="1360697734" sldId="1684"/>
        </pc:sldMkLst>
      </pc:sldChg>
      <pc:sldChg chg="add del modNotes">
        <pc:chgData name="Daniel Khashabi" userId="62390808-c838-45e6-be59-d6fd0d208bc8" providerId="ADAL" clId="{19A97A65-FB7E-DC4C-8433-B675572D5E70}" dt="2023-02-22T03:17:21.247" v="6418" actId="2696"/>
        <pc:sldMkLst>
          <pc:docMk/>
          <pc:sldMk cId="3716526114" sldId="1684"/>
        </pc:sldMkLst>
        <pc:spChg chg="mod">
          <ac:chgData name="Daniel Khashabi" userId="62390808-c838-45e6-be59-d6fd0d208bc8" providerId="ADAL" clId="{19A97A65-FB7E-DC4C-8433-B675572D5E70}" dt="2023-02-13T20:18:05.460" v="2672" actId="20577"/>
          <ac:spMkLst>
            <pc:docMk/>
            <pc:sldMk cId="3716526114" sldId="1684"/>
            <ac:spMk id="216" creationId="{00000000-0000-0000-0000-000000000000}"/>
          </ac:spMkLst>
        </pc:spChg>
        <pc:picChg chg="mod">
          <ac:chgData name="Daniel Khashabi" userId="62390808-c838-45e6-be59-d6fd0d208bc8" providerId="ADAL" clId="{19A97A65-FB7E-DC4C-8433-B675572D5E70}" dt="2023-02-13T20:18:11.550" v="2673" actId="1076"/>
          <ac:picMkLst>
            <pc:docMk/>
            <pc:sldMk cId="3716526114" sldId="1684"/>
            <ac:picMk id="215" creationId="{00000000-0000-0000-0000-000000000000}"/>
          </ac:picMkLst>
        </pc:picChg>
      </pc:sldChg>
      <pc:sldChg chg="add modNotes">
        <pc:chgData name="Daniel Khashabi" userId="62390808-c838-45e6-be59-d6fd0d208bc8" providerId="ADAL" clId="{19A97A65-FB7E-DC4C-8433-B675572D5E70}" dt="2023-02-22T17:58:30.299" v="9801"/>
        <pc:sldMkLst>
          <pc:docMk/>
          <pc:sldMk cId="2245107210" sldId="1685"/>
        </pc:sldMkLst>
      </pc:sldChg>
      <pc:sldChg chg="add del modNotes">
        <pc:chgData name="Daniel Khashabi" userId="62390808-c838-45e6-be59-d6fd0d208bc8" providerId="ADAL" clId="{19A97A65-FB7E-DC4C-8433-B675572D5E70}" dt="2023-02-22T03:17:21.247" v="6418" actId="2696"/>
        <pc:sldMkLst>
          <pc:docMk/>
          <pc:sldMk cId="2522336799" sldId="1685"/>
        </pc:sldMkLst>
        <pc:spChg chg="mod">
          <ac:chgData name="Daniel Khashabi" userId="62390808-c838-45e6-be59-d6fd0d208bc8" providerId="ADAL" clId="{19A97A65-FB7E-DC4C-8433-B675572D5E70}" dt="2023-02-13T20:17:51.273" v="2666" actId="20577"/>
          <ac:spMkLst>
            <pc:docMk/>
            <pc:sldMk cId="2522336799" sldId="1685"/>
            <ac:spMk id="222" creationId="{00000000-0000-0000-0000-000000000000}"/>
          </ac:spMkLst>
        </pc:spChg>
        <pc:picChg chg="mod">
          <ac:chgData name="Daniel Khashabi" userId="62390808-c838-45e6-be59-d6fd0d208bc8" providerId="ADAL" clId="{19A97A65-FB7E-DC4C-8433-B675572D5E70}" dt="2023-02-13T20:17:54.066" v="2667" actId="1076"/>
          <ac:picMkLst>
            <pc:docMk/>
            <pc:sldMk cId="2522336799" sldId="1685"/>
            <ac:picMk id="224" creationId="{00000000-0000-0000-0000-000000000000}"/>
          </ac:picMkLst>
        </pc:picChg>
      </pc:sldChg>
      <pc:sldChg chg="modSp add del mod modNotes">
        <pc:chgData name="Daniel Khashabi" userId="62390808-c838-45e6-be59-d6fd0d208bc8" providerId="ADAL" clId="{19A97A65-FB7E-DC4C-8433-B675572D5E70}" dt="2023-02-22T03:22:13.867" v="6482" actId="2696"/>
        <pc:sldMkLst>
          <pc:docMk/>
          <pc:sldMk cId="3487518411" sldId="1686"/>
        </pc:sldMkLst>
        <pc:picChg chg="mod">
          <ac:chgData name="Daniel Khashabi" userId="62390808-c838-45e6-be59-d6fd0d208bc8" providerId="ADAL" clId="{19A97A65-FB7E-DC4C-8433-B675572D5E70}" dt="2023-02-13T20:18:56.497" v="2677" actId="1076"/>
          <ac:picMkLst>
            <pc:docMk/>
            <pc:sldMk cId="3487518411" sldId="1686"/>
            <ac:picMk id="183" creationId="{00000000-0000-0000-0000-000000000000}"/>
          </ac:picMkLst>
        </pc:picChg>
      </pc:sldChg>
      <pc:sldChg chg="modSp add del mod">
        <pc:chgData name="Daniel Khashabi" userId="62390808-c838-45e6-be59-d6fd0d208bc8" providerId="ADAL" clId="{19A97A65-FB7E-DC4C-8433-B675572D5E70}" dt="2023-02-13T20:24:59.072" v="2763" actId="2696"/>
        <pc:sldMkLst>
          <pc:docMk/>
          <pc:sldMk cId="1029769051" sldId="1687"/>
        </pc:sldMkLst>
        <pc:spChg chg="mod">
          <ac:chgData name="Daniel Khashabi" userId="62390808-c838-45e6-be59-d6fd0d208bc8" providerId="ADAL" clId="{19A97A65-FB7E-DC4C-8433-B675572D5E70}" dt="2023-02-13T20:20:26.440" v="2687"/>
          <ac:spMkLst>
            <pc:docMk/>
            <pc:sldMk cId="1029769051" sldId="1687"/>
            <ac:spMk id="188" creationId="{00000000-0000-0000-0000-000000000000}"/>
          </ac:spMkLst>
        </pc:spChg>
      </pc:sldChg>
      <pc:sldChg chg="modSp add del mod modNotes">
        <pc:chgData name="Daniel Khashabi" userId="62390808-c838-45e6-be59-d6fd0d208bc8" providerId="ADAL" clId="{19A97A65-FB7E-DC4C-8433-B675572D5E70}" dt="2023-02-22T03:23:13.898" v="6516" actId="2696"/>
        <pc:sldMkLst>
          <pc:docMk/>
          <pc:sldMk cId="1633184192" sldId="1687"/>
        </pc:sldMkLst>
        <pc:picChg chg="mod modCrop">
          <ac:chgData name="Daniel Khashabi" userId="62390808-c838-45e6-be59-d6fd0d208bc8" providerId="ADAL" clId="{19A97A65-FB7E-DC4C-8433-B675572D5E70}" dt="2023-02-22T02:04:47.995" v="6417" actId="732"/>
          <ac:picMkLst>
            <pc:docMk/>
            <pc:sldMk cId="1633184192" sldId="1687"/>
            <ac:picMk id="190" creationId="{00000000-0000-0000-0000-000000000000}"/>
          </ac:picMkLst>
        </pc:picChg>
      </pc:sldChg>
      <pc:sldChg chg="add del">
        <pc:chgData name="Daniel Khashabi" userId="62390808-c838-45e6-be59-d6fd0d208bc8" providerId="ADAL" clId="{19A97A65-FB7E-DC4C-8433-B675572D5E70}" dt="2023-02-13T20:25:46.173" v="2768" actId="2696"/>
        <pc:sldMkLst>
          <pc:docMk/>
          <pc:sldMk cId="1784884355" sldId="1688"/>
        </pc:sldMkLst>
      </pc:sldChg>
      <pc:sldChg chg="add del">
        <pc:chgData name="Daniel Khashabi" userId="62390808-c838-45e6-be59-d6fd0d208bc8" providerId="ADAL" clId="{19A97A65-FB7E-DC4C-8433-B675572D5E70}" dt="2023-02-22T04:12:31.869" v="7223" actId="2696"/>
        <pc:sldMkLst>
          <pc:docMk/>
          <pc:sldMk cId="3440703688" sldId="1688"/>
        </pc:sldMkLst>
      </pc:sldChg>
      <pc:sldChg chg="addSp modSp add mod modNotes">
        <pc:chgData name="Daniel Khashabi" userId="62390808-c838-45e6-be59-d6fd0d208bc8" providerId="ADAL" clId="{19A97A65-FB7E-DC4C-8433-B675572D5E70}" dt="2023-02-22T17:58:30.299" v="9801"/>
        <pc:sldMkLst>
          <pc:docMk/>
          <pc:sldMk cId="3927706560" sldId="1688"/>
        </pc:sldMkLst>
        <pc:spChg chg="add mod">
          <ac:chgData name="Daniel Khashabi" userId="62390808-c838-45e6-be59-d6fd0d208bc8" providerId="ADAL" clId="{19A97A65-FB7E-DC4C-8433-B675572D5E70}" dt="2023-02-22T13:14:39.005" v="7561"/>
          <ac:spMkLst>
            <pc:docMk/>
            <pc:sldMk cId="3927706560" sldId="1688"/>
            <ac:spMk id="2" creationId="{99C84A7E-B423-7C11-D861-07D325F338B1}"/>
          </ac:spMkLst>
        </pc:spChg>
        <pc:picChg chg="mod modCrop">
          <ac:chgData name="Daniel Khashabi" userId="62390808-c838-45e6-be59-d6fd0d208bc8" providerId="ADAL" clId="{19A97A65-FB7E-DC4C-8433-B675572D5E70}" dt="2023-02-22T13:14:55.270" v="7565" actId="1076"/>
          <ac:picMkLst>
            <pc:docMk/>
            <pc:sldMk cId="3927706560" sldId="1688"/>
            <ac:picMk id="351" creationId="{00000000-0000-0000-0000-000000000000}"/>
          </ac:picMkLst>
        </pc:picChg>
      </pc:sldChg>
      <pc:sldChg chg="addSp delSp modSp add del ord modNotes">
        <pc:chgData name="Daniel Khashabi" userId="62390808-c838-45e6-be59-d6fd0d208bc8" providerId="ADAL" clId="{19A97A65-FB7E-DC4C-8433-B675572D5E70}" dt="2023-02-22T04:09:15.724" v="7035" actId="2696"/>
        <pc:sldMkLst>
          <pc:docMk/>
          <pc:sldMk cId="4001153569" sldId="1688"/>
        </pc:sldMkLst>
        <pc:spChg chg="del">
          <ac:chgData name="Daniel Khashabi" userId="62390808-c838-45e6-be59-d6fd0d208bc8" providerId="ADAL" clId="{19A97A65-FB7E-DC4C-8433-B675572D5E70}" dt="2023-02-13T20:23:42.731" v="2745" actId="478"/>
          <ac:spMkLst>
            <pc:docMk/>
            <pc:sldMk cId="4001153569" sldId="1688"/>
            <ac:spMk id="2" creationId="{1DAAC10A-B893-6F8E-662F-6B7D6BA21AEA}"/>
          </ac:spMkLst>
        </pc:spChg>
        <pc:spChg chg="del">
          <ac:chgData name="Daniel Khashabi" userId="62390808-c838-45e6-be59-d6fd0d208bc8" providerId="ADAL" clId="{19A97A65-FB7E-DC4C-8433-B675572D5E70}" dt="2023-02-13T20:23:40.715" v="2744" actId="478"/>
          <ac:spMkLst>
            <pc:docMk/>
            <pc:sldMk cId="4001153569" sldId="1688"/>
            <ac:spMk id="3" creationId="{33F6A5F1-F6DF-7903-22E3-C5D496E5FB3F}"/>
          </ac:spMkLst>
        </pc:spChg>
        <pc:picChg chg="add del mod">
          <ac:chgData name="Daniel Khashabi" userId="62390808-c838-45e6-be59-d6fd0d208bc8" providerId="ADAL" clId="{19A97A65-FB7E-DC4C-8433-B675572D5E70}" dt="2023-02-13T20:53:17.668" v="3093"/>
          <ac:picMkLst>
            <pc:docMk/>
            <pc:sldMk cId="4001153569" sldId="1688"/>
            <ac:picMk id="2" creationId="{DCF3E9F1-46C7-70AE-FB9F-86B690C0342F}"/>
          </ac:picMkLst>
        </pc:picChg>
        <pc:picChg chg="add del mod">
          <ac:chgData name="Daniel Khashabi" userId="62390808-c838-45e6-be59-d6fd0d208bc8" providerId="ADAL" clId="{19A97A65-FB7E-DC4C-8433-B675572D5E70}" dt="2023-02-13T20:53:17.668" v="3093"/>
          <ac:picMkLst>
            <pc:docMk/>
            <pc:sldMk cId="4001153569" sldId="1688"/>
            <ac:picMk id="3" creationId="{541261F4-9EE9-999D-41DF-BCF55D5A150E}"/>
          </ac:picMkLst>
        </pc:picChg>
      </pc:sldChg>
      <pc:sldChg chg="modSp add mod modNotes">
        <pc:chgData name="Daniel Khashabi" userId="62390808-c838-45e6-be59-d6fd0d208bc8" providerId="ADAL" clId="{19A97A65-FB7E-DC4C-8433-B675572D5E70}" dt="2023-02-22T17:58:30.299" v="9801"/>
        <pc:sldMkLst>
          <pc:docMk/>
          <pc:sldMk cId="2507996145" sldId="1689"/>
        </pc:sldMkLst>
        <pc:spChg chg="mod">
          <ac:chgData name="Daniel Khashabi" userId="62390808-c838-45e6-be59-d6fd0d208bc8" providerId="ADAL" clId="{19A97A65-FB7E-DC4C-8433-B675572D5E70}" dt="2023-02-22T03:56:58.280" v="6781" actId="20577"/>
          <ac:spMkLst>
            <pc:docMk/>
            <pc:sldMk cId="2507996145" sldId="1689"/>
            <ac:spMk id="196" creationId="{00000000-0000-0000-0000-000000000000}"/>
          </ac:spMkLst>
        </pc:spChg>
        <pc:picChg chg="mod modCrop">
          <ac:chgData name="Daniel Khashabi" userId="62390808-c838-45e6-be59-d6fd0d208bc8" providerId="ADAL" clId="{19A97A65-FB7E-DC4C-8433-B675572D5E70}" dt="2023-02-22T04:08:10.115" v="7029" actId="1076"/>
          <ac:picMkLst>
            <pc:docMk/>
            <pc:sldMk cId="2507996145" sldId="1689"/>
            <ac:picMk id="197" creationId="{00000000-0000-0000-0000-000000000000}"/>
          </ac:picMkLst>
        </pc:picChg>
      </pc:sldChg>
      <pc:sldChg chg="modSp add del mod">
        <pc:chgData name="Daniel Khashabi" userId="62390808-c838-45e6-be59-d6fd0d208bc8" providerId="ADAL" clId="{19A97A65-FB7E-DC4C-8433-B675572D5E70}" dt="2023-02-13T20:24:47.161" v="2761" actId="2696"/>
        <pc:sldMkLst>
          <pc:docMk/>
          <pc:sldMk cId="4048930345" sldId="1689"/>
        </pc:sldMkLst>
        <pc:spChg chg="mod">
          <ac:chgData name="Daniel Khashabi" userId="62390808-c838-45e6-be59-d6fd0d208bc8" providerId="ADAL" clId="{19A97A65-FB7E-DC4C-8433-B675572D5E70}" dt="2023-02-13T20:24:25.074" v="2757"/>
          <ac:spMkLst>
            <pc:docMk/>
            <pc:sldMk cId="4048930345" sldId="1689"/>
            <ac:spMk id="196" creationId="{00000000-0000-0000-0000-000000000000}"/>
          </ac:spMkLst>
        </pc:spChg>
      </pc:sldChg>
      <pc:sldChg chg="add del">
        <pc:chgData name="Daniel Khashabi" userId="62390808-c838-45e6-be59-d6fd0d208bc8" providerId="ADAL" clId="{19A97A65-FB7E-DC4C-8433-B675572D5E70}" dt="2023-02-21T14:49:11.830" v="3418" actId="2696"/>
        <pc:sldMkLst>
          <pc:docMk/>
          <pc:sldMk cId="1583216565" sldId="1690"/>
        </pc:sldMkLst>
        <pc:spChg chg="mod">
          <ac:chgData name="Daniel Khashabi" userId="62390808-c838-45e6-be59-d6fd0d208bc8" providerId="ADAL" clId="{19A97A65-FB7E-DC4C-8433-B675572D5E70}" dt="2023-02-13T18:51:51.843" v="919" actId="20577"/>
          <ac:spMkLst>
            <pc:docMk/>
            <pc:sldMk cId="1583216565" sldId="1690"/>
            <ac:spMk id="2" creationId="{8D5B80C1-F830-BA4A-2369-58EA3C72B33C}"/>
          </ac:spMkLst>
        </pc:spChg>
        <pc:spChg chg="mod">
          <ac:chgData name="Daniel Khashabi" userId="62390808-c838-45e6-be59-d6fd0d208bc8" providerId="ADAL" clId="{19A97A65-FB7E-DC4C-8433-B675572D5E70}" dt="2023-02-13T18:52:01.477" v="969" actId="20577"/>
          <ac:spMkLst>
            <pc:docMk/>
            <pc:sldMk cId="1583216565" sldId="1690"/>
            <ac:spMk id="3" creationId="{8149D632-2BFD-3EE4-B978-77F003EA5517}"/>
          </ac:spMkLst>
        </pc:spChg>
      </pc:sldChg>
      <pc:sldChg chg="addSp delSp modSp new mod ord delAnim modAnim">
        <pc:chgData name="Daniel Khashabi" userId="62390808-c838-45e6-be59-d6fd0d208bc8" providerId="ADAL" clId="{19A97A65-FB7E-DC4C-8433-B675572D5E70}" dt="2023-02-22T01:49:17.934" v="5987" actId="14100"/>
        <pc:sldMkLst>
          <pc:docMk/>
          <pc:sldMk cId="2515196147" sldId="1691"/>
        </pc:sldMkLst>
        <pc:spChg chg="mod">
          <ac:chgData name="Daniel Khashabi" userId="62390808-c838-45e6-be59-d6fd0d208bc8" providerId="ADAL" clId="{19A97A65-FB7E-DC4C-8433-B675572D5E70}" dt="2023-02-13T18:56:00.646" v="1077" actId="20577"/>
          <ac:spMkLst>
            <pc:docMk/>
            <pc:sldMk cId="2515196147" sldId="1691"/>
            <ac:spMk id="2" creationId="{1116A0BC-C360-7DD0-2CEA-C38E9436F0AE}"/>
          </ac:spMkLst>
        </pc:spChg>
        <pc:spChg chg="mod">
          <ac:chgData name="Daniel Khashabi" userId="62390808-c838-45e6-be59-d6fd0d208bc8" providerId="ADAL" clId="{19A97A65-FB7E-DC4C-8433-B675572D5E70}" dt="2023-02-22T01:49:13.987" v="5986" actId="20577"/>
          <ac:spMkLst>
            <pc:docMk/>
            <pc:sldMk cId="2515196147" sldId="1691"/>
            <ac:spMk id="3" creationId="{E2A117A0-4485-230A-7D11-BB43A0049A6E}"/>
          </ac:spMkLst>
        </pc:spChg>
        <pc:spChg chg="add mod">
          <ac:chgData name="Daniel Khashabi" userId="62390808-c838-45e6-be59-d6fd0d208bc8" providerId="ADAL" clId="{19A97A65-FB7E-DC4C-8433-B675572D5E70}" dt="2023-02-13T19:53:15.793" v="2311" actId="1076"/>
          <ac:spMkLst>
            <pc:docMk/>
            <pc:sldMk cId="2515196147" sldId="1691"/>
            <ac:spMk id="7" creationId="{B69B025C-91FB-A877-637F-9FC498D97311}"/>
          </ac:spMkLst>
        </pc:spChg>
        <pc:picChg chg="add mod modCrop">
          <ac:chgData name="Daniel Khashabi" userId="62390808-c838-45e6-be59-d6fd0d208bc8" providerId="ADAL" clId="{19A97A65-FB7E-DC4C-8433-B675572D5E70}" dt="2023-02-22T01:49:17.934" v="5987" actId="14100"/>
          <ac:picMkLst>
            <pc:docMk/>
            <pc:sldMk cId="2515196147" sldId="1691"/>
            <ac:picMk id="4" creationId="{37873F94-EC48-7A41-B259-1B13CE0866C2}"/>
          </ac:picMkLst>
        </pc:picChg>
        <pc:picChg chg="add del mod modCrop">
          <ac:chgData name="Daniel Khashabi" userId="62390808-c838-45e6-be59-d6fd0d208bc8" providerId="ADAL" clId="{19A97A65-FB7E-DC4C-8433-B675572D5E70}" dt="2023-02-13T19:20:30.878" v="1650" actId="478"/>
          <ac:picMkLst>
            <pc:docMk/>
            <pc:sldMk cId="2515196147" sldId="1691"/>
            <ac:picMk id="5" creationId="{A32980F0-E4A6-B23F-2CB9-2FE7D45D8E20}"/>
          </ac:picMkLst>
        </pc:picChg>
        <pc:picChg chg="add mod">
          <ac:chgData name="Daniel Khashabi" userId="62390808-c838-45e6-be59-d6fd0d208bc8" providerId="ADAL" clId="{19A97A65-FB7E-DC4C-8433-B675572D5E70}" dt="2023-02-21T15:30:29.015" v="4679" actId="1076"/>
          <ac:picMkLst>
            <pc:docMk/>
            <pc:sldMk cId="2515196147" sldId="1691"/>
            <ac:picMk id="6" creationId="{27EAD8C6-4D3A-DE11-E6CA-11E98AC4DDAD}"/>
          </ac:picMkLst>
        </pc:picChg>
      </pc:sldChg>
      <pc:sldChg chg="add modAnim">
        <pc:chgData name="Daniel Khashabi" userId="62390808-c838-45e6-be59-d6fd0d208bc8" providerId="ADAL" clId="{19A97A65-FB7E-DC4C-8433-B675572D5E70}" dt="2023-02-23T16:35:45.569" v="10900"/>
        <pc:sldMkLst>
          <pc:docMk/>
          <pc:sldMk cId="524073824" sldId="1692"/>
        </pc:sldMkLst>
      </pc:sldChg>
      <pc:sldChg chg="addSp delSp modSp add del mod delAnim modAnim">
        <pc:chgData name="Daniel Khashabi" userId="62390808-c838-45e6-be59-d6fd0d208bc8" providerId="ADAL" clId="{19A97A65-FB7E-DC4C-8433-B675572D5E70}" dt="2023-02-22T01:50:34.923" v="5992" actId="2696"/>
        <pc:sldMkLst>
          <pc:docMk/>
          <pc:sldMk cId="2500183179" sldId="1692"/>
        </pc:sldMkLst>
        <pc:spChg chg="mod">
          <ac:chgData name="Daniel Khashabi" userId="62390808-c838-45e6-be59-d6fd0d208bc8" providerId="ADAL" clId="{19A97A65-FB7E-DC4C-8433-B675572D5E70}" dt="2023-02-13T19:01:57.770" v="1297" actId="20577"/>
          <ac:spMkLst>
            <pc:docMk/>
            <pc:sldMk cId="2500183179" sldId="1692"/>
            <ac:spMk id="3" creationId="{E2A117A0-4485-230A-7D11-BB43A0049A6E}"/>
          </ac:spMkLst>
        </pc:spChg>
        <pc:spChg chg="add mod">
          <ac:chgData name="Daniel Khashabi" userId="62390808-c838-45e6-be59-d6fd0d208bc8" providerId="ADAL" clId="{19A97A65-FB7E-DC4C-8433-B675572D5E70}" dt="2023-02-13T19:53:18.242" v="2312"/>
          <ac:spMkLst>
            <pc:docMk/>
            <pc:sldMk cId="2500183179" sldId="1692"/>
            <ac:spMk id="8" creationId="{4DB90963-311B-D266-3F8D-FEB911BD0A65}"/>
          </ac:spMkLst>
        </pc:spChg>
        <pc:picChg chg="del">
          <ac:chgData name="Daniel Khashabi" userId="62390808-c838-45e6-be59-d6fd0d208bc8" providerId="ADAL" clId="{19A97A65-FB7E-DC4C-8433-B675572D5E70}" dt="2023-02-13T18:59:04.982" v="1161" actId="478"/>
          <ac:picMkLst>
            <pc:docMk/>
            <pc:sldMk cId="2500183179" sldId="1692"/>
            <ac:picMk id="4" creationId="{37873F94-EC48-7A41-B259-1B13CE0866C2}"/>
          </ac:picMkLst>
        </pc:picChg>
        <pc:picChg chg="del">
          <ac:chgData name="Daniel Khashabi" userId="62390808-c838-45e6-be59-d6fd0d208bc8" providerId="ADAL" clId="{19A97A65-FB7E-DC4C-8433-B675572D5E70}" dt="2023-02-13T19:20:26.643" v="1648" actId="478"/>
          <ac:picMkLst>
            <pc:docMk/>
            <pc:sldMk cId="2500183179" sldId="1692"/>
            <ac:picMk id="5" creationId="{A32980F0-E4A6-B23F-2CB9-2FE7D45D8E20}"/>
          </ac:picMkLst>
        </pc:picChg>
        <pc:picChg chg="add mod modCrop">
          <ac:chgData name="Daniel Khashabi" userId="62390808-c838-45e6-be59-d6fd0d208bc8" providerId="ADAL" clId="{19A97A65-FB7E-DC4C-8433-B675572D5E70}" dt="2023-02-13T18:59:31.649" v="1171" actId="1076"/>
          <ac:picMkLst>
            <pc:docMk/>
            <pc:sldMk cId="2500183179" sldId="1692"/>
            <ac:picMk id="6" creationId="{8E93E9CC-75AF-ECC1-716A-0EDA4C364071}"/>
          </ac:picMkLst>
        </pc:picChg>
        <pc:picChg chg="add mod">
          <ac:chgData name="Daniel Khashabi" userId="62390808-c838-45e6-be59-d6fd0d208bc8" providerId="ADAL" clId="{19A97A65-FB7E-DC4C-8433-B675572D5E70}" dt="2023-02-13T19:20:26.966" v="1649"/>
          <ac:picMkLst>
            <pc:docMk/>
            <pc:sldMk cId="2500183179" sldId="1692"/>
            <ac:picMk id="7" creationId="{69E7E51C-C7D5-5B16-7B5D-00C50E4B928C}"/>
          </ac:picMkLst>
        </pc:picChg>
      </pc:sldChg>
      <pc:sldChg chg="addSp delSp modSp add del mod ord addAnim delAnim modShow">
        <pc:chgData name="Daniel Khashabi" userId="62390808-c838-45e6-be59-d6fd0d208bc8" providerId="ADAL" clId="{19A97A65-FB7E-DC4C-8433-B675572D5E70}" dt="2023-02-23T16:37:00.999" v="10903" actId="20578"/>
        <pc:sldMkLst>
          <pc:docMk/>
          <pc:sldMk cId="2006186394" sldId="1693"/>
        </pc:sldMkLst>
        <pc:spChg chg="mod">
          <ac:chgData name="Daniel Khashabi" userId="62390808-c838-45e6-be59-d6fd0d208bc8" providerId="ADAL" clId="{19A97A65-FB7E-DC4C-8433-B675572D5E70}" dt="2023-02-13T19:18:11.098" v="1416" actId="20577"/>
          <ac:spMkLst>
            <pc:docMk/>
            <pc:sldMk cId="2006186394" sldId="1693"/>
            <ac:spMk id="2" creationId="{1116A0BC-C360-7DD0-2CEA-C38E9436F0AE}"/>
          </ac:spMkLst>
        </pc:spChg>
        <pc:spChg chg="add del mod">
          <ac:chgData name="Daniel Khashabi" userId="62390808-c838-45e6-be59-d6fd0d208bc8" providerId="ADAL" clId="{19A97A65-FB7E-DC4C-8433-B675572D5E70}" dt="2023-02-13T19:30:41.455" v="1850" actId="20577"/>
          <ac:spMkLst>
            <pc:docMk/>
            <pc:sldMk cId="2006186394" sldId="1693"/>
            <ac:spMk id="3" creationId="{E2A117A0-4485-230A-7D11-BB43A0049A6E}"/>
          </ac:spMkLst>
        </pc:spChg>
        <pc:spChg chg="add del mod">
          <ac:chgData name="Daniel Khashabi" userId="62390808-c838-45e6-be59-d6fd0d208bc8" providerId="ADAL" clId="{19A97A65-FB7E-DC4C-8433-B675572D5E70}" dt="2023-02-13T19:17:35.100" v="1408" actId="21"/>
          <ac:spMkLst>
            <pc:docMk/>
            <pc:sldMk cId="2006186394" sldId="1693"/>
            <ac:spMk id="8" creationId="{7DEEE1F3-97EC-1D6A-9CC7-2849D64ADE54}"/>
          </ac:spMkLst>
        </pc:spChg>
        <pc:spChg chg="add del mod">
          <ac:chgData name="Daniel Khashabi" userId="62390808-c838-45e6-be59-d6fd0d208bc8" providerId="ADAL" clId="{19A97A65-FB7E-DC4C-8433-B675572D5E70}" dt="2023-02-13T19:17:34.601" v="1407"/>
          <ac:spMkLst>
            <pc:docMk/>
            <pc:sldMk cId="2006186394" sldId="1693"/>
            <ac:spMk id="9" creationId="{B18455FE-3117-FF71-62A2-ACA8F4CB0AA8}"/>
          </ac:spMkLst>
        </pc:spChg>
        <pc:spChg chg="add mod">
          <ac:chgData name="Daniel Khashabi" userId="62390808-c838-45e6-be59-d6fd0d208bc8" providerId="ADAL" clId="{19A97A65-FB7E-DC4C-8433-B675572D5E70}" dt="2023-02-13T19:53:21.583" v="2314"/>
          <ac:spMkLst>
            <pc:docMk/>
            <pc:sldMk cId="2006186394" sldId="1693"/>
            <ac:spMk id="10" creationId="{0EBCB62F-321B-217C-2922-ED8928DCD9C6}"/>
          </ac:spMkLst>
        </pc:spChg>
        <pc:picChg chg="add del mod modCrop">
          <ac:chgData name="Daniel Khashabi" userId="62390808-c838-45e6-be59-d6fd0d208bc8" providerId="ADAL" clId="{19A97A65-FB7E-DC4C-8433-B675572D5E70}" dt="2023-02-13T19:53:28.917" v="2352" actId="1038"/>
          <ac:picMkLst>
            <pc:docMk/>
            <pc:sldMk cId="2006186394" sldId="1693"/>
            <ac:picMk id="4" creationId="{051C91F7-6CD5-6085-AE87-1F4AD76FFE9B}"/>
          </ac:picMkLst>
        </pc:picChg>
        <pc:picChg chg="add del">
          <ac:chgData name="Daniel Khashabi" userId="62390808-c838-45e6-be59-d6fd0d208bc8" providerId="ADAL" clId="{19A97A65-FB7E-DC4C-8433-B675572D5E70}" dt="2023-02-13T19:01:46.082" v="1262" actId="478"/>
          <ac:picMkLst>
            <pc:docMk/>
            <pc:sldMk cId="2006186394" sldId="1693"/>
            <ac:picMk id="5" creationId="{A32980F0-E4A6-B23F-2CB9-2FE7D45D8E20}"/>
          </ac:picMkLst>
        </pc:picChg>
        <pc:picChg chg="add del">
          <ac:chgData name="Daniel Khashabi" userId="62390808-c838-45e6-be59-d6fd0d208bc8" providerId="ADAL" clId="{19A97A65-FB7E-DC4C-8433-B675572D5E70}" dt="2023-02-13T19:01:46.205" v="1263" actId="478"/>
          <ac:picMkLst>
            <pc:docMk/>
            <pc:sldMk cId="2006186394" sldId="1693"/>
            <ac:picMk id="6" creationId="{8E93E9CC-75AF-ECC1-716A-0EDA4C364071}"/>
          </ac:picMkLst>
        </pc:picChg>
      </pc:sldChg>
      <pc:sldChg chg="addSp delSp modSp add mod">
        <pc:chgData name="Daniel Khashabi" userId="62390808-c838-45e6-be59-d6fd0d208bc8" providerId="ADAL" clId="{19A97A65-FB7E-DC4C-8433-B675572D5E70}" dt="2023-02-13T19:53:32.164" v="2353"/>
        <pc:sldMkLst>
          <pc:docMk/>
          <pc:sldMk cId="2120127745" sldId="1694"/>
        </pc:sldMkLst>
        <pc:spChg chg="mod">
          <ac:chgData name="Daniel Khashabi" userId="62390808-c838-45e6-be59-d6fd0d208bc8" providerId="ADAL" clId="{19A97A65-FB7E-DC4C-8433-B675572D5E70}" dt="2023-02-13T19:18:17.909" v="1437" actId="20577"/>
          <ac:spMkLst>
            <pc:docMk/>
            <pc:sldMk cId="2120127745" sldId="1694"/>
            <ac:spMk id="2" creationId="{1116A0BC-C360-7DD0-2CEA-C38E9436F0AE}"/>
          </ac:spMkLst>
        </pc:spChg>
        <pc:spChg chg="mod">
          <ac:chgData name="Daniel Khashabi" userId="62390808-c838-45e6-be59-d6fd0d208bc8" providerId="ADAL" clId="{19A97A65-FB7E-DC4C-8433-B675572D5E70}" dt="2023-02-13T19:31:15.062" v="1858" actId="20577"/>
          <ac:spMkLst>
            <pc:docMk/>
            <pc:sldMk cId="2120127745" sldId="1694"/>
            <ac:spMk id="3" creationId="{E2A117A0-4485-230A-7D11-BB43A0049A6E}"/>
          </ac:spMkLst>
        </pc:spChg>
        <pc:spChg chg="add mod">
          <ac:chgData name="Daniel Khashabi" userId="62390808-c838-45e6-be59-d6fd0d208bc8" providerId="ADAL" clId="{19A97A65-FB7E-DC4C-8433-B675572D5E70}" dt="2023-02-13T19:53:32.164" v="2353"/>
          <ac:spMkLst>
            <pc:docMk/>
            <pc:sldMk cId="2120127745" sldId="1694"/>
            <ac:spMk id="8" creationId="{E78A6454-B782-607F-34AF-32B4A9040E15}"/>
          </ac:spMkLst>
        </pc:spChg>
        <pc:picChg chg="del">
          <ac:chgData name="Daniel Khashabi" userId="62390808-c838-45e6-be59-d6fd0d208bc8" providerId="ADAL" clId="{19A97A65-FB7E-DC4C-8433-B675572D5E70}" dt="2023-02-13T19:18:23.391" v="1438" actId="478"/>
          <ac:picMkLst>
            <pc:docMk/>
            <pc:sldMk cId="2120127745" sldId="1694"/>
            <ac:picMk id="4" creationId="{051C91F7-6CD5-6085-AE87-1F4AD76FFE9B}"/>
          </ac:picMkLst>
        </pc:picChg>
        <pc:picChg chg="add del mod modCrop">
          <ac:chgData name="Daniel Khashabi" userId="62390808-c838-45e6-be59-d6fd0d208bc8" providerId="ADAL" clId="{19A97A65-FB7E-DC4C-8433-B675572D5E70}" dt="2023-02-13T19:30:59.111" v="1852" actId="478"/>
          <ac:picMkLst>
            <pc:docMk/>
            <pc:sldMk cId="2120127745" sldId="1694"/>
            <ac:picMk id="5" creationId="{A4701A4F-D127-88EC-7D1F-869A9C8B9F66}"/>
          </ac:picMkLst>
        </pc:picChg>
        <pc:picChg chg="add mod">
          <ac:chgData name="Daniel Khashabi" userId="62390808-c838-45e6-be59-d6fd0d208bc8" providerId="ADAL" clId="{19A97A65-FB7E-DC4C-8433-B675572D5E70}" dt="2023-02-13T19:31:30.756" v="1861" actId="1076"/>
          <ac:picMkLst>
            <pc:docMk/>
            <pc:sldMk cId="2120127745" sldId="1694"/>
            <ac:picMk id="7" creationId="{6A937387-23E8-9E44-F150-2CC331DF15AD}"/>
          </ac:picMkLst>
        </pc:picChg>
      </pc:sldChg>
      <pc:sldChg chg="addSp delSp modSp add mod ord">
        <pc:chgData name="Daniel Khashabi" userId="62390808-c838-45e6-be59-d6fd0d208bc8" providerId="ADAL" clId="{19A97A65-FB7E-DC4C-8433-B675572D5E70}" dt="2023-02-13T19:53:41.544" v="2392"/>
        <pc:sldMkLst>
          <pc:docMk/>
          <pc:sldMk cId="1981697071" sldId="1695"/>
        </pc:sldMkLst>
        <pc:spChg chg="mod">
          <ac:chgData name="Daniel Khashabi" userId="62390808-c838-45e6-be59-d6fd0d208bc8" providerId="ADAL" clId="{19A97A65-FB7E-DC4C-8433-B675572D5E70}" dt="2023-02-13T19:32:54.081" v="1928" actId="20577"/>
          <ac:spMkLst>
            <pc:docMk/>
            <pc:sldMk cId="1981697071" sldId="1695"/>
            <ac:spMk id="2" creationId="{1116A0BC-C360-7DD0-2CEA-C38E9436F0AE}"/>
          </ac:spMkLst>
        </pc:spChg>
        <pc:spChg chg="mod">
          <ac:chgData name="Daniel Khashabi" userId="62390808-c838-45e6-be59-d6fd0d208bc8" providerId="ADAL" clId="{19A97A65-FB7E-DC4C-8433-B675572D5E70}" dt="2023-02-13T19:33:20.676" v="1945" actId="20577"/>
          <ac:spMkLst>
            <pc:docMk/>
            <pc:sldMk cId="1981697071" sldId="1695"/>
            <ac:spMk id="3" creationId="{E2A117A0-4485-230A-7D11-BB43A0049A6E}"/>
          </ac:spMkLst>
        </pc:spChg>
        <pc:spChg chg="add mod">
          <ac:chgData name="Daniel Khashabi" userId="62390808-c838-45e6-be59-d6fd0d208bc8" providerId="ADAL" clId="{19A97A65-FB7E-DC4C-8433-B675572D5E70}" dt="2023-02-13T19:53:41.544" v="2392"/>
          <ac:spMkLst>
            <pc:docMk/>
            <pc:sldMk cId="1981697071" sldId="1695"/>
            <ac:spMk id="9" creationId="{5B201285-1088-92F7-07BE-E82BB54A630C}"/>
          </ac:spMkLst>
        </pc:spChg>
        <pc:picChg chg="add del mod">
          <ac:chgData name="Daniel Khashabi" userId="62390808-c838-45e6-be59-d6fd0d208bc8" providerId="ADAL" clId="{19A97A65-FB7E-DC4C-8433-B675572D5E70}" dt="2023-02-13T19:32:24.884" v="1887" actId="478"/>
          <ac:picMkLst>
            <pc:docMk/>
            <pc:sldMk cId="1981697071" sldId="1695"/>
            <ac:picMk id="4" creationId="{C3072673-F8A3-DB8B-3443-DF6B7F284C63}"/>
          </ac:picMkLst>
        </pc:picChg>
        <pc:picChg chg="mod">
          <ac:chgData name="Daniel Khashabi" userId="62390808-c838-45e6-be59-d6fd0d208bc8" providerId="ADAL" clId="{19A97A65-FB7E-DC4C-8433-B675572D5E70}" dt="2023-02-13T19:20:21.147" v="1646" actId="1038"/>
          <ac:picMkLst>
            <pc:docMk/>
            <pc:sldMk cId="1981697071" sldId="1695"/>
            <ac:picMk id="5" creationId="{A32980F0-E4A6-B23F-2CB9-2FE7D45D8E20}"/>
          </ac:picMkLst>
        </pc:picChg>
        <pc:picChg chg="del">
          <ac:chgData name="Daniel Khashabi" userId="62390808-c838-45e6-be59-d6fd0d208bc8" providerId="ADAL" clId="{19A97A65-FB7E-DC4C-8433-B675572D5E70}" dt="2023-02-13T19:19:25.165" v="1499" actId="478"/>
          <ac:picMkLst>
            <pc:docMk/>
            <pc:sldMk cId="1981697071" sldId="1695"/>
            <ac:picMk id="6" creationId="{8E93E9CC-75AF-ECC1-716A-0EDA4C364071}"/>
          </ac:picMkLst>
        </pc:picChg>
        <pc:picChg chg="add mod">
          <ac:chgData name="Daniel Khashabi" userId="62390808-c838-45e6-be59-d6fd0d208bc8" providerId="ADAL" clId="{19A97A65-FB7E-DC4C-8433-B675572D5E70}" dt="2023-02-13T19:33:16.974" v="1944" actId="1076"/>
          <ac:picMkLst>
            <pc:docMk/>
            <pc:sldMk cId="1981697071" sldId="1695"/>
            <ac:picMk id="8" creationId="{0780201C-1A8C-4986-D420-41A7DABF3C2F}"/>
          </ac:picMkLst>
        </pc:picChg>
      </pc:sldChg>
      <pc:sldChg chg="addSp delSp modSp add mod ord">
        <pc:chgData name="Daniel Khashabi" userId="62390808-c838-45e6-be59-d6fd0d208bc8" providerId="ADAL" clId="{19A97A65-FB7E-DC4C-8433-B675572D5E70}" dt="2023-02-13T19:53:19.928" v="2313"/>
        <pc:sldMkLst>
          <pc:docMk/>
          <pc:sldMk cId="339189038" sldId="1696"/>
        </pc:sldMkLst>
        <pc:spChg chg="mod">
          <ac:chgData name="Daniel Khashabi" userId="62390808-c838-45e6-be59-d6fd0d208bc8" providerId="ADAL" clId="{19A97A65-FB7E-DC4C-8433-B675572D5E70}" dt="2023-02-13T19:25:42.131" v="1738" actId="20577"/>
          <ac:spMkLst>
            <pc:docMk/>
            <pc:sldMk cId="339189038" sldId="1696"/>
            <ac:spMk id="3" creationId="{E2A117A0-4485-230A-7D11-BB43A0049A6E}"/>
          </ac:spMkLst>
        </pc:spChg>
        <pc:spChg chg="add mod">
          <ac:chgData name="Daniel Khashabi" userId="62390808-c838-45e6-be59-d6fd0d208bc8" providerId="ADAL" clId="{19A97A65-FB7E-DC4C-8433-B675572D5E70}" dt="2023-02-13T19:26:19.568" v="1752" actId="1076"/>
          <ac:spMkLst>
            <pc:docMk/>
            <pc:sldMk cId="339189038" sldId="1696"/>
            <ac:spMk id="5" creationId="{705F3161-B050-3511-FC0E-DBA67BF3D422}"/>
          </ac:spMkLst>
        </pc:spChg>
        <pc:spChg chg="add mod">
          <ac:chgData name="Daniel Khashabi" userId="62390808-c838-45e6-be59-d6fd0d208bc8" providerId="ADAL" clId="{19A97A65-FB7E-DC4C-8433-B675572D5E70}" dt="2023-02-13T19:26:26.418" v="1759" actId="20577"/>
          <ac:spMkLst>
            <pc:docMk/>
            <pc:sldMk cId="339189038" sldId="1696"/>
            <ac:spMk id="6" creationId="{0F5FCE93-C4B9-E60D-07DF-2F0F6FD4E6F4}"/>
          </ac:spMkLst>
        </pc:spChg>
        <pc:spChg chg="add del mod">
          <ac:chgData name="Daniel Khashabi" userId="62390808-c838-45e6-be59-d6fd0d208bc8" providerId="ADAL" clId="{19A97A65-FB7E-DC4C-8433-B675572D5E70}" dt="2023-02-13T19:29:28.858" v="1762"/>
          <ac:spMkLst>
            <pc:docMk/>
            <pc:sldMk cId="339189038" sldId="1696"/>
            <ac:spMk id="7" creationId="{D70B7E01-70B2-B352-48B3-D9657055BE8A}"/>
          </ac:spMkLst>
        </pc:spChg>
        <pc:spChg chg="add mod">
          <ac:chgData name="Daniel Khashabi" userId="62390808-c838-45e6-be59-d6fd0d208bc8" providerId="ADAL" clId="{19A97A65-FB7E-DC4C-8433-B675572D5E70}" dt="2023-02-13T19:53:19.928" v="2313"/>
          <ac:spMkLst>
            <pc:docMk/>
            <pc:sldMk cId="339189038" sldId="1696"/>
            <ac:spMk id="8" creationId="{CC78253D-CCEE-43A9-82D4-3D4254E5BD48}"/>
          </ac:spMkLst>
        </pc:spChg>
        <pc:picChg chg="del">
          <ac:chgData name="Daniel Khashabi" userId="62390808-c838-45e6-be59-d6fd0d208bc8" providerId="ADAL" clId="{19A97A65-FB7E-DC4C-8433-B675572D5E70}" dt="2023-02-13T19:25:06.283" v="1721" actId="478"/>
          <ac:picMkLst>
            <pc:docMk/>
            <pc:sldMk cId="339189038" sldId="1696"/>
            <ac:picMk id="4" creationId="{051C91F7-6CD5-6085-AE87-1F4AD76FFE9B}"/>
          </ac:picMkLst>
        </pc:picChg>
      </pc:sldChg>
      <pc:sldChg chg="addSp modSp add mod ord">
        <pc:chgData name="Daniel Khashabi" userId="62390808-c838-45e6-be59-d6fd0d208bc8" providerId="ADAL" clId="{19A97A65-FB7E-DC4C-8433-B675572D5E70}" dt="2023-02-23T16:37:12.964" v="10904" actId="20578"/>
        <pc:sldMkLst>
          <pc:docMk/>
          <pc:sldMk cId="3132722689" sldId="1697"/>
        </pc:sldMkLst>
        <pc:spChg chg="add mod">
          <ac:chgData name="Daniel Khashabi" userId="62390808-c838-45e6-be59-d6fd0d208bc8" providerId="ADAL" clId="{19A97A65-FB7E-DC4C-8433-B675572D5E70}" dt="2023-02-13T19:53:34.168" v="2354"/>
          <ac:spMkLst>
            <pc:docMk/>
            <pc:sldMk cId="3132722689" sldId="1697"/>
            <ac:spMk id="4" creationId="{F311EED1-81F4-31F9-D5F6-D066D5B300F2}"/>
          </ac:spMkLst>
        </pc:spChg>
        <pc:picChg chg="mod">
          <ac:chgData name="Daniel Khashabi" userId="62390808-c838-45e6-be59-d6fd0d208bc8" providerId="ADAL" clId="{19A97A65-FB7E-DC4C-8433-B675572D5E70}" dt="2023-02-13T19:53:39.329" v="2391" actId="1035"/>
          <ac:picMkLst>
            <pc:docMk/>
            <pc:sldMk cId="3132722689" sldId="1697"/>
            <ac:picMk id="5" creationId="{A4701A4F-D127-88EC-7D1F-869A9C8B9F66}"/>
          </ac:picMkLst>
        </pc:picChg>
      </pc:sldChg>
      <pc:sldChg chg="addSp modSp new mod">
        <pc:chgData name="Daniel Khashabi" userId="62390808-c838-45e6-be59-d6fd0d208bc8" providerId="ADAL" clId="{19A97A65-FB7E-DC4C-8433-B675572D5E70}" dt="2023-02-13T19:57:24.765" v="2523" actId="27636"/>
        <pc:sldMkLst>
          <pc:docMk/>
          <pc:sldMk cId="860883307" sldId="1698"/>
        </pc:sldMkLst>
        <pc:spChg chg="mod">
          <ac:chgData name="Daniel Khashabi" userId="62390808-c838-45e6-be59-d6fd0d208bc8" providerId="ADAL" clId="{19A97A65-FB7E-DC4C-8433-B675572D5E70}" dt="2023-02-13T19:36:46.546" v="2001" actId="20577"/>
          <ac:spMkLst>
            <pc:docMk/>
            <pc:sldMk cId="860883307" sldId="1698"/>
            <ac:spMk id="2" creationId="{93707156-ED4F-DE28-6B04-A9F047806A52}"/>
          </ac:spMkLst>
        </pc:spChg>
        <pc:spChg chg="mod">
          <ac:chgData name="Daniel Khashabi" userId="62390808-c838-45e6-be59-d6fd0d208bc8" providerId="ADAL" clId="{19A97A65-FB7E-DC4C-8433-B675572D5E70}" dt="2023-02-13T19:57:24.765" v="2523" actId="27636"/>
          <ac:spMkLst>
            <pc:docMk/>
            <pc:sldMk cId="860883307" sldId="1698"/>
            <ac:spMk id="3" creationId="{E4F6CD5C-29F6-C7FA-FC43-91F81B44EB28}"/>
          </ac:spMkLst>
        </pc:spChg>
        <pc:spChg chg="add mod">
          <ac:chgData name="Daniel Khashabi" userId="62390808-c838-45e6-be59-d6fd0d208bc8" providerId="ADAL" clId="{19A97A65-FB7E-DC4C-8433-B675572D5E70}" dt="2023-02-13T19:53:43.368" v="2393"/>
          <ac:spMkLst>
            <pc:docMk/>
            <pc:sldMk cId="860883307" sldId="1698"/>
            <ac:spMk id="4" creationId="{AA3E5411-CCB1-9677-3A6A-CD49B80B7687}"/>
          </ac:spMkLst>
        </pc:spChg>
      </pc:sldChg>
      <pc:sldChg chg="addSp delSp modSp new mod">
        <pc:chgData name="Daniel Khashabi" userId="62390808-c838-45e6-be59-d6fd0d208bc8" providerId="ADAL" clId="{19A97A65-FB7E-DC4C-8433-B675572D5E70}" dt="2023-02-23T16:38:32.043" v="10915" actId="207"/>
        <pc:sldMkLst>
          <pc:docMk/>
          <pc:sldMk cId="1589982863" sldId="1699"/>
        </pc:sldMkLst>
        <pc:spChg chg="mod">
          <ac:chgData name="Daniel Khashabi" userId="62390808-c838-45e6-be59-d6fd0d208bc8" providerId="ADAL" clId="{19A97A65-FB7E-DC4C-8433-B675572D5E70}" dt="2023-02-22T01:54:35.499" v="6092" actId="20577"/>
          <ac:spMkLst>
            <pc:docMk/>
            <pc:sldMk cId="1589982863" sldId="1699"/>
            <ac:spMk id="2" creationId="{CAEDA405-D3F5-D5AE-686E-83A0E8F89E78}"/>
          </ac:spMkLst>
        </pc:spChg>
        <pc:spChg chg="del">
          <ac:chgData name="Daniel Khashabi" userId="62390808-c838-45e6-be59-d6fd0d208bc8" providerId="ADAL" clId="{19A97A65-FB7E-DC4C-8433-B675572D5E70}" dt="2023-02-13T19:40:31.605" v="2024"/>
          <ac:spMkLst>
            <pc:docMk/>
            <pc:sldMk cId="1589982863" sldId="1699"/>
            <ac:spMk id="3" creationId="{647A3C37-7478-EA54-32C7-63BB94FCF2D8}"/>
          </ac:spMkLst>
        </pc:spChg>
        <pc:spChg chg="add mod">
          <ac:chgData name="Daniel Khashabi" userId="62390808-c838-45e6-be59-d6fd0d208bc8" providerId="ADAL" clId="{19A97A65-FB7E-DC4C-8433-B675572D5E70}" dt="2023-02-23T16:38:19.979" v="10911" actId="1076"/>
          <ac:spMkLst>
            <pc:docMk/>
            <pc:sldMk cId="1589982863" sldId="1699"/>
            <ac:spMk id="4" creationId="{9126D771-1F20-CFEC-333B-28C58C084EF6}"/>
          </ac:spMkLst>
        </pc:spChg>
        <pc:spChg chg="add mod">
          <ac:chgData name="Daniel Khashabi" userId="62390808-c838-45e6-be59-d6fd0d208bc8" providerId="ADAL" clId="{19A97A65-FB7E-DC4C-8433-B675572D5E70}" dt="2023-02-13T19:53:48.791" v="2414"/>
          <ac:spMkLst>
            <pc:docMk/>
            <pc:sldMk cId="1589982863" sldId="1699"/>
            <ac:spMk id="6" creationId="{D87354CD-C19B-905D-4AA1-0C57EB792A31}"/>
          </ac:spMkLst>
        </pc:spChg>
        <pc:spChg chg="add del mod">
          <ac:chgData name="Daniel Khashabi" userId="62390808-c838-45e6-be59-d6fd0d208bc8" providerId="ADAL" clId="{19A97A65-FB7E-DC4C-8433-B675572D5E70}" dt="2023-02-23T16:38:32.043" v="10915" actId="207"/>
          <ac:spMkLst>
            <pc:docMk/>
            <pc:sldMk cId="1589982863" sldId="1699"/>
            <ac:spMk id="8" creationId="{E63DE09C-A19E-F3B1-C5F0-5A7D4F90FE9B}"/>
          </ac:spMkLst>
        </pc:spChg>
        <pc:picChg chg="add del mod">
          <ac:chgData name="Daniel Khashabi" userId="62390808-c838-45e6-be59-d6fd0d208bc8" providerId="ADAL" clId="{19A97A65-FB7E-DC4C-8433-B675572D5E70}" dt="2023-02-13T19:58:18.874" v="2550" actId="21"/>
          <ac:picMkLst>
            <pc:docMk/>
            <pc:sldMk cId="1589982863" sldId="1699"/>
            <ac:picMk id="5" creationId="{C45F9867-710F-99FE-5B5B-C011B401689D}"/>
          </ac:picMkLst>
        </pc:picChg>
        <pc:picChg chg="add del mod">
          <ac:chgData name="Daniel Khashabi" userId="62390808-c838-45e6-be59-d6fd0d208bc8" providerId="ADAL" clId="{19A97A65-FB7E-DC4C-8433-B675572D5E70}" dt="2023-02-13T19:57:58.886" v="2529"/>
          <ac:picMkLst>
            <pc:docMk/>
            <pc:sldMk cId="1589982863" sldId="1699"/>
            <ac:picMk id="9" creationId="{BC17D729-92C8-9BA9-60E5-DEEE9870627B}"/>
          </ac:picMkLst>
        </pc:picChg>
        <pc:picChg chg="add del mod">
          <ac:chgData name="Daniel Khashabi" userId="62390808-c838-45e6-be59-d6fd0d208bc8" providerId="ADAL" clId="{19A97A65-FB7E-DC4C-8433-B675572D5E70}" dt="2023-02-13T19:58:36.557" v="2563" actId="1076"/>
          <ac:picMkLst>
            <pc:docMk/>
            <pc:sldMk cId="1589982863" sldId="1699"/>
            <ac:picMk id="10" creationId="{628CF1DA-28D9-0DC1-9EAA-7B9F804C9353}"/>
          </ac:picMkLst>
        </pc:picChg>
      </pc:sldChg>
      <pc:sldChg chg="addSp delSp modSp new mod chgLayout modNotes">
        <pc:chgData name="Daniel Khashabi" userId="62390808-c838-45e6-be59-d6fd0d208bc8" providerId="ADAL" clId="{19A97A65-FB7E-DC4C-8433-B675572D5E70}" dt="2023-02-22T17:58:30.299" v="9801"/>
        <pc:sldMkLst>
          <pc:docMk/>
          <pc:sldMk cId="4279491511" sldId="1700"/>
        </pc:sldMkLst>
        <pc:spChg chg="mod ord">
          <ac:chgData name="Daniel Khashabi" userId="62390808-c838-45e6-be59-d6fd0d208bc8" providerId="ADAL" clId="{19A97A65-FB7E-DC4C-8433-B675572D5E70}" dt="2023-02-13T19:44:36.053" v="2134" actId="700"/>
          <ac:spMkLst>
            <pc:docMk/>
            <pc:sldMk cId="4279491511" sldId="1700"/>
            <ac:spMk id="2" creationId="{1DB10564-BCFA-580E-AA87-63E16A6774BC}"/>
          </ac:spMkLst>
        </pc:spChg>
        <pc:spChg chg="del">
          <ac:chgData name="Daniel Khashabi" userId="62390808-c838-45e6-be59-d6fd0d208bc8" providerId="ADAL" clId="{19A97A65-FB7E-DC4C-8433-B675572D5E70}" dt="2023-02-13T19:42:53.057" v="2111"/>
          <ac:spMkLst>
            <pc:docMk/>
            <pc:sldMk cId="4279491511" sldId="1700"/>
            <ac:spMk id="3" creationId="{11666574-9371-E3A6-F18E-509D39A685E3}"/>
          </ac:spMkLst>
        </pc:spChg>
        <pc:spChg chg="add mod">
          <ac:chgData name="Daniel Khashabi" userId="62390808-c838-45e6-be59-d6fd0d208bc8" providerId="ADAL" clId="{19A97A65-FB7E-DC4C-8433-B675572D5E70}" dt="2023-02-13T19:46:26.934" v="2207" actId="20577"/>
          <ac:spMkLst>
            <pc:docMk/>
            <pc:sldMk cId="4279491511" sldId="1700"/>
            <ac:spMk id="9" creationId="{D9A939C0-E76E-BCE4-E6A3-D53DEC367D8F}"/>
          </ac:spMkLst>
        </pc:spChg>
        <pc:spChg chg="add mod">
          <ac:chgData name="Daniel Khashabi" userId="62390808-c838-45e6-be59-d6fd0d208bc8" providerId="ADAL" clId="{19A97A65-FB7E-DC4C-8433-B675572D5E70}" dt="2023-02-13T19:53:51.158" v="2415"/>
          <ac:spMkLst>
            <pc:docMk/>
            <pc:sldMk cId="4279491511" sldId="1700"/>
            <ac:spMk id="11" creationId="{DD30F583-FB90-C891-2DFC-2A1E1AD8161E}"/>
          </ac:spMkLst>
        </pc:spChg>
        <pc:picChg chg="add del mod ord">
          <ac:chgData name="Daniel Khashabi" userId="62390808-c838-45e6-be59-d6fd0d208bc8" providerId="ADAL" clId="{19A97A65-FB7E-DC4C-8433-B675572D5E70}" dt="2023-02-13T19:44:39.004" v="2135" actId="21"/>
          <ac:picMkLst>
            <pc:docMk/>
            <pc:sldMk cId="4279491511" sldId="1700"/>
            <ac:picMk id="5" creationId="{7275A719-A973-9518-876E-025DA812D70A}"/>
          </ac:picMkLst>
        </pc:picChg>
        <pc:picChg chg="add mod">
          <ac:chgData name="Daniel Khashabi" userId="62390808-c838-45e6-be59-d6fd0d208bc8" providerId="ADAL" clId="{19A97A65-FB7E-DC4C-8433-B675572D5E70}" dt="2023-02-13T19:46:05.212" v="2182" actId="1076"/>
          <ac:picMkLst>
            <pc:docMk/>
            <pc:sldMk cId="4279491511" sldId="1700"/>
            <ac:picMk id="7" creationId="{90071D56-9FAC-5356-3E68-6E5EF350FA61}"/>
          </ac:picMkLst>
        </pc:picChg>
        <pc:picChg chg="add mod">
          <ac:chgData name="Daniel Khashabi" userId="62390808-c838-45e6-be59-d6fd0d208bc8" providerId="ADAL" clId="{19A97A65-FB7E-DC4C-8433-B675572D5E70}" dt="2023-02-13T19:46:22.279" v="2199" actId="14100"/>
          <ac:picMkLst>
            <pc:docMk/>
            <pc:sldMk cId="4279491511" sldId="1700"/>
            <ac:picMk id="10" creationId="{870C9351-F169-3DB0-C763-744D63B6ABD4}"/>
          </ac:picMkLst>
        </pc:picChg>
      </pc:sldChg>
      <pc:sldChg chg="addSp delSp modSp new mod">
        <pc:chgData name="Daniel Khashabi" userId="62390808-c838-45e6-be59-d6fd0d208bc8" providerId="ADAL" clId="{19A97A65-FB7E-DC4C-8433-B675572D5E70}" dt="2023-02-13T19:53:58.210" v="2422" actId="1036"/>
        <pc:sldMkLst>
          <pc:docMk/>
          <pc:sldMk cId="3795276424" sldId="1701"/>
        </pc:sldMkLst>
        <pc:spChg chg="mod">
          <ac:chgData name="Daniel Khashabi" userId="62390808-c838-45e6-be59-d6fd0d208bc8" providerId="ADAL" clId="{19A97A65-FB7E-DC4C-8433-B675572D5E70}" dt="2023-02-13T19:49:43.583" v="2224"/>
          <ac:spMkLst>
            <pc:docMk/>
            <pc:sldMk cId="3795276424" sldId="1701"/>
            <ac:spMk id="2" creationId="{B0834209-B9B0-C4CE-6551-D064CD57CB6E}"/>
          </ac:spMkLst>
        </pc:spChg>
        <pc:spChg chg="del">
          <ac:chgData name="Daniel Khashabi" userId="62390808-c838-45e6-be59-d6fd0d208bc8" providerId="ADAL" clId="{19A97A65-FB7E-DC4C-8433-B675572D5E70}" dt="2023-02-13T19:46:52.708" v="2210"/>
          <ac:spMkLst>
            <pc:docMk/>
            <pc:sldMk cId="3795276424" sldId="1701"/>
            <ac:spMk id="3" creationId="{5365A9B5-8048-CA61-E133-52065B9308BD}"/>
          </ac:spMkLst>
        </pc:spChg>
        <pc:spChg chg="add del mod">
          <ac:chgData name="Daniel Khashabi" userId="62390808-c838-45e6-be59-d6fd0d208bc8" providerId="ADAL" clId="{19A97A65-FB7E-DC4C-8433-B675572D5E70}" dt="2023-02-13T19:48:42.397" v="2216"/>
          <ac:spMkLst>
            <pc:docMk/>
            <pc:sldMk cId="3795276424" sldId="1701"/>
            <ac:spMk id="7" creationId="{6F1022B5-9861-3527-4949-DEF8F81018BA}"/>
          </ac:spMkLst>
        </pc:spChg>
        <pc:spChg chg="add del mod">
          <ac:chgData name="Daniel Khashabi" userId="62390808-c838-45e6-be59-d6fd0d208bc8" providerId="ADAL" clId="{19A97A65-FB7E-DC4C-8433-B675572D5E70}" dt="2023-02-13T19:49:40.142" v="2221"/>
          <ac:spMkLst>
            <pc:docMk/>
            <pc:sldMk cId="3795276424" sldId="1701"/>
            <ac:spMk id="11" creationId="{36B47DCA-72DB-54C6-9D9C-2C48D01CC6C8}"/>
          </ac:spMkLst>
        </pc:spChg>
        <pc:spChg chg="add mod">
          <ac:chgData name="Daniel Khashabi" userId="62390808-c838-45e6-be59-d6fd0d208bc8" providerId="ADAL" clId="{19A97A65-FB7E-DC4C-8433-B675572D5E70}" dt="2023-02-13T19:50:24.009" v="2249" actId="20577"/>
          <ac:spMkLst>
            <pc:docMk/>
            <pc:sldMk cId="3795276424" sldId="1701"/>
            <ac:spMk id="15" creationId="{5FAC1301-6EB9-1738-E646-2078866520A1}"/>
          </ac:spMkLst>
        </pc:spChg>
        <pc:spChg chg="add mod">
          <ac:chgData name="Daniel Khashabi" userId="62390808-c838-45e6-be59-d6fd0d208bc8" providerId="ADAL" clId="{19A97A65-FB7E-DC4C-8433-B675572D5E70}" dt="2023-02-13T19:53:55.035" v="2416"/>
          <ac:spMkLst>
            <pc:docMk/>
            <pc:sldMk cId="3795276424" sldId="1701"/>
            <ac:spMk id="18" creationId="{3A38176D-8909-03F9-E75A-E27B3CD0F929}"/>
          </ac:spMkLst>
        </pc:spChg>
        <pc:picChg chg="add del mod">
          <ac:chgData name="Daniel Khashabi" userId="62390808-c838-45e6-be59-d6fd0d208bc8" providerId="ADAL" clId="{19A97A65-FB7E-DC4C-8433-B675572D5E70}" dt="2023-02-13T19:48:40.556" v="2215" actId="478"/>
          <ac:picMkLst>
            <pc:docMk/>
            <pc:sldMk cId="3795276424" sldId="1701"/>
            <ac:picMk id="5" creationId="{A1B48681-E26E-F353-993F-665901BCB8D4}"/>
          </ac:picMkLst>
        </pc:picChg>
        <pc:picChg chg="add del mod">
          <ac:chgData name="Daniel Khashabi" userId="62390808-c838-45e6-be59-d6fd0d208bc8" providerId="ADAL" clId="{19A97A65-FB7E-DC4C-8433-B675572D5E70}" dt="2023-02-13T19:49:38.446" v="2220" actId="478"/>
          <ac:picMkLst>
            <pc:docMk/>
            <pc:sldMk cId="3795276424" sldId="1701"/>
            <ac:picMk id="9" creationId="{994C4D07-FD11-3DE5-9378-67CF2B4FCB63}"/>
          </ac:picMkLst>
        </pc:picChg>
        <pc:picChg chg="add del mod">
          <ac:chgData name="Daniel Khashabi" userId="62390808-c838-45e6-be59-d6fd0d208bc8" providerId="ADAL" clId="{19A97A65-FB7E-DC4C-8433-B675572D5E70}" dt="2023-02-13T19:49:51.325" v="2225" actId="21"/>
          <ac:picMkLst>
            <pc:docMk/>
            <pc:sldMk cId="3795276424" sldId="1701"/>
            <ac:picMk id="13" creationId="{E1E963AE-E7B2-0483-6C5E-2F5A538B7C55}"/>
          </ac:picMkLst>
        </pc:picChg>
        <pc:picChg chg="add mod">
          <ac:chgData name="Daniel Khashabi" userId="62390808-c838-45e6-be59-d6fd0d208bc8" providerId="ADAL" clId="{19A97A65-FB7E-DC4C-8433-B675572D5E70}" dt="2023-02-13T19:53:58.210" v="2422" actId="1036"/>
          <ac:picMkLst>
            <pc:docMk/>
            <pc:sldMk cId="3795276424" sldId="1701"/>
            <ac:picMk id="17" creationId="{A8222EC6-259A-5F43-C0DF-B8AE7A2F0109}"/>
          </ac:picMkLst>
        </pc:picChg>
      </pc:sldChg>
      <pc:sldChg chg="addSp delSp modSp add mod ord modNotes">
        <pc:chgData name="Daniel Khashabi" userId="62390808-c838-45e6-be59-d6fd0d208bc8" providerId="ADAL" clId="{19A97A65-FB7E-DC4C-8433-B675572D5E70}" dt="2023-02-22T17:58:30.299" v="9801"/>
        <pc:sldMkLst>
          <pc:docMk/>
          <pc:sldMk cId="226051440" sldId="1702"/>
        </pc:sldMkLst>
        <pc:spChg chg="mod">
          <ac:chgData name="Daniel Khashabi" userId="62390808-c838-45e6-be59-d6fd0d208bc8" providerId="ADAL" clId="{19A97A65-FB7E-DC4C-8433-B675572D5E70}" dt="2023-02-22T17:58:30.299" v="9801"/>
          <ac:spMkLst>
            <pc:docMk/>
            <pc:sldMk cId="226051440" sldId="1702"/>
            <ac:spMk id="2" creationId="{4FDD13DC-D601-736A-31CE-8C0C8E297927}"/>
          </ac:spMkLst>
        </pc:spChg>
        <pc:spChg chg="mod">
          <ac:chgData name="Daniel Khashabi" userId="62390808-c838-45e6-be59-d6fd0d208bc8" providerId="ADAL" clId="{19A97A65-FB7E-DC4C-8433-B675572D5E70}" dt="2023-02-22T17:58:30.299" v="9801"/>
          <ac:spMkLst>
            <pc:docMk/>
            <pc:sldMk cId="226051440" sldId="1702"/>
            <ac:spMk id="7" creationId="{9D247EF2-D539-904D-7D23-4F5C04046F24}"/>
          </ac:spMkLst>
        </pc:spChg>
        <pc:picChg chg="add mod">
          <ac:chgData name="Daniel Khashabi" userId="62390808-c838-45e6-be59-d6fd0d208bc8" providerId="ADAL" clId="{19A97A65-FB7E-DC4C-8433-B675572D5E70}" dt="2023-02-13T19:56:29.761" v="2512" actId="1076"/>
          <ac:picMkLst>
            <pc:docMk/>
            <pc:sldMk cId="226051440" sldId="1702"/>
            <ac:picMk id="3" creationId="{A16B45F6-B7D3-1D24-D43F-4737F9DB9EDD}"/>
          </ac:picMkLst>
        </pc:picChg>
        <pc:picChg chg="del">
          <ac:chgData name="Daniel Khashabi" userId="62390808-c838-45e6-be59-d6fd0d208bc8" providerId="ADAL" clId="{19A97A65-FB7E-DC4C-8433-B675572D5E70}" dt="2023-02-13T19:56:23.606" v="2508" actId="478"/>
          <ac:picMkLst>
            <pc:docMk/>
            <pc:sldMk cId="226051440" sldId="1702"/>
            <ac:picMk id="4" creationId="{B96B1E2F-F697-BFD8-C328-4C2130F94C3C}"/>
          </ac:picMkLst>
        </pc:picChg>
      </pc:sldChg>
      <pc:sldChg chg="add del">
        <pc:chgData name="Daniel Khashabi" userId="62390808-c838-45e6-be59-d6fd0d208bc8" providerId="ADAL" clId="{19A97A65-FB7E-DC4C-8433-B675572D5E70}" dt="2023-02-13T19:56:45.100" v="2515" actId="2696"/>
        <pc:sldMkLst>
          <pc:docMk/>
          <pc:sldMk cId="544493550" sldId="1703"/>
        </pc:sldMkLst>
      </pc:sldChg>
      <pc:sldChg chg="modSp new mod">
        <pc:chgData name="Daniel Khashabi" userId="62390808-c838-45e6-be59-d6fd0d208bc8" providerId="ADAL" clId="{19A97A65-FB7E-DC4C-8433-B675572D5E70}" dt="2023-02-22T04:19:06.972" v="7248" actId="20577"/>
        <pc:sldMkLst>
          <pc:docMk/>
          <pc:sldMk cId="1168865004" sldId="1703"/>
        </pc:sldMkLst>
        <pc:spChg chg="mod">
          <ac:chgData name="Daniel Khashabi" userId="62390808-c838-45e6-be59-d6fd0d208bc8" providerId="ADAL" clId="{19A97A65-FB7E-DC4C-8433-B675572D5E70}" dt="2023-02-22T04:19:06.972" v="7248" actId="20577"/>
          <ac:spMkLst>
            <pc:docMk/>
            <pc:sldMk cId="1168865004" sldId="1703"/>
            <ac:spMk id="2" creationId="{91C35241-F2B6-5E9C-5018-0FBF0C0333E6}"/>
          </ac:spMkLst>
        </pc:spChg>
        <pc:spChg chg="mod">
          <ac:chgData name="Daniel Khashabi" userId="62390808-c838-45e6-be59-d6fd0d208bc8" providerId="ADAL" clId="{19A97A65-FB7E-DC4C-8433-B675572D5E70}" dt="2023-02-13T20:11:37.591" v="2636" actId="20577"/>
          <ac:spMkLst>
            <pc:docMk/>
            <pc:sldMk cId="1168865004" sldId="1703"/>
            <ac:spMk id="3" creationId="{AFC09FF9-2B85-894A-2201-A31C9EE9E9B9}"/>
          </ac:spMkLst>
        </pc:spChg>
      </pc:sldChg>
      <pc:sldChg chg="add del">
        <pc:chgData name="Daniel Khashabi" userId="62390808-c838-45e6-be59-d6fd0d208bc8" providerId="ADAL" clId="{19A97A65-FB7E-DC4C-8433-B675572D5E70}" dt="2023-02-13T19:56:19.196" v="2507"/>
        <pc:sldMkLst>
          <pc:docMk/>
          <pc:sldMk cId="2569076565" sldId="1704"/>
        </pc:sldMkLst>
      </pc:sldChg>
      <pc:sldChg chg="delSp modSp add del mod">
        <pc:chgData name="Daniel Khashabi" userId="62390808-c838-45e6-be59-d6fd0d208bc8" providerId="ADAL" clId="{19A97A65-FB7E-DC4C-8433-B675572D5E70}" dt="2023-02-22T14:58:32.640" v="8338" actId="2696"/>
        <pc:sldMkLst>
          <pc:docMk/>
          <pc:sldMk cId="4132447779" sldId="1704"/>
        </pc:sldMkLst>
        <pc:spChg chg="mod">
          <ac:chgData name="Daniel Khashabi" userId="62390808-c838-45e6-be59-d6fd0d208bc8" providerId="ADAL" clId="{19A97A65-FB7E-DC4C-8433-B675572D5E70}" dt="2023-02-13T20:21:11.631" v="2743" actId="1036"/>
          <ac:spMkLst>
            <pc:docMk/>
            <pc:sldMk cId="4132447779" sldId="1704"/>
            <ac:spMk id="2" creationId="{EAA4E5AE-1C3E-2796-63F2-9096359501A8}"/>
          </ac:spMkLst>
        </pc:spChg>
        <pc:spChg chg="del">
          <ac:chgData name="Daniel Khashabi" userId="62390808-c838-45e6-be59-d6fd0d208bc8" providerId="ADAL" clId="{19A97A65-FB7E-DC4C-8433-B675572D5E70}" dt="2023-02-13T20:21:02.390" v="2692" actId="478"/>
          <ac:spMkLst>
            <pc:docMk/>
            <pc:sldMk cId="4132447779" sldId="1704"/>
            <ac:spMk id="4" creationId="{174CC2F0-1AA7-378F-623E-119B1B2AD22D}"/>
          </ac:spMkLst>
        </pc:spChg>
        <pc:picChg chg="del">
          <ac:chgData name="Daniel Khashabi" userId="62390808-c838-45e6-be59-d6fd0d208bc8" providerId="ADAL" clId="{19A97A65-FB7E-DC4C-8433-B675572D5E70}" dt="2023-02-13T20:21:02.390" v="2692" actId="478"/>
          <ac:picMkLst>
            <pc:docMk/>
            <pc:sldMk cId="4132447779" sldId="1704"/>
            <ac:picMk id="3" creationId="{78CDA48F-8807-A09C-6E98-AE412E4E948C}"/>
          </ac:picMkLst>
        </pc:picChg>
      </pc:sldChg>
      <pc:sldChg chg="add">
        <pc:chgData name="Daniel Khashabi" userId="62390808-c838-45e6-be59-d6fd0d208bc8" providerId="ADAL" clId="{19A97A65-FB7E-DC4C-8433-B675572D5E70}" dt="2023-02-22T14:58:56.749" v="8339"/>
        <pc:sldMkLst>
          <pc:docMk/>
          <pc:sldMk cId="4165398194" sldId="1704"/>
        </pc:sldMkLst>
      </pc:sldChg>
      <pc:sldChg chg="addSp delSp modSp new mod">
        <pc:chgData name="Daniel Khashabi" userId="62390808-c838-45e6-be59-d6fd0d208bc8" providerId="ADAL" clId="{19A97A65-FB7E-DC4C-8433-B675572D5E70}" dt="2023-02-22T17:58:30.299" v="9801"/>
        <pc:sldMkLst>
          <pc:docMk/>
          <pc:sldMk cId="3932640753" sldId="1705"/>
        </pc:sldMkLst>
        <pc:spChg chg="mod">
          <ac:chgData name="Daniel Khashabi" userId="62390808-c838-45e6-be59-d6fd0d208bc8" providerId="ADAL" clId="{19A97A65-FB7E-DC4C-8433-B675572D5E70}" dt="2023-02-13T20:31:48.531" v="2855" actId="20577"/>
          <ac:spMkLst>
            <pc:docMk/>
            <pc:sldMk cId="3932640753" sldId="1705"/>
            <ac:spMk id="2" creationId="{90F7FFA4-B27A-FAA9-DA8C-EE31A4C371FB}"/>
          </ac:spMkLst>
        </pc:spChg>
        <pc:spChg chg="del">
          <ac:chgData name="Daniel Khashabi" userId="62390808-c838-45e6-be59-d6fd0d208bc8" providerId="ADAL" clId="{19A97A65-FB7E-DC4C-8433-B675572D5E70}" dt="2023-02-13T20:31:41.551" v="2829" actId="478"/>
          <ac:spMkLst>
            <pc:docMk/>
            <pc:sldMk cId="3932640753" sldId="1705"/>
            <ac:spMk id="3" creationId="{390A236D-67C7-5B0D-628A-AC032B331F39}"/>
          </ac:spMkLst>
        </pc:spChg>
        <pc:spChg chg="add mod">
          <ac:chgData name="Daniel Khashabi" userId="62390808-c838-45e6-be59-d6fd0d208bc8" providerId="ADAL" clId="{19A97A65-FB7E-DC4C-8433-B675572D5E70}" dt="2023-02-22T17:58:30.299" v="9801"/>
          <ac:spMkLst>
            <pc:docMk/>
            <pc:sldMk cId="3932640753" sldId="1705"/>
            <ac:spMk id="3" creationId="{82168FEB-6883-1893-0A3F-00B011E99FA0}"/>
          </ac:spMkLst>
        </pc:spChg>
        <pc:spChg chg="add mod">
          <ac:chgData name="Daniel Khashabi" userId="62390808-c838-45e6-be59-d6fd0d208bc8" providerId="ADAL" clId="{19A97A65-FB7E-DC4C-8433-B675572D5E70}" dt="2023-02-22T17:58:30.299" v="9801"/>
          <ac:spMkLst>
            <pc:docMk/>
            <pc:sldMk cId="3932640753" sldId="1705"/>
            <ac:spMk id="5" creationId="{46DA3D6A-436D-CB1F-1A45-7C5D949553CE}"/>
          </ac:spMkLst>
        </pc:spChg>
        <pc:spChg chg="add mod">
          <ac:chgData name="Daniel Khashabi" userId="62390808-c838-45e6-be59-d6fd0d208bc8" providerId="ADAL" clId="{19A97A65-FB7E-DC4C-8433-B675572D5E70}" dt="2023-02-22T17:58:30.299" v="9801"/>
          <ac:spMkLst>
            <pc:docMk/>
            <pc:sldMk cId="3932640753" sldId="1705"/>
            <ac:spMk id="6" creationId="{8646D8E5-2440-7A05-760B-061F92EC50FA}"/>
          </ac:spMkLst>
        </pc:spChg>
        <pc:spChg chg="add mod">
          <ac:chgData name="Daniel Khashabi" userId="62390808-c838-45e6-be59-d6fd0d208bc8" providerId="ADAL" clId="{19A97A65-FB7E-DC4C-8433-B675572D5E70}" dt="2023-02-22T17:58:30.299" v="9801"/>
          <ac:spMkLst>
            <pc:docMk/>
            <pc:sldMk cId="3932640753" sldId="1705"/>
            <ac:spMk id="7" creationId="{8D8B83A2-20E8-5C56-A9C7-07C619F52C3D}"/>
          </ac:spMkLst>
        </pc:spChg>
        <pc:spChg chg="add mod">
          <ac:chgData name="Daniel Khashabi" userId="62390808-c838-45e6-be59-d6fd0d208bc8" providerId="ADAL" clId="{19A97A65-FB7E-DC4C-8433-B675572D5E70}" dt="2023-02-22T17:58:30.299" v="9801"/>
          <ac:spMkLst>
            <pc:docMk/>
            <pc:sldMk cId="3932640753" sldId="1705"/>
            <ac:spMk id="8" creationId="{8BF3A708-EF18-EF4B-5D58-EA1B4A2E98CF}"/>
          </ac:spMkLst>
        </pc:spChg>
        <pc:spChg chg="add del mod">
          <ac:chgData name="Daniel Khashabi" userId="62390808-c838-45e6-be59-d6fd0d208bc8" providerId="ADAL" clId="{19A97A65-FB7E-DC4C-8433-B675572D5E70}" dt="2023-02-13T20:32:02.955" v="2857" actId="478"/>
          <ac:spMkLst>
            <pc:docMk/>
            <pc:sldMk cId="3932640753" sldId="1705"/>
            <ac:spMk id="9" creationId="{01C97458-8196-073C-8891-E08624A9769A}"/>
          </ac:spMkLst>
        </pc:spChg>
        <pc:spChg chg="add mod">
          <ac:chgData name="Daniel Khashabi" userId="62390808-c838-45e6-be59-d6fd0d208bc8" providerId="ADAL" clId="{19A97A65-FB7E-DC4C-8433-B675572D5E70}" dt="2023-02-22T17:58:30.299" v="9801"/>
          <ac:spMkLst>
            <pc:docMk/>
            <pc:sldMk cId="3932640753" sldId="1705"/>
            <ac:spMk id="11" creationId="{80DC1DEF-2A16-0E4F-D36F-42AA381F1701}"/>
          </ac:spMkLst>
        </pc:spChg>
        <pc:picChg chg="add mod">
          <ac:chgData name="Daniel Khashabi" userId="62390808-c838-45e6-be59-d6fd0d208bc8" providerId="ADAL" clId="{19A97A65-FB7E-DC4C-8433-B675572D5E70}" dt="2023-02-22T03:24:01.031" v="6555" actId="1036"/>
          <ac:picMkLst>
            <pc:docMk/>
            <pc:sldMk cId="3932640753" sldId="1705"/>
            <ac:picMk id="4" creationId="{6D3A1922-D298-A289-D57B-E4C6F8D7177A}"/>
          </ac:picMkLst>
        </pc:picChg>
      </pc:sldChg>
      <pc:sldChg chg="addSp delSp modSp new mod">
        <pc:chgData name="Daniel Khashabi" userId="62390808-c838-45e6-be59-d6fd0d208bc8" providerId="ADAL" clId="{19A97A65-FB7E-DC4C-8433-B675572D5E70}" dt="2023-02-22T17:58:30.299" v="9801"/>
        <pc:sldMkLst>
          <pc:docMk/>
          <pc:sldMk cId="1439795745" sldId="1706"/>
        </pc:sldMkLst>
        <pc:spChg chg="mod">
          <ac:chgData name="Daniel Khashabi" userId="62390808-c838-45e6-be59-d6fd0d208bc8" providerId="ADAL" clId="{19A97A65-FB7E-DC4C-8433-B675572D5E70}" dt="2023-02-22T03:28:34.484" v="6575" actId="20577"/>
          <ac:spMkLst>
            <pc:docMk/>
            <pc:sldMk cId="1439795745" sldId="1706"/>
            <ac:spMk id="2" creationId="{122E6C18-1399-BCCF-39C0-F06BDF0C14AE}"/>
          </ac:spMkLst>
        </pc:spChg>
        <pc:spChg chg="add mod">
          <ac:chgData name="Daniel Khashabi" userId="62390808-c838-45e6-be59-d6fd0d208bc8" providerId="ADAL" clId="{19A97A65-FB7E-DC4C-8433-B675572D5E70}" dt="2023-02-22T17:58:30.299" v="9801"/>
          <ac:spMkLst>
            <pc:docMk/>
            <pc:sldMk cId="1439795745" sldId="1706"/>
            <ac:spMk id="4" creationId="{AFD46386-D533-ED5F-5876-FAC638F2D762}"/>
          </ac:spMkLst>
        </pc:spChg>
        <pc:picChg chg="add del mod">
          <ac:chgData name="Daniel Khashabi" userId="62390808-c838-45e6-be59-d6fd0d208bc8" providerId="ADAL" clId="{19A97A65-FB7E-DC4C-8433-B675572D5E70}" dt="2023-02-13T20:32:52.989" v="2887" actId="478"/>
          <ac:picMkLst>
            <pc:docMk/>
            <pc:sldMk cId="1439795745" sldId="1706"/>
            <ac:picMk id="4" creationId="{619802BF-C62A-044A-2900-E6606E1DEDF6}"/>
          </ac:picMkLst>
        </pc:picChg>
        <pc:picChg chg="add mod">
          <ac:chgData name="Daniel Khashabi" userId="62390808-c838-45e6-be59-d6fd0d208bc8" providerId="ADAL" clId="{19A97A65-FB7E-DC4C-8433-B675572D5E70}" dt="2023-02-13T20:32:59.930" v="2890" actId="1076"/>
          <ac:picMkLst>
            <pc:docMk/>
            <pc:sldMk cId="1439795745" sldId="1706"/>
            <ac:picMk id="7170" creationId="{093E0EF3-48A7-2C61-5E70-DE5D15C8B6AE}"/>
          </ac:picMkLst>
        </pc:picChg>
      </pc:sldChg>
      <pc:sldChg chg="addSp modSp new mod">
        <pc:chgData name="Daniel Khashabi" userId="62390808-c838-45e6-be59-d6fd0d208bc8" providerId="ADAL" clId="{19A97A65-FB7E-DC4C-8433-B675572D5E70}" dt="2023-02-22T12:57:02.761" v="7377" actId="1076"/>
        <pc:sldMkLst>
          <pc:docMk/>
          <pc:sldMk cId="2335958500" sldId="1707"/>
        </pc:sldMkLst>
        <pc:spChg chg="mod">
          <ac:chgData name="Daniel Khashabi" userId="62390808-c838-45e6-be59-d6fd0d208bc8" providerId="ADAL" clId="{19A97A65-FB7E-DC4C-8433-B675572D5E70}" dt="2023-02-22T04:19:19.617" v="7284" actId="20577"/>
          <ac:spMkLst>
            <pc:docMk/>
            <pc:sldMk cId="2335958500" sldId="1707"/>
            <ac:spMk id="2" creationId="{F0715149-4F93-B25C-8637-38213413B0CC}"/>
          </ac:spMkLst>
        </pc:spChg>
        <pc:spChg chg="mod">
          <ac:chgData name="Daniel Khashabi" userId="62390808-c838-45e6-be59-d6fd0d208bc8" providerId="ADAL" clId="{19A97A65-FB7E-DC4C-8433-B675572D5E70}" dt="2023-02-22T04:22:59.239" v="7371" actId="27636"/>
          <ac:spMkLst>
            <pc:docMk/>
            <pc:sldMk cId="2335958500" sldId="1707"/>
            <ac:spMk id="3" creationId="{BF2F5DA4-C119-FF28-BDEF-5E700E6A2DF9}"/>
          </ac:spMkLst>
        </pc:spChg>
        <pc:picChg chg="add mod">
          <ac:chgData name="Daniel Khashabi" userId="62390808-c838-45e6-be59-d6fd0d208bc8" providerId="ADAL" clId="{19A97A65-FB7E-DC4C-8433-B675572D5E70}" dt="2023-02-22T12:57:02.761" v="7377" actId="1076"/>
          <ac:picMkLst>
            <pc:docMk/>
            <pc:sldMk cId="2335958500" sldId="1707"/>
            <ac:picMk id="5" creationId="{810942FF-3338-66DB-EC73-D972EF6B46CA}"/>
          </ac:picMkLst>
        </pc:picChg>
      </pc:sldChg>
      <pc:sldChg chg="modSp add mod ord modShow">
        <pc:chgData name="Daniel Khashabi" userId="62390808-c838-45e6-be59-d6fd0d208bc8" providerId="ADAL" clId="{19A97A65-FB7E-DC4C-8433-B675572D5E70}" dt="2023-02-22T13:14:10.895" v="7552" actId="20578"/>
        <pc:sldMkLst>
          <pc:docMk/>
          <pc:sldMk cId="1061067491" sldId="1708"/>
        </pc:sldMkLst>
        <pc:picChg chg="mod">
          <ac:chgData name="Daniel Khashabi" userId="62390808-c838-45e6-be59-d6fd0d208bc8" providerId="ADAL" clId="{19A97A65-FB7E-DC4C-8433-B675572D5E70}" dt="2023-02-22T13:13:20.231" v="7548" actId="1076"/>
          <ac:picMkLst>
            <pc:docMk/>
            <pc:sldMk cId="1061067491" sldId="1708"/>
            <ac:picMk id="10242" creationId="{2F90DCFF-3402-AE62-A925-EEE5B96E44A0}"/>
          </ac:picMkLst>
        </pc:picChg>
      </pc:sldChg>
      <pc:sldChg chg="addSp modSp new del mod ord">
        <pc:chgData name="Daniel Khashabi" userId="62390808-c838-45e6-be59-d6fd0d208bc8" providerId="ADAL" clId="{19A97A65-FB7E-DC4C-8433-B675572D5E70}" dt="2023-02-22T04:09:15.724" v="7035" actId="2696"/>
        <pc:sldMkLst>
          <pc:docMk/>
          <pc:sldMk cId="2425870981" sldId="1708"/>
        </pc:sldMkLst>
        <pc:spChg chg="mod">
          <ac:chgData name="Daniel Khashabi" userId="62390808-c838-45e6-be59-d6fd0d208bc8" providerId="ADAL" clId="{19A97A65-FB7E-DC4C-8433-B675572D5E70}" dt="2023-02-13T20:42:15.647" v="3016" actId="20577"/>
          <ac:spMkLst>
            <pc:docMk/>
            <pc:sldMk cId="2425870981" sldId="1708"/>
            <ac:spMk id="2" creationId="{F88C372A-92FB-D67D-2F46-09A4D302F6E9}"/>
          </ac:spMkLst>
        </pc:spChg>
        <pc:picChg chg="add mod">
          <ac:chgData name="Daniel Khashabi" userId="62390808-c838-45e6-be59-d6fd0d208bc8" providerId="ADAL" clId="{19A97A65-FB7E-DC4C-8433-B675572D5E70}" dt="2023-02-13T20:57:00.617" v="3245" actId="1076"/>
          <ac:picMkLst>
            <pc:docMk/>
            <pc:sldMk cId="2425870981" sldId="1708"/>
            <ac:picMk id="10242" creationId="{2F90DCFF-3402-AE62-A925-EEE5B96E44A0}"/>
          </ac:picMkLst>
        </pc:picChg>
      </pc:sldChg>
      <pc:sldChg chg="add del">
        <pc:chgData name="Daniel Khashabi" userId="62390808-c838-45e6-be59-d6fd0d208bc8" providerId="ADAL" clId="{19A97A65-FB7E-DC4C-8433-B675572D5E70}" dt="2023-02-22T04:12:31.869" v="7223" actId="2696"/>
        <pc:sldMkLst>
          <pc:docMk/>
          <pc:sldMk cId="3157504638" sldId="1708"/>
        </pc:sldMkLst>
      </pc:sldChg>
      <pc:sldChg chg="add del">
        <pc:chgData name="Daniel Khashabi" userId="62390808-c838-45e6-be59-d6fd0d208bc8" providerId="ADAL" clId="{19A97A65-FB7E-DC4C-8433-B675572D5E70}" dt="2023-02-22T14:52:09.481" v="8215" actId="2696"/>
        <pc:sldMkLst>
          <pc:docMk/>
          <pc:sldMk cId="832610573" sldId="1709"/>
        </pc:sldMkLst>
      </pc:sldChg>
      <pc:sldChg chg="add">
        <pc:chgData name="Daniel Khashabi" userId="62390808-c838-45e6-be59-d6fd0d208bc8" providerId="ADAL" clId="{19A97A65-FB7E-DC4C-8433-B675572D5E70}" dt="2023-02-22T14:52:28.920" v="8216"/>
        <pc:sldMkLst>
          <pc:docMk/>
          <pc:sldMk cId="1473584143" sldId="1709"/>
        </pc:sldMkLst>
      </pc:sldChg>
      <pc:sldChg chg="modSp add del mod">
        <pc:chgData name="Daniel Khashabi" userId="62390808-c838-45e6-be59-d6fd0d208bc8" providerId="ADAL" clId="{19A97A65-FB7E-DC4C-8433-B675572D5E70}" dt="2023-02-22T13:27:12.004" v="7813" actId="2696"/>
        <pc:sldMkLst>
          <pc:docMk/>
          <pc:sldMk cId="1980461367" sldId="1710"/>
        </pc:sldMkLst>
        <pc:spChg chg="mod">
          <ac:chgData name="Daniel Khashabi" userId="62390808-c838-45e6-be59-d6fd0d208bc8" providerId="ADAL" clId="{19A97A65-FB7E-DC4C-8433-B675572D5E70}" dt="2023-02-22T13:03:23.088" v="7477" actId="1036"/>
          <ac:spMkLst>
            <pc:docMk/>
            <pc:sldMk cId="1980461367" sldId="1710"/>
            <ac:spMk id="2" creationId="{EAA4E5AE-1C3E-2796-63F2-9096359501A8}"/>
          </ac:spMkLst>
        </pc:spChg>
      </pc:sldChg>
      <pc:sldChg chg="modSp add modNotes">
        <pc:chgData name="Daniel Khashabi" userId="62390808-c838-45e6-be59-d6fd0d208bc8" providerId="ADAL" clId="{19A97A65-FB7E-DC4C-8433-B675572D5E70}" dt="2023-02-22T17:58:30.299" v="9801"/>
        <pc:sldMkLst>
          <pc:docMk/>
          <pc:sldMk cId="0" sldId="1711"/>
        </pc:sldMkLst>
        <pc:spChg chg="mod">
          <ac:chgData name="Daniel Khashabi" userId="62390808-c838-45e6-be59-d6fd0d208bc8" providerId="ADAL" clId="{19A97A65-FB7E-DC4C-8433-B675572D5E70}" dt="2023-02-22T17:58:30.299" v="9801"/>
          <ac:spMkLst>
            <pc:docMk/>
            <pc:sldMk cId="0" sldId="1711"/>
            <ac:spMk id="2" creationId="{68FED5E6-0755-C388-E977-ED1AA0654D90}"/>
          </ac:spMkLst>
        </pc:spChg>
      </pc:sldChg>
      <pc:sldChg chg="add del">
        <pc:chgData name="Daniel Khashabi" userId="62390808-c838-45e6-be59-d6fd0d208bc8" providerId="ADAL" clId="{19A97A65-FB7E-DC4C-8433-B675572D5E70}" dt="2023-02-13T20:56:15.263" v="3240" actId="2696"/>
        <pc:sldMkLst>
          <pc:docMk/>
          <pc:sldMk cId="0" sldId="1712"/>
        </pc:sldMkLst>
      </pc:sldChg>
      <pc:sldChg chg="add del">
        <pc:chgData name="Daniel Khashabi" userId="62390808-c838-45e6-be59-d6fd0d208bc8" providerId="ADAL" clId="{19A97A65-FB7E-DC4C-8433-B675572D5E70}" dt="2023-02-13T20:56:23.730" v="3243" actId="2696"/>
        <pc:sldMkLst>
          <pc:docMk/>
          <pc:sldMk cId="0" sldId="1713"/>
        </pc:sldMkLst>
      </pc:sldChg>
      <pc:sldChg chg="addSp modSp new ord">
        <pc:chgData name="Daniel Khashabi" userId="62390808-c838-45e6-be59-d6fd0d208bc8" providerId="ADAL" clId="{19A97A65-FB7E-DC4C-8433-B675572D5E70}" dt="2023-02-22T04:09:10.721" v="7034" actId="20578"/>
        <pc:sldMkLst>
          <pc:docMk/>
          <pc:sldMk cId="1715798551" sldId="1714"/>
        </pc:sldMkLst>
        <pc:picChg chg="add mod">
          <ac:chgData name="Daniel Khashabi" userId="62390808-c838-45e6-be59-d6fd0d208bc8" providerId="ADAL" clId="{19A97A65-FB7E-DC4C-8433-B675572D5E70}" dt="2023-02-13T20:47:09.647" v="3045" actId="1076"/>
          <ac:picMkLst>
            <pc:docMk/>
            <pc:sldMk cId="1715798551" sldId="1714"/>
            <ac:picMk id="9218" creationId="{2AAECD28-EB00-1099-46DC-E40BF60CE077}"/>
          </ac:picMkLst>
        </pc:picChg>
      </pc:sldChg>
      <pc:sldChg chg="add del">
        <pc:chgData name="Daniel Khashabi" userId="62390808-c838-45e6-be59-d6fd0d208bc8" providerId="ADAL" clId="{19A97A65-FB7E-DC4C-8433-B675572D5E70}" dt="2023-02-22T04:12:31.869" v="7223" actId="2696"/>
        <pc:sldMkLst>
          <pc:docMk/>
          <pc:sldMk cId="1549112695" sldId="1715"/>
        </pc:sldMkLst>
      </pc:sldChg>
      <pc:sldChg chg="addSp modSp new del mod">
        <pc:chgData name="Daniel Khashabi" userId="62390808-c838-45e6-be59-d6fd0d208bc8" providerId="ADAL" clId="{19A97A65-FB7E-DC4C-8433-B675572D5E70}" dt="2023-02-22T04:09:15.724" v="7035" actId="2696"/>
        <pc:sldMkLst>
          <pc:docMk/>
          <pc:sldMk cId="2096936668" sldId="1715"/>
        </pc:sldMkLst>
        <pc:spChg chg="mod">
          <ac:chgData name="Daniel Khashabi" userId="62390808-c838-45e6-be59-d6fd0d208bc8" providerId="ADAL" clId="{19A97A65-FB7E-DC4C-8433-B675572D5E70}" dt="2023-02-13T20:54:09.107" v="3187" actId="20577"/>
          <ac:spMkLst>
            <pc:docMk/>
            <pc:sldMk cId="2096936668" sldId="1715"/>
            <ac:spMk id="2" creationId="{933443C4-5A7E-2B13-BB12-8182F336F7F7}"/>
          </ac:spMkLst>
        </pc:spChg>
        <pc:picChg chg="add mod">
          <ac:chgData name="Daniel Khashabi" userId="62390808-c838-45e6-be59-d6fd0d208bc8" providerId="ADAL" clId="{19A97A65-FB7E-DC4C-8433-B675572D5E70}" dt="2023-02-13T20:53:51.214" v="3103" actId="1076"/>
          <ac:picMkLst>
            <pc:docMk/>
            <pc:sldMk cId="2096936668" sldId="1715"/>
            <ac:picMk id="4" creationId="{622ABF98-D5C5-6F2B-6105-D1F9539D10B3}"/>
          </ac:picMkLst>
        </pc:picChg>
        <pc:picChg chg="add mod">
          <ac:chgData name="Daniel Khashabi" userId="62390808-c838-45e6-be59-d6fd0d208bc8" providerId="ADAL" clId="{19A97A65-FB7E-DC4C-8433-B675572D5E70}" dt="2023-02-13T20:53:48.883" v="3102" actId="1076"/>
          <ac:picMkLst>
            <pc:docMk/>
            <pc:sldMk cId="2096936668" sldId="1715"/>
            <ac:picMk id="5" creationId="{24D47560-D0C5-1A4C-0E57-EEF137956037}"/>
          </ac:picMkLst>
        </pc:picChg>
      </pc:sldChg>
      <pc:sldChg chg="add del">
        <pc:chgData name="Daniel Khashabi" userId="62390808-c838-45e6-be59-d6fd0d208bc8" providerId="ADAL" clId="{19A97A65-FB7E-DC4C-8433-B675572D5E70}" dt="2023-02-22T13:19:00.319" v="7587" actId="2696"/>
        <pc:sldMkLst>
          <pc:docMk/>
          <pc:sldMk cId="3405480145" sldId="1715"/>
        </pc:sldMkLst>
      </pc:sldChg>
      <pc:sldChg chg="delSp modSp add del mod">
        <pc:chgData name="Daniel Khashabi" userId="62390808-c838-45e6-be59-d6fd0d208bc8" providerId="ADAL" clId="{19A97A65-FB7E-DC4C-8433-B675572D5E70}" dt="2023-02-22T13:31:06.491" v="7818" actId="2696"/>
        <pc:sldMkLst>
          <pc:docMk/>
          <pc:sldMk cId="4205288300" sldId="1715"/>
        </pc:sldMkLst>
        <pc:picChg chg="mod">
          <ac:chgData name="Daniel Khashabi" userId="62390808-c838-45e6-be59-d6fd0d208bc8" providerId="ADAL" clId="{19A97A65-FB7E-DC4C-8433-B675572D5E70}" dt="2023-02-22T13:19:58.655" v="7604" actId="1038"/>
          <ac:picMkLst>
            <pc:docMk/>
            <pc:sldMk cId="4205288300" sldId="1715"/>
            <ac:picMk id="4" creationId="{622ABF98-D5C5-6F2B-6105-D1F9539D10B3}"/>
          </ac:picMkLst>
        </pc:picChg>
        <pc:picChg chg="del">
          <ac:chgData name="Daniel Khashabi" userId="62390808-c838-45e6-be59-d6fd0d208bc8" providerId="ADAL" clId="{19A97A65-FB7E-DC4C-8433-B675572D5E70}" dt="2023-02-22T13:19:15.108" v="7589" actId="478"/>
          <ac:picMkLst>
            <pc:docMk/>
            <pc:sldMk cId="4205288300" sldId="1715"/>
            <ac:picMk id="5" creationId="{24D47560-D0C5-1A4C-0E57-EEF137956037}"/>
          </ac:picMkLst>
        </pc:picChg>
      </pc:sldChg>
      <pc:sldChg chg="add del">
        <pc:chgData name="Daniel Khashabi" userId="62390808-c838-45e6-be59-d6fd0d208bc8" providerId="ADAL" clId="{19A97A65-FB7E-DC4C-8433-B675572D5E70}" dt="2023-02-22T13:19:00.319" v="7587" actId="2696"/>
        <pc:sldMkLst>
          <pc:docMk/>
          <pc:sldMk cId="559911475" sldId="1716"/>
        </pc:sldMkLst>
      </pc:sldChg>
      <pc:sldChg chg="add del">
        <pc:chgData name="Daniel Khashabi" userId="62390808-c838-45e6-be59-d6fd0d208bc8" providerId="ADAL" clId="{19A97A65-FB7E-DC4C-8433-B675572D5E70}" dt="2023-02-22T13:19:43.599" v="7595" actId="2696"/>
        <pc:sldMkLst>
          <pc:docMk/>
          <pc:sldMk cId="1609623940" sldId="1716"/>
        </pc:sldMkLst>
      </pc:sldChg>
      <pc:sldChg chg="add del">
        <pc:chgData name="Daniel Khashabi" userId="62390808-c838-45e6-be59-d6fd0d208bc8" providerId="ADAL" clId="{19A97A65-FB7E-DC4C-8433-B675572D5E70}" dt="2023-02-22T13:27:06.377" v="7811" actId="2696"/>
        <pc:sldMkLst>
          <pc:docMk/>
          <pc:sldMk cId="2074904476" sldId="1716"/>
        </pc:sldMkLst>
      </pc:sldChg>
      <pc:sldChg chg="add del">
        <pc:chgData name="Daniel Khashabi" userId="62390808-c838-45e6-be59-d6fd0d208bc8" providerId="ADAL" clId="{19A97A65-FB7E-DC4C-8433-B675572D5E70}" dt="2023-02-22T13:19:49.082" v="7597"/>
        <pc:sldMkLst>
          <pc:docMk/>
          <pc:sldMk cId="2816589189" sldId="1716"/>
        </pc:sldMkLst>
      </pc:sldChg>
      <pc:sldChg chg="add del">
        <pc:chgData name="Daniel Khashabi" userId="62390808-c838-45e6-be59-d6fd0d208bc8" providerId="ADAL" clId="{19A97A65-FB7E-DC4C-8433-B675572D5E70}" dt="2023-02-22T04:12:31.869" v="7223" actId="2696"/>
        <pc:sldMkLst>
          <pc:docMk/>
          <pc:sldMk cId="3053985458" sldId="1716"/>
        </pc:sldMkLst>
      </pc:sldChg>
      <pc:sldChg chg="addSp delSp modSp add">
        <pc:chgData name="Daniel Khashabi" userId="62390808-c838-45e6-be59-d6fd0d208bc8" providerId="ADAL" clId="{19A97A65-FB7E-DC4C-8433-B675572D5E70}" dt="2023-02-22T16:23:16.930" v="9016"/>
        <pc:sldMkLst>
          <pc:docMk/>
          <pc:sldMk cId="3144402979" sldId="1716"/>
        </pc:sldMkLst>
        <pc:spChg chg="add del mod">
          <ac:chgData name="Daniel Khashabi" userId="62390808-c838-45e6-be59-d6fd0d208bc8" providerId="ADAL" clId="{19A97A65-FB7E-DC4C-8433-B675572D5E70}" dt="2023-02-22T16:23:16.930" v="9016"/>
          <ac:spMkLst>
            <pc:docMk/>
            <pc:sldMk cId="3144402979" sldId="1716"/>
            <ac:spMk id="4" creationId="{E53E0D2D-2F15-99BF-CF65-FF3A6192A6C2}"/>
          </ac:spMkLst>
        </pc:spChg>
      </pc:sldChg>
      <pc:sldChg chg="addSp delSp modSp add del mod">
        <pc:chgData name="Daniel Khashabi" userId="62390808-c838-45e6-be59-d6fd0d208bc8" providerId="ADAL" clId="{19A97A65-FB7E-DC4C-8433-B675572D5E70}" dt="2023-02-22T04:09:15.724" v="7035" actId="2696"/>
        <pc:sldMkLst>
          <pc:docMk/>
          <pc:sldMk cId="4072756919" sldId="1716"/>
        </pc:sldMkLst>
        <pc:picChg chg="del">
          <ac:chgData name="Daniel Khashabi" userId="62390808-c838-45e6-be59-d6fd0d208bc8" providerId="ADAL" clId="{19A97A65-FB7E-DC4C-8433-B675572D5E70}" dt="2023-02-13T20:54:13.982" v="3190" actId="478"/>
          <ac:picMkLst>
            <pc:docMk/>
            <pc:sldMk cId="4072756919" sldId="1716"/>
            <ac:picMk id="4" creationId="{622ABF98-D5C5-6F2B-6105-D1F9539D10B3}"/>
          </ac:picMkLst>
        </pc:picChg>
        <pc:picChg chg="del">
          <ac:chgData name="Daniel Khashabi" userId="62390808-c838-45e6-be59-d6fd0d208bc8" providerId="ADAL" clId="{19A97A65-FB7E-DC4C-8433-B675572D5E70}" dt="2023-02-13T20:54:12.411" v="3189" actId="21"/>
          <ac:picMkLst>
            <pc:docMk/>
            <pc:sldMk cId="4072756919" sldId="1716"/>
            <ac:picMk id="5" creationId="{24D47560-D0C5-1A4C-0E57-EEF137956037}"/>
          </ac:picMkLst>
        </pc:picChg>
        <pc:picChg chg="add mod">
          <ac:chgData name="Daniel Khashabi" userId="62390808-c838-45e6-be59-d6fd0d208bc8" providerId="ADAL" clId="{19A97A65-FB7E-DC4C-8433-B675572D5E70}" dt="2023-02-13T20:54:18.570" v="3194" actId="1076"/>
          <ac:picMkLst>
            <pc:docMk/>
            <pc:sldMk cId="4072756919" sldId="1716"/>
            <ac:picMk id="6" creationId="{66EF79A1-BD99-9E3E-60A6-53FDC318D57C}"/>
          </ac:picMkLst>
        </pc:picChg>
      </pc:sldChg>
      <pc:sldChg chg="add del">
        <pc:chgData name="Daniel Khashabi" userId="62390808-c838-45e6-be59-d6fd0d208bc8" providerId="ADAL" clId="{19A97A65-FB7E-DC4C-8433-B675572D5E70}" dt="2023-02-22T14:52:09.481" v="8215" actId="2696"/>
        <pc:sldMkLst>
          <pc:docMk/>
          <pc:sldMk cId="4121961523" sldId="1716"/>
        </pc:sldMkLst>
      </pc:sldChg>
      <pc:sldChg chg="addSp modSp new mod">
        <pc:chgData name="Daniel Khashabi" userId="62390808-c838-45e6-be59-d6fd0d208bc8" providerId="ADAL" clId="{19A97A65-FB7E-DC4C-8433-B675572D5E70}" dt="2023-02-13T20:55:20.583" v="3236" actId="1076"/>
        <pc:sldMkLst>
          <pc:docMk/>
          <pc:sldMk cId="1180057205" sldId="1717"/>
        </pc:sldMkLst>
        <pc:spChg chg="mod">
          <ac:chgData name="Daniel Khashabi" userId="62390808-c838-45e6-be59-d6fd0d208bc8" providerId="ADAL" clId="{19A97A65-FB7E-DC4C-8433-B675572D5E70}" dt="2023-02-13T20:55:19.679" v="3235" actId="27636"/>
          <ac:spMkLst>
            <pc:docMk/>
            <pc:sldMk cId="1180057205" sldId="1717"/>
            <ac:spMk id="2" creationId="{ADBC343D-56C6-DDE0-E1CB-40ACEC4BA97C}"/>
          </ac:spMkLst>
        </pc:spChg>
        <pc:picChg chg="add mod">
          <ac:chgData name="Daniel Khashabi" userId="62390808-c838-45e6-be59-d6fd0d208bc8" providerId="ADAL" clId="{19A97A65-FB7E-DC4C-8433-B675572D5E70}" dt="2023-02-13T20:55:20.583" v="3236" actId="1076"/>
          <ac:picMkLst>
            <pc:docMk/>
            <pc:sldMk cId="1180057205" sldId="1717"/>
            <ac:picMk id="4" creationId="{313832C0-7804-7ED5-49C8-B54B50AABA34}"/>
          </ac:picMkLst>
        </pc:picChg>
      </pc:sldChg>
      <pc:sldChg chg="modSp new del mod modShow">
        <pc:chgData name="Daniel Khashabi" userId="62390808-c838-45e6-be59-d6fd0d208bc8" providerId="ADAL" clId="{19A97A65-FB7E-DC4C-8433-B675572D5E70}" dt="2023-02-22T01:37:51.596" v="5872" actId="2696"/>
        <pc:sldMkLst>
          <pc:docMk/>
          <pc:sldMk cId="2576972802" sldId="1718"/>
        </pc:sldMkLst>
        <pc:spChg chg="mod">
          <ac:chgData name="Daniel Khashabi" userId="62390808-c838-45e6-be59-d6fd0d208bc8" providerId="ADAL" clId="{19A97A65-FB7E-DC4C-8433-B675572D5E70}" dt="2023-02-22T01:37:45.900" v="5871" actId="21"/>
          <ac:spMkLst>
            <pc:docMk/>
            <pc:sldMk cId="2576972802" sldId="1718"/>
            <ac:spMk id="2" creationId="{551D9525-4F9F-F2DD-C404-4692C453DC80}"/>
          </ac:spMkLst>
        </pc:spChg>
      </pc:sldChg>
      <pc:sldChg chg="addSp delSp modSp new mod ord modNotes modNotesTx">
        <pc:chgData name="Daniel Khashabi" userId="62390808-c838-45e6-be59-d6fd0d208bc8" providerId="ADAL" clId="{19A97A65-FB7E-DC4C-8433-B675572D5E70}" dt="2023-02-22T17:58:30.299" v="9801"/>
        <pc:sldMkLst>
          <pc:docMk/>
          <pc:sldMk cId="1142527989" sldId="1719"/>
        </pc:sldMkLst>
        <pc:spChg chg="mod">
          <ac:chgData name="Daniel Khashabi" userId="62390808-c838-45e6-be59-d6fd0d208bc8" providerId="ADAL" clId="{19A97A65-FB7E-DC4C-8433-B675572D5E70}" dt="2023-02-14T02:43:41.578" v="3265" actId="27636"/>
          <ac:spMkLst>
            <pc:docMk/>
            <pc:sldMk cId="1142527989" sldId="1719"/>
            <ac:spMk id="2" creationId="{08789809-64CA-2178-6839-151C86F4B65A}"/>
          </ac:spMkLst>
        </pc:spChg>
        <pc:spChg chg="del">
          <ac:chgData name="Daniel Khashabi" userId="62390808-c838-45e6-be59-d6fd0d208bc8" providerId="ADAL" clId="{19A97A65-FB7E-DC4C-8433-B675572D5E70}" dt="2023-02-14T02:43:41.423" v="3264"/>
          <ac:spMkLst>
            <pc:docMk/>
            <pc:sldMk cId="1142527989" sldId="1719"/>
            <ac:spMk id="3" creationId="{4C213F49-7BD4-FB3F-F901-991B7F10580A}"/>
          </ac:spMkLst>
        </pc:spChg>
        <pc:spChg chg="add del mod">
          <ac:chgData name="Daniel Khashabi" userId="62390808-c838-45e6-be59-d6fd0d208bc8" providerId="ADAL" clId="{19A97A65-FB7E-DC4C-8433-B675572D5E70}" dt="2023-02-14T02:44:05.503" v="3274"/>
          <ac:spMkLst>
            <pc:docMk/>
            <pc:sldMk cId="1142527989" sldId="1719"/>
            <ac:spMk id="7" creationId="{F4212460-F1B1-9295-0FC3-FE7508034E3B}"/>
          </ac:spMkLst>
        </pc:spChg>
        <pc:picChg chg="add del mod">
          <ac:chgData name="Daniel Khashabi" userId="62390808-c838-45e6-be59-d6fd0d208bc8" providerId="ADAL" clId="{19A97A65-FB7E-DC4C-8433-B675572D5E70}" dt="2023-02-14T02:43:54.837" v="3273" actId="478"/>
          <ac:picMkLst>
            <pc:docMk/>
            <pc:sldMk cId="1142527989" sldId="1719"/>
            <ac:picMk id="5" creationId="{D80E0188-B6D9-3463-C172-9CA039EF234A}"/>
          </ac:picMkLst>
        </pc:picChg>
        <pc:picChg chg="add mod">
          <ac:chgData name="Daniel Khashabi" userId="62390808-c838-45e6-be59-d6fd0d208bc8" providerId="ADAL" clId="{19A97A65-FB7E-DC4C-8433-B675572D5E70}" dt="2023-02-14T02:44:46.184" v="3304" actId="1076"/>
          <ac:picMkLst>
            <pc:docMk/>
            <pc:sldMk cId="1142527989" sldId="1719"/>
            <ac:picMk id="9" creationId="{DCB80CCD-0996-4BD8-52F0-E0D98EC1C962}"/>
          </ac:picMkLst>
        </pc:picChg>
      </pc:sldChg>
      <pc:sldChg chg="new del">
        <pc:chgData name="Daniel Khashabi" userId="62390808-c838-45e6-be59-d6fd0d208bc8" providerId="ADAL" clId="{19A97A65-FB7E-DC4C-8433-B675572D5E70}" dt="2023-02-17T01:32:30.100" v="3307" actId="680"/>
        <pc:sldMkLst>
          <pc:docMk/>
          <pc:sldMk cId="915769081" sldId="1720"/>
        </pc:sldMkLst>
      </pc:sldChg>
      <pc:sldChg chg="modSp new mod">
        <pc:chgData name="Daniel Khashabi" userId="62390808-c838-45e6-be59-d6fd0d208bc8" providerId="ADAL" clId="{19A97A65-FB7E-DC4C-8433-B675572D5E70}" dt="2023-02-17T01:41:02.067" v="3332" actId="27636"/>
        <pc:sldMkLst>
          <pc:docMk/>
          <pc:sldMk cId="3897027653" sldId="1720"/>
        </pc:sldMkLst>
        <pc:spChg chg="mod">
          <ac:chgData name="Daniel Khashabi" userId="62390808-c838-45e6-be59-d6fd0d208bc8" providerId="ADAL" clId="{19A97A65-FB7E-DC4C-8433-B675572D5E70}" dt="2023-02-17T01:41:02.067" v="3332" actId="27636"/>
          <ac:spMkLst>
            <pc:docMk/>
            <pc:sldMk cId="3897027653" sldId="1720"/>
            <ac:spMk id="2" creationId="{B728386F-125B-F570-34D7-791E20E06B38}"/>
          </ac:spMkLst>
        </pc:spChg>
        <pc:spChg chg="mod">
          <ac:chgData name="Daniel Khashabi" userId="62390808-c838-45e6-be59-d6fd0d208bc8" providerId="ADAL" clId="{19A97A65-FB7E-DC4C-8433-B675572D5E70}" dt="2023-02-17T01:41:02.057" v="3331" actId="20577"/>
          <ac:spMkLst>
            <pc:docMk/>
            <pc:sldMk cId="3897027653" sldId="1720"/>
            <ac:spMk id="3" creationId="{DAFE221A-364C-F0B3-95AC-8B7F63D576DA}"/>
          </ac:spMkLst>
        </pc:spChg>
      </pc:sldChg>
      <pc:sldChg chg="modSp new mod">
        <pc:chgData name="Daniel Khashabi" userId="62390808-c838-45e6-be59-d6fd0d208bc8" providerId="ADAL" clId="{19A97A65-FB7E-DC4C-8433-B675572D5E70}" dt="2023-02-17T02:21:46.174" v="3336" actId="27636"/>
        <pc:sldMkLst>
          <pc:docMk/>
          <pc:sldMk cId="863095108" sldId="1721"/>
        </pc:sldMkLst>
        <pc:spChg chg="mod">
          <ac:chgData name="Daniel Khashabi" userId="62390808-c838-45e6-be59-d6fd0d208bc8" providerId="ADAL" clId="{19A97A65-FB7E-DC4C-8433-B675572D5E70}" dt="2023-02-17T02:21:46.174" v="3336" actId="27636"/>
          <ac:spMkLst>
            <pc:docMk/>
            <pc:sldMk cId="863095108" sldId="1721"/>
            <ac:spMk id="2" creationId="{A7733133-AC67-8CCE-7B5F-A6FBCB8414D0}"/>
          </ac:spMkLst>
        </pc:spChg>
        <pc:spChg chg="mod">
          <ac:chgData name="Daniel Khashabi" userId="62390808-c838-45e6-be59-d6fd0d208bc8" providerId="ADAL" clId="{19A97A65-FB7E-DC4C-8433-B675572D5E70}" dt="2023-02-17T02:21:46.148" v="3335" actId="20577"/>
          <ac:spMkLst>
            <pc:docMk/>
            <pc:sldMk cId="863095108" sldId="1721"/>
            <ac:spMk id="3" creationId="{2B634B45-E669-ACEB-B4DC-1953A8F1F0C5}"/>
          </ac:spMkLst>
        </pc:spChg>
      </pc:sldChg>
      <pc:sldChg chg="addSp delSp modSp add mod delAnim modAnim">
        <pc:chgData name="Daniel Khashabi" userId="62390808-c838-45e6-be59-d6fd0d208bc8" providerId="ADAL" clId="{19A97A65-FB7E-DC4C-8433-B675572D5E70}" dt="2023-02-22T17:58:30.299" v="9801"/>
        <pc:sldMkLst>
          <pc:docMk/>
          <pc:sldMk cId="427231988" sldId="1722"/>
        </pc:sldMkLst>
        <pc:spChg chg="mod">
          <ac:chgData name="Daniel Khashabi" userId="62390808-c838-45e6-be59-d6fd0d208bc8" providerId="ADAL" clId="{19A97A65-FB7E-DC4C-8433-B675572D5E70}" dt="2023-02-21T14:55:34.905" v="3754" actId="20577"/>
          <ac:spMkLst>
            <pc:docMk/>
            <pc:sldMk cId="427231988" sldId="1722"/>
            <ac:spMk id="2" creationId="{76DA58C6-D07F-F171-0116-40E86AB37A2A}"/>
          </ac:spMkLst>
        </pc:spChg>
        <pc:spChg chg="add del mod">
          <ac:chgData name="Daniel Khashabi" userId="62390808-c838-45e6-be59-d6fd0d208bc8" providerId="ADAL" clId="{19A97A65-FB7E-DC4C-8433-B675572D5E70}" dt="2023-02-21T14:55:39.611" v="3757" actId="478"/>
          <ac:spMkLst>
            <pc:docMk/>
            <pc:sldMk cId="427231988" sldId="1722"/>
            <ac:spMk id="4" creationId="{DAFE5DE5-CF29-6872-E35F-7CE54B55DCFA}"/>
          </ac:spMkLst>
        </pc:spChg>
        <pc:spChg chg="add mod">
          <ac:chgData name="Daniel Khashabi" userId="62390808-c838-45e6-be59-d6fd0d208bc8" providerId="ADAL" clId="{19A97A65-FB7E-DC4C-8433-B675572D5E70}" dt="2023-02-22T17:58:30.299" v="9801"/>
          <ac:spMkLst>
            <pc:docMk/>
            <pc:sldMk cId="427231988" sldId="1722"/>
            <ac:spMk id="9" creationId="{0488F254-88DB-66A5-4DE3-8D3F5C88FF79}"/>
          </ac:spMkLst>
        </pc:spChg>
        <pc:spChg chg="mod">
          <ac:chgData name="Daniel Khashabi" userId="62390808-c838-45e6-be59-d6fd0d208bc8" providerId="ADAL" clId="{19A97A65-FB7E-DC4C-8433-B675572D5E70}" dt="2023-02-22T17:58:30.299" v="9801"/>
          <ac:spMkLst>
            <pc:docMk/>
            <pc:sldMk cId="427231988" sldId="1722"/>
            <ac:spMk id="14" creationId="{A36870B9-7A8F-3986-EAFA-01C9AFCAB1E2}"/>
          </ac:spMkLst>
        </pc:spChg>
        <pc:spChg chg="del">
          <ac:chgData name="Daniel Khashabi" userId="62390808-c838-45e6-be59-d6fd0d208bc8" providerId="ADAL" clId="{19A97A65-FB7E-DC4C-8433-B675572D5E70}" dt="2023-02-21T14:55:54.725" v="3760" actId="478"/>
          <ac:spMkLst>
            <pc:docMk/>
            <pc:sldMk cId="427231988" sldId="1722"/>
            <ac:spMk id="27" creationId="{10683730-6D83-35E5-BEB0-A811E5749C5F}"/>
          </ac:spMkLst>
        </pc:spChg>
        <pc:spChg chg="del">
          <ac:chgData name="Daniel Khashabi" userId="62390808-c838-45e6-be59-d6fd0d208bc8" providerId="ADAL" clId="{19A97A65-FB7E-DC4C-8433-B675572D5E70}" dt="2023-02-21T14:55:54.725" v="3760" actId="478"/>
          <ac:spMkLst>
            <pc:docMk/>
            <pc:sldMk cId="427231988" sldId="1722"/>
            <ac:spMk id="37" creationId="{15C41768-28CF-7289-5876-14858B5A2BAD}"/>
          </ac:spMkLst>
        </pc:spChg>
        <pc:spChg chg="del">
          <ac:chgData name="Daniel Khashabi" userId="62390808-c838-45e6-be59-d6fd0d208bc8" providerId="ADAL" clId="{19A97A65-FB7E-DC4C-8433-B675572D5E70}" dt="2023-02-21T14:55:54.725" v="3760" actId="478"/>
          <ac:spMkLst>
            <pc:docMk/>
            <pc:sldMk cId="427231988" sldId="1722"/>
            <ac:spMk id="38" creationId="{55E58F12-EC7F-D14C-15AD-C3911E590D1A}"/>
          </ac:spMkLst>
        </pc:spChg>
        <pc:spChg chg="del">
          <ac:chgData name="Daniel Khashabi" userId="62390808-c838-45e6-be59-d6fd0d208bc8" providerId="ADAL" clId="{19A97A65-FB7E-DC4C-8433-B675572D5E70}" dt="2023-02-21T14:55:54.725" v="3760" actId="478"/>
          <ac:spMkLst>
            <pc:docMk/>
            <pc:sldMk cId="427231988" sldId="1722"/>
            <ac:spMk id="39" creationId="{B585EF6B-9495-23B6-FF86-EB0E6AC7B8A6}"/>
          </ac:spMkLst>
        </pc:spChg>
        <pc:spChg chg="mod">
          <ac:chgData name="Daniel Khashabi" userId="62390808-c838-45e6-be59-d6fd0d208bc8" providerId="ADAL" clId="{19A97A65-FB7E-DC4C-8433-B675572D5E70}" dt="2023-02-21T14:59:09.088" v="3849" actId="20577"/>
          <ac:spMkLst>
            <pc:docMk/>
            <pc:sldMk cId="427231988" sldId="1722"/>
            <ac:spMk id="53" creationId="{AEB7C671-2D9C-8C11-B8CD-405A4D89B449}"/>
          </ac:spMkLst>
        </pc:spChg>
        <pc:grpChg chg="del">
          <ac:chgData name="Daniel Khashabi" userId="62390808-c838-45e6-be59-d6fd0d208bc8" providerId="ADAL" clId="{19A97A65-FB7E-DC4C-8433-B675572D5E70}" dt="2023-02-21T14:55:54.725" v="3760" actId="478"/>
          <ac:grpSpMkLst>
            <pc:docMk/>
            <pc:sldMk cId="427231988" sldId="1722"/>
            <ac:grpSpMk id="12" creationId="{CEFFD582-BA7A-5E4F-5B99-133861D858DD}"/>
          </ac:grpSpMkLst>
        </pc:grpChg>
        <pc:grpChg chg="del">
          <ac:chgData name="Daniel Khashabi" userId="62390808-c838-45e6-be59-d6fd0d208bc8" providerId="ADAL" clId="{19A97A65-FB7E-DC4C-8433-B675572D5E70}" dt="2023-02-21T14:55:41.394" v="3758" actId="478"/>
          <ac:grpSpMkLst>
            <pc:docMk/>
            <pc:sldMk cId="427231988" sldId="1722"/>
            <ac:grpSpMk id="13" creationId="{963BECF5-E259-5E21-2E4B-A25E3CCE6D24}"/>
          </ac:grpSpMkLst>
        </pc:grpChg>
        <pc:picChg chg="del mod">
          <ac:chgData name="Daniel Khashabi" userId="62390808-c838-45e6-be59-d6fd0d208bc8" providerId="ADAL" clId="{19A97A65-FB7E-DC4C-8433-B675572D5E70}" dt="2023-02-21T14:55:37.617" v="3756" actId="478"/>
          <ac:picMkLst>
            <pc:docMk/>
            <pc:sldMk cId="427231988" sldId="1722"/>
            <ac:picMk id="5" creationId="{B4A80493-6C8B-44AC-416E-902CC5653E52}"/>
          </ac:picMkLst>
        </pc:picChg>
        <pc:picChg chg="add mod">
          <ac:chgData name="Daniel Khashabi" userId="62390808-c838-45e6-be59-d6fd0d208bc8" providerId="ADAL" clId="{19A97A65-FB7E-DC4C-8433-B675572D5E70}" dt="2023-02-21T14:56:15.496" v="3776" actId="1076"/>
          <ac:picMkLst>
            <pc:docMk/>
            <pc:sldMk cId="427231988" sldId="1722"/>
            <ac:picMk id="7" creationId="{9E45C032-D6F4-7DFB-8C5A-41D9B820F23E}"/>
          </ac:picMkLst>
        </pc:picChg>
        <pc:cxnChg chg="del">
          <ac:chgData name="Daniel Khashabi" userId="62390808-c838-45e6-be59-d6fd0d208bc8" providerId="ADAL" clId="{19A97A65-FB7E-DC4C-8433-B675572D5E70}" dt="2023-02-21T14:55:54.725" v="3760" actId="478"/>
          <ac:cxnSpMkLst>
            <pc:docMk/>
            <pc:sldMk cId="427231988" sldId="1722"/>
            <ac:cxnSpMk id="40" creationId="{4289F968-4282-180F-A39A-E6E4C91BFF6B}"/>
          </ac:cxnSpMkLst>
        </pc:cxnChg>
        <pc:cxnChg chg="del">
          <ac:chgData name="Daniel Khashabi" userId="62390808-c838-45e6-be59-d6fd0d208bc8" providerId="ADAL" clId="{19A97A65-FB7E-DC4C-8433-B675572D5E70}" dt="2023-02-21T14:55:54.725" v="3760" actId="478"/>
          <ac:cxnSpMkLst>
            <pc:docMk/>
            <pc:sldMk cId="427231988" sldId="1722"/>
            <ac:cxnSpMk id="41" creationId="{60C5D781-BA73-96EF-BD17-2C0448F8A136}"/>
          </ac:cxnSpMkLst>
        </pc:cxnChg>
        <pc:cxnChg chg="del">
          <ac:chgData name="Daniel Khashabi" userId="62390808-c838-45e6-be59-d6fd0d208bc8" providerId="ADAL" clId="{19A97A65-FB7E-DC4C-8433-B675572D5E70}" dt="2023-02-21T14:55:54.725" v="3760" actId="478"/>
          <ac:cxnSpMkLst>
            <pc:docMk/>
            <pc:sldMk cId="427231988" sldId="1722"/>
            <ac:cxnSpMk id="42" creationId="{1B69A15A-5FFD-5064-00AD-4DEC26B1849A}"/>
          </ac:cxnSpMkLst>
        </pc:cxnChg>
        <pc:cxnChg chg="del">
          <ac:chgData name="Daniel Khashabi" userId="62390808-c838-45e6-be59-d6fd0d208bc8" providerId="ADAL" clId="{19A97A65-FB7E-DC4C-8433-B675572D5E70}" dt="2023-02-21T14:55:54.725" v="3760" actId="478"/>
          <ac:cxnSpMkLst>
            <pc:docMk/>
            <pc:sldMk cId="427231988" sldId="1722"/>
            <ac:cxnSpMk id="43" creationId="{B585D337-8BCB-0E2F-59EE-34C055D5F8A5}"/>
          </ac:cxnSpMkLst>
        </pc:cxnChg>
        <pc:cxnChg chg="del">
          <ac:chgData name="Daniel Khashabi" userId="62390808-c838-45e6-be59-d6fd0d208bc8" providerId="ADAL" clId="{19A97A65-FB7E-DC4C-8433-B675572D5E70}" dt="2023-02-21T14:55:54.725" v="3760" actId="478"/>
          <ac:cxnSpMkLst>
            <pc:docMk/>
            <pc:sldMk cId="427231988" sldId="1722"/>
            <ac:cxnSpMk id="44" creationId="{179B0E64-AB4F-3D06-2F60-21DA199F35E9}"/>
          </ac:cxnSpMkLst>
        </pc:cxnChg>
        <pc:cxnChg chg="del">
          <ac:chgData name="Daniel Khashabi" userId="62390808-c838-45e6-be59-d6fd0d208bc8" providerId="ADAL" clId="{19A97A65-FB7E-DC4C-8433-B675572D5E70}" dt="2023-02-21T14:55:54.725" v="3760" actId="478"/>
          <ac:cxnSpMkLst>
            <pc:docMk/>
            <pc:sldMk cId="427231988" sldId="1722"/>
            <ac:cxnSpMk id="45" creationId="{897FC6C2-914F-3B64-BA8A-19FDAEAF2745}"/>
          </ac:cxnSpMkLst>
        </pc:cxnChg>
      </pc:sldChg>
      <pc:sldChg chg="modSp add modNotes">
        <pc:chgData name="Daniel Khashabi" userId="62390808-c838-45e6-be59-d6fd0d208bc8" providerId="ADAL" clId="{19A97A65-FB7E-DC4C-8433-B675572D5E70}" dt="2023-02-22T17:58:30.299" v="9801"/>
        <pc:sldMkLst>
          <pc:docMk/>
          <pc:sldMk cId="2283472175" sldId="1723"/>
        </pc:sldMkLst>
        <pc:spChg chg="mod">
          <ac:chgData name="Daniel Khashabi" userId="62390808-c838-45e6-be59-d6fd0d208bc8" providerId="ADAL" clId="{19A97A65-FB7E-DC4C-8433-B675572D5E70}" dt="2023-02-22T17:58:30.299" v="9801"/>
          <ac:spMkLst>
            <pc:docMk/>
            <pc:sldMk cId="2283472175" sldId="1723"/>
            <ac:spMk id="4" creationId="{66E47F1C-C79A-1486-8DC5-943653E554A8}"/>
          </ac:spMkLst>
        </pc:spChg>
        <pc:spChg chg="mod">
          <ac:chgData name="Daniel Khashabi" userId="62390808-c838-45e6-be59-d6fd0d208bc8" providerId="ADAL" clId="{19A97A65-FB7E-DC4C-8433-B675572D5E70}" dt="2023-02-22T17:58:30.299" v="9801"/>
          <ac:spMkLst>
            <pc:docMk/>
            <pc:sldMk cId="2283472175" sldId="1723"/>
            <ac:spMk id="6" creationId="{2A0C8778-88E2-0944-059D-85BDD5C6A549}"/>
          </ac:spMkLst>
        </pc:spChg>
        <pc:spChg chg="mod">
          <ac:chgData name="Daniel Khashabi" userId="62390808-c838-45e6-be59-d6fd0d208bc8" providerId="ADAL" clId="{19A97A65-FB7E-DC4C-8433-B675572D5E70}" dt="2023-02-22T17:58:30.299" v="9801"/>
          <ac:spMkLst>
            <pc:docMk/>
            <pc:sldMk cId="2283472175" sldId="1723"/>
            <ac:spMk id="8" creationId="{74E461D6-5837-F3B3-A53F-073118A3B85D}"/>
          </ac:spMkLst>
        </pc:spChg>
        <pc:spChg chg="mod">
          <ac:chgData name="Daniel Khashabi" userId="62390808-c838-45e6-be59-d6fd0d208bc8" providerId="ADAL" clId="{19A97A65-FB7E-DC4C-8433-B675572D5E70}" dt="2023-02-22T17:58:30.299" v="9801"/>
          <ac:spMkLst>
            <pc:docMk/>
            <pc:sldMk cId="2283472175" sldId="1723"/>
            <ac:spMk id="10" creationId="{91BA1FD3-B7AA-33CC-60EC-5D9F502D3C1C}"/>
          </ac:spMkLst>
        </pc:spChg>
        <pc:spChg chg="mod">
          <ac:chgData name="Daniel Khashabi" userId="62390808-c838-45e6-be59-d6fd0d208bc8" providerId="ADAL" clId="{19A97A65-FB7E-DC4C-8433-B675572D5E70}" dt="2023-02-22T17:58:30.299" v="9801"/>
          <ac:spMkLst>
            <pc:docMk/>
            <pc:sldMk cId="2283472175" sldId="1723"/>
            <ac:spMk id="15" creationId="{6D2400EA-94C6-D025-290F-D884FB0CE89D}"/>
          </ac:spMkLst>
        </pc:spChg>
        <pc:spChg chg="mod">
          <ac:chgData name="Daniel Khashabi" userId="62390808-c838-45e6-be59-d6fd0d208bc8" providerId="ADAL" clId="{19A97A65-FB7E-DC4C-8433-B675572D5E70}" dt="2023-02-22T17:58:30.299" v="9801"/>
          <ac:spMkLst>
            <pc:docMk/>
            <pc:sldMk cId="2283472175" sldId="1723"/>
            <ac:spMk id="18" creationId="{CC8B955F-53CA-0B24-ADC9-4BA802D38646}"/>
          </ac:spMkLst>
        </pc:spChg>
        <pc:spChg chg="mod">
          <ac:chgData name="Daniel Khashabi" userId="62390808-c838-45e6-be59-d6fd0d208bc8" providerId="ADAL" clId="{19A97A65-FB7E-DC4C-8433-B675572D5E70}" dt="2023-02-22T17:58:30.299" v="9801"/>
          <ac:spMkLst>
            <pc:docMk/>
            <pc:sldMk cId="2283472175" sldId="1723"/>
            <ac:spMk id="20" creationId="{BBF4471C-92E2-A432-1CAB-6A09449A9E19}"/>
          </ac:spMkLst>
        </pc:spChg>
        <pc:spChg chg="mod">
          <ac:chgData name="Daniel Khashabi" userId="62390808-c838-45e6-be59-d6fd0d208bc8" providerId="ADAL" clId="{19A97A65-FB7E-DC4C-8433-B675572D5E70}" dt="2023-02-22T17:58:30.299" v="9801"/>
          <ac:spMkLst>
            <pc:docMk/>
            <pc:sldMk cId="2283472175" sldId="1723"/>
            <ac:spMk id="22" creationId="{5F41F5D6-5AC0-E165-48FC-D590E73F1357}"/>
          </ac:spMkLst>
        </pc:spChg>
        <pc:spChg chg="mod">
          <ac:chgData name="Daniel Khashabi" userId="62390808-c838-45e6-be59-d6fd0d208bc8" providerId="ADAL" clId="{19A97A65-FB7E-DC4C-8433-B675572D5E70}" dt="2023-02-22T17:58:30.299" v="9801"/>
          <ac:spMkLst>
            <pc:docMk/>
            <pc:sldMk cId="2283472175" sldId="1723"/>
            <ac:spMk id="26" creationId="{082B7E43-F6AA-F2C8-6C31-C60686B3E19E}"/>
          </ac:spMkLst>
        </pc:spChg>
        <pc:spChg chg="mod">
          <ac:chgData name="Daniel Khashabi" userId="62390808-c838-45e6-be59-d6fd0d208bc8" providerId="ADAL" clId="{19A97A65-FB7E-DC4C-8433-B675572D5E70}" dt="2023-02-22T17:58:30.299" v="9801"/>
          <ac:spMkLst>
            <pc:docMk/>
            <pc:sldMk cId="2283472175" sldId="1723"/>
            <ac:spMk id="28" creationId="{1503E800-03F6-F0C7-19EB-098227C7B1E7}"/>
          </ac:spMkLst>
        </pc:spChg>
        <pc:spChg chg="mod">
          <ac:chgData name="Daniel Khashabi" userId="62390808-c838-45e6-be59-d6fd0d208bc8" providerId="ADAL" clId="{19A97A65-FB7E-DC4C-8433-B675572D5E70}" dt="2023-02-22T17:58:30.299" v="9801"/>
          <ac:spMkLst>
            <pc:docMk/>
            <pc:sldMk cId="2283472175" sldId="1723"/>
            <ac:spMk id="30" creationId="{9DBC8D66-39AD-808B-8BFC-CBB1558018AB}"/>
          </ac:spMkLst>
        </pc:spChg>
        <pc:spChg chg="mod">
          <ac:chgData name="Daniel Khashabi" userId="62390808-c838-45e6-be59-d6fd0d208bc8" providerId="ADAL" clId="{19A97A65-FB7E-DC4C-8433-B675572D5E70}" dt="2023-02-22T17:58:30.299" v="9801"/>
          <ac:spMkLst>
            <pc:docMk/>
            <pc:sldMk cId="2283472175" sldId="1723"/>
            <ac:spMk id="37" creationId="{27FD3151-EC6F-D61B-FDC1-F6EF65C6E5F3}"/>
          </ac:spMkLst>
        </pc:spChg>
        <pc:spChg chg="mod">
          <ac:chgData name="Daniel Khashabi" userId="62390808-c838-45e6-be59-d6fd0d208bc8" providerId="ADAL" clId="{19A97A65-FB7E-DC4C-8433-B675572D5E70}" dt="2023-02-22T17:58:30.299" v="9801"/>
          <ac:spMkLst>
            <pc:docMk/>
            <pc:sldMk cId="2283472175" sldId="1723"/>
            <ac:spMk id="40" creationId="{6EDAFD65-0267-8B63-C7D5-2DC5FB31B6F6}"/>
          </ac:spMkLst>
        </pc:spChg>
        <pc:spChg chg="mod">
          <ac:chgData name="Daniel Khashabi" userId="62390808-c838-45e6-be59-d6fd0d208bc8" providerId="ADAL" clId="{19A97A65-FB7E-DC4C-8433-B675572D5E70}" dt="2023-02-22T17:58:30.299" v="9801"/>
          <ac:spMkLst>
            <pc:docMk/>
            <pc:sldMk cId="2283472175" sldId="1723"/>
            <ac:spMk id="42" creationId="{9FCD99F5-C896-9DB4-024D-4E079E521DFC}"/>
          </ac:spMkLst>
        </pc:spChg>
        <pc:spChg chg="mod">
          <ac:chgData name="Daniel Khashabi" userId="62390808-c838-45e6-be59-d6fd0d208bc8" providerId="ADAL" clId="{19A97A65-FB7E-DC4C-8433-B675572D5E70}" dt="2023-02-22T17:58:30.299" v="9801"/>
          <ac:spMkLst>
            <pc:docMk/>
            <pc:sldMk cId="2283472175" sldId="1723"/>
            <ac:spMk id="44" creationId="{748C98E8-FBB9-C66C-5271-6685E2C5FB0D}"/>
          </ac:spMkLst>
        </pc:spChg>
        <pc:spChg chg="mod">
          <ac:chgData name="Daniel Khashabi" userId="62390808-c838-45e6-be59-d6fd0d208bc8" providerId="ADAL" clId="{19A97A65-FB7E-DC4C-8433-B675572D5E70}" dt="2023-02-22T17:58:30.299" v="9801"/>
          <ac:spMkLst>
            <pc:docMk/>
            <pc:sldMk cId="2283472175" sldId="1723"/>
            <ac:spMk id="49" creationId="{A46EBD32-73FD-F055-706F-4F51AF97868B}"/>
          </ac:spMkLst>
        </pc:spChg>
        <pc:spChg chg="mod">
          <ac:chgData name="Daniel Khashabi" userId="62390808-c838-45e6-be59-d6fd0d208bc8" providerId="ADAL" clId="{19A97A65-FB7E-DC4C-8433-B675572D5E70}" dt="2023-02-22T17:58:30.299" v="9801"/>
          <ac:spMkLst>
            <pc:docMk/>
            <pc:sldMk cId="2283472175" sldId="1723"/>
            <ac:spMk id="51" creationId="{743CAFAF-E7CA-8E81-FD02-E149EA13888A}"/>
          </ac:spMkLst>
        </pc:spChg>
        <pc:spChg chg="mod">
          <ac:chgData name="Daniel Khashabi" userId="62390808-c838-45e6-be59-d6fd0d208bc8" providerId="ADAL" clId="{19A97A65-FB7E-DC4C-8433-B675572D5E70}" dt="2023-02-22T17:58:30.299" v="9801"/>
          <ac:spMkLst>
            <pc:docMk/>
            <pc:sldMk cId="2283472175" sldId="1723"/>
            <ac:spMk id="52" creationId="{FBA72B9B-A41D-E682-4FA8-BB864F96D181}"/>
          </ac:spMkLst>
        </pc:spChg>
        <pc:spChg chg="mod">
          <ac:chgData name="Daniel Khashabi" userId="62390808-c838-45e6-be59-d6fd0d208bc8" providerId="ADAL" clId="{19A97A65-FB7E-DC4C-8433-B675572D5E70}" dt="2023-02-22T17:58:30.299" v="9801"/>
          <ac:spMkLst>
            <pc:docMk/>
            <pc:sldMk cId="2283472175" sldId="1723"/>
            <ac:spMk id="60" creationId="{594A1929-FCFD-4119-F59F-07430367B6A8}"/>
          </ac:spMkLst>
        </pc:spChg>
        <pc:spChg chg="mod">
          <ac:chgData name="Daniel Khashabi" userId="62390808-c838-45e6-be59-d6fd0d208bc8" providerId="ADAL" clId="{19A97A65-FB7E-DC4C-8433-B675572D5E70}" dt="2023-02-22T17:58:30.299" v="9801"/>
          <ac:spMkLst>
            <pc:docMk/>
            <pc:sldMk cId="2283472175" sldId="1723"/>
            <ac:spMk id="62" creationId="{0B1A8DB0-57D9-5A4A-3B6E-2BB2BCF0C56D}"/>
          </ac:spMkLst>
        </pc:spChg>
        <pc:spChg chg="mod">
          <ac:chgData name="Daniel Khashabi" userId="62390808-c838-45e6-be59-d6fd0d208bc8" providerId="ADAL" clId="{19A97A65-FB7E-DC4C-8433-B675572D5E70}" dt="2023-02-22T17:58:30.299" v="9801"/>
          <ac:spMkLst>
            <pc:docMk/>
            <pc:sldMk cId="2283472175" sldId="1723"/>
            <ac:spMk id="70" creationId="{F8B30533-4510-FCE5-B2C9-9BE083838BE5}"/>
          </ac:spMkLst>
        </pc:spChg>
        <pc:spChg chg="mod">
          <ac:chgData name="Daniel Khashabi" userId="62390808-c838-45e6-be59-d6fd0d208bc8" providerId="ADAL" clId="{19A97A65-FB7E-DC4C-8433-B675572D5E70}" dt="2023-02-22T17:58:30.299" v="9801"/>
          <ac:spMkLst>
            <pc:docMk/>
            <pc:sldMk cId="2283472175" sldId="1723"/>
            <ac:spMk id="71" creationId="{1539C76B-D283-179F-B27F-6B0BC334DDDB}"/>
          </ac:spMkLst>
        </pc:spChg>
        <pc:spChg chg="mod">
          <ac:chgData name="Daniel Khashabi" userId="62390808-c838-45e6-be59-d6fd0d208bc8" providerId="ADAL" clId="{19A97A65-FB7E-DC4C-8433-B675572D5E70}" dt="2023-02-22T17:58:30.299" v="9801"/>
          <ac:spMkLst>
            <pc:docMk/>
            <pc:sldMk cId="2283472175" sldId="1723"/>
            <ac:spMk id="72" creationId="{6198D14A-B413-4D74-2253-B13CCCE0616C}"/>
          </ac:spMkLst>
        </pc:spChg>
        <pc:spChg chg="mod">
          <ac:chgData name="Daniel Khashabi" userId="62390808-c838-45e6-be59-d6fd0d208bc8" providerId="ADAL" clId="{19A97A65-FB7E-DC4C-8433-B675572D5E70}" dt="2023-02-22T17:58:30.299" v="9801"/>
          <ac:spMkLst>
            <pc:docMk/>
            <pc:sldMk cId="2283472175" sldId="1723"/>
            <ac:spMk id="76" creationId="{F6D10EC4-98AD-4E80-607E-F293C2ACF9D1}"/>
          </ac:spMkLst>
        </pc:spChg>
        <pc:spChg chg="mod">
          <ac:chgData name="Daniel Khashabi" userId="62390808-c838-45e6-be59-d6fd0d208bc8" providerId="ADAL" clId="{19A97A65-FB7E-DC4C-8433-B675572D5E70}" dt="2023-02-22T17:58:30.299" v="9801"/>
          <ac:spMkLst>
            <pc:docMk/>
            <pc:sldMk cId="2283472175" sldId="1723"/>
            <ac:spMk id="80" creationId="{1910C4F5-8206-ED07-6A9B-3B236A65148B}"/>
          </ac:spMkLst>
        </pc:spChg>
        <pc:spChg chg="mod">
          <ac:chgData name="Daniel Khashabi" userId="62390808-c838-45e6-be59-d6fd0d208bc8" providerId="ADAL" clId="{19A97A65-FB7E-DC4C-8433-B675572D5E70}" dt="2023-02-22T17:58:30.299" v="9801"/>
          <ac:spMkLst>
            <pc:docMk/>
            <pc:sldMk cId="2283472175" sldId="1723"/>
            <ac:spMk id="81" creationId="{BFCA7D9C-67E5-47A6-55CF-D45A35009F88}"/>
          </ac:spMkLst>
        </pc:spChg>
        <pc:spChg chg="mod">
          <ac:chgData name="Daniel Khashabi" userId="62390808-c838-45e6-be59-d6fd0d208bc8" providerId="ADAL" clId="{19A97A65-FB7E-DC4C-8433-B675572D5E70}" dt="2023-02-22T17:58:30.299" v="9801"/>
          <ac:spMkLst>
            <pc:docMk/>
            <pc:sldMk cId="2283472175" sldId="1723"/>
            <ac:spMk id="82" creationId="{566D775E-748E-C5E0-FC18-9065BE19C46B}"/>
          </ac:spMkLst>
        </pc:spChg>
        <pc:spChg chg="mod">
          <ac:chgData name="Daniel Khashabi" userId="62390808-c838-45e6-be59-d6fd0d208bc8" providerId="ADAL" clId="{19A97A65-FB7E-DC4C-8433-B675572D5E70}" dt="2023-02-22T17:58:30.299" v="9801"/>
          <ac:spMkLst>
            <pc:docMk/>
            <pc:sldMk cId="2283472175" sldId="1723"/>
            <ac:spMk id="154" creationId="{0E1A55C4-99E6-7E32-4228-7F1BC7BE6651}"/>
          </ac:spMkLst>
        </pc:spChg>
      </pc:sldChg>
      <pc:sldChg chg="modSp add mod modNotes">
        <pc:chgData name="Daniel Khashabi" userId="62390808-c838-45e6-be59-d6fd0d208bc8" providerId="ADAL" clId="{19A97A65-FB7E-DC4C-8433-B675572D5E70}" dt="2023-02-22T17:58:30.299" v="9801"/>
        <pc:sldMkLst>
          <pc:docMk/>
          <pc:sldMk cId="1307919850" sldId="1724"/>
        </pc:sldMkLst>
        <pc:spChg chg="mod">
          <ac:chgData name="Daniel Khashabi" userId="62390808-c838-45e6-be59-d6fd0d208bc8" providerId="ADAL" clId="{19A97A65-FB7E-DC4C-8433-B675572D5E70}" dt="2023-02-22T17:58:30.299" v="9801"/>
          <ac:spMkLst>
            <pc:docMk/>
            <pc:sldMk cId="1307919850" sldId="1724"/>
            <ac:spMk id="4" creationId="{86017B22-7C21-F04B-4F88-58E7E7CA332C}"/>
          </ac:spMkLst>
        </pc:spChg>
        <pc:spChg chg="mod">
          <ac:chgData name="Daniel Khashabi" userId="62390808-c838-45e6-be59-d6fd0d208bc8" providerId="ADAL" clId="{19A97A65-FB7E-DC4C-8433-B675572D5E70}" dt="2023-02-22T17:58:30.299" v="9801"/>
          <ac:spMkLst>
            <pc:docMk/>
            <pc:sldMk cId="1307919850" sldId="1724"/>
            <ac:spMk id="6" creationId="{2A0C8778-88E2-0944-059D-85BDD5C6A549}"/>
          </ac:spMkLst>
        </pc:spChg>
        <pc:spChg chg="mod">
          <ac:chgData name="Daniel Khashabi" userId="62390808-c838-45e6-be59-d6fd0d208bc8" providerId="ADAL" clId="{19A97A65-FB7E-DC4C-8433-B675572D5E70}" dt="2023-02-22T17:58:30.299" v="9801"/>
          <ac:spMkLst>
            <pc:docMk/>
            <pc:sldMk cId="1307919850" sldId="1724"/>
            <ac:spMk id="8" creationId="{74E461D6-5837-F3B3-A53F-073118A3B85D}"/>
          </ac:spMkLst>
        </pc:spChg>
        <pc:spChg chg="mod">
          <ac:chgData name="Daniel Khashabi" userId="62390808-c838-45e6-be59-d6fd0d208bc8" providerId="ADAL" clId="{19A97A65-FB7E-DC4C-8433-B675572D5E70}" dt="2023-02-22T17:58:30.299" v="9801"/>
          <ac:spMkLst>
            <pc:docMk/>
            <pc:sldMk cId="1307919850" sldId="1724"/>
            <ac:spMk id="10" creationId="{91BA1FD3-B7AA-33CC-60EC-5D9F502D3C1C}"/>
          </ac:spMkLst>
        </pc:spChg>
        <pc:spChg chg="mod">
          <ac:chgData name="Daniel Khashabi" userId="62390808-c838-45e6-be59-d6fd0d208bc8" providerId="ADAL" clId="{19A97A65-FB7E-DC4C-8433-B675572D5E70}" dt="2023-02-22T17:58:30.299" v="9801"/>
          <ac:spMkLst>
            <pc:docMk/>
            <pc:sldMk cId="1307919850" sldId="1724"/>
            <ac:spMk id="15" creationId="{6D2400EA-94C6-D025-290F-D884FB0CE89D}"/>
          </ac:spMkLst>
        </pc:spChg>
        <pc:spChg chg="mod">
          <ac:chgData name="Daniel Khashabi" userId="62390808-c838-45e6-be59-d6fd0d208bc8" providerId="ADAL" clId="{19A97A65-FB7E-DC4C-8433-B675572D5E70}" dt="2023-02-22T17:58:30.299" v="9801"/>
          <ac:spMkLst>
            <pc:docMk/>
            <pc:sldMk cId="1307919850" sldId="1724"/>
            <ac:spMk id="18" creationId="{CC8B955F-53CA-0B24-ADC9-4BA802D38646}"/>
          </ac:spMkLst>
        </pc:spChg>
        <pc:spChg chg="mod">
          <ac:chgData name="Daniel Khashabi" userId="62390808-c838-45e6-be59-d6fd0d208bc8" providerId="ADAL" clId="{19A97A65-FB7E-DC4C-8433-B675572D5E70}" dt="2023-02-22T17:58:30.299" v="9801"/>
          <ac:spMkLst>
            <pc:docMk/>
            <pc:sldMk cId="1307919850" sldId="1724"/>
            <ac:spMk id="20" creationId="{BBF4471C-92E2-A432-1CAB-6A09449A9E19}"/>
          </ac:spMkLst>
        </pc:spChg>
        <pc:spChg chg="mod">
          <ac:chgData name="Daniel Khashabi" userId="62390808-c838-45e6-be59-d6fd0d208bc8" providerId="ADAL" clId="{19A97A65-FB7E-DC4C-8433-B675572D5E70}" dt="2023-02-22T17:58:30.299" v="9801"/>
          <ac:spMkLst>
            <pc:docMk/>
            <pc:sldMk cId="1307919850" sldId="1724"/>
            <ac:spMk id="22" creationId="{5F41F5D6-5AC0-E165-48FC-D590E73F1357}"/>
          </ac:spMkLst>
        </pc:spChg>
        <pc:spChg chg="mod">
          <ac:chgData name="Daniel Khashabi" userId="62390808-c838-45e6-be59-d6fd0d208bc8" providerId="ADAL" clId="{19A97A65-FB7E-DC4C-8433-B675572D5E70}" dt="2023-02-22T17:58:30.299" v="9801"/>
          <ac:spMkLst>
            <pc:docMk/>
            <pc:sldMk cId="1307919850" sldId="1724"/>
            <ac:spMk id="26" creationId="{082B7E43-F6AA-F2C8-6C31-C60686B3E19E}"/>
          </ac:spMkLst>
        </pc:spChg>
        <pc:spChg chg="mod">
          <ac:chgData name="Daniel Khashabi" userId="62390808-c838-45e6-be59-d6fd0d208bc8" providerId="ADAL" clId="{19A97A65-FB7E-DC4C-8433-B675572D5E70}" dt="2023-02-22T17:58:30.299" v="9801"/>
          <ac:spMkLst>
            <pc:docMk/>
            <pc:sldMk cId="1307919850" sldId="1724"/>
            <ac:spMk id="28" creationId="{1503E800-03F6-F0C7-19EB-098227C7B1E7}"/>
          </ac:spMkLst>
        </pc:spChg>
        <pc:spChg chg="mod">
          <ac:chgData name="Daniel Khashabi" userId="62390808-c838-45e6-be59-d6fd0d208bc8" providerId="ADAL" clId="{19A97A65-FB7E-DC4C-8433-B675572D5E70}" dt="2023-02-22T17:58:30.299" v="9801"/>
          <ac:spMkLst>
            <pc:docMk/>
            <pc:sldMk cId="1307919850" sldId="1724"/>
            <ac:spMk id="30" creationId="{9DBC8D66-39AD-808B-8BFC-CBB1558018AB}"/>
          </ac:spMkLst>
        </pc:spChg>
        <pc:spChg chg="mod">
          <ac:chgData name="Daniel Khashabi" userId="62390808-c838-45e6-be59-d6fd0d208bc8" providerId="ADAL" clId="{19A97A65-FB7E-DC4C-8433-B675572D5E70}" dt="2023-02-22T17:58:30.299" v="9801"/>
          <ac:spMkLst>
            <pc:docMk/>
            <pc:sldMk cId="1307919850" sldId="1724"/>
            <ac:spMk id="37" creationId="{27FD3151-EC6F-D61B-FDC1-F6EF65C6E5F3}"/>
          </ac:spMkLst>
        </pc:spChg>
        <pc:spChg chg="mod">
          <ac:chgData name="Daniel Khashabi" userId="62390808-c838-45e6-be59-d6fd0d208bc8" providerId="ADAL" clId="{19A97A65-FB7E-DC4C-8433-B675572D5E70}" dt="2023-02-22T17:58:30.299" v="9801"/>
          <ac:spMkLst>
            <pc:docMk/>
            <pc:sldMk cId="1307919850" sldId="1724"/>
            <ac:spMk id="40" creationId="{6EDAFD65-0267-8B63-C7D5-2DC5FB31B6F6}"/>
          </ac:spMkLst>
        </pc:spChg>
        <pc:spChg chg="mod">
          <ac:chgData name="Daniel Khashabi" userId="62390808-c838-45e6-be59-d6fd0d208bc8" providerId="ADAL" clId="{19A97A65-FB7E-DC4C-8433-B675572D5E70}" dt="2023-02-22T17:58:30.299" v="9801"/>
          <ac:spMkLst>
            <pc:docMk/>
            <pc:sldMk cId="1307919850" sldId="1724"/>
            <ac:spMk id="42" creationId="{9FCD99F5-C896-9DB4-024D-4E079E521DFC}"/>
          </ac:spMkLst>
        </pc:spChg>
        <pc:spChg chg="mod">
          <ac:chgData name="Daniel Khashabi" userId="62390808-c838-45e6-be59-d6fd0d208bc8" providerId="ADAL" clId="{19A97A65-FB7E-DC4C-8433-B675572D5E70}" dt="2023-02-22T17:58:30.299" v="9801"/>
          <ac:spMkLst>
            <pc:docMk/>
            <pc:sldMk cId="1307919850" sldId="1724"/>
            <ac:spMk id="44" creationId="{748C98E8-FBB9-C66C-5271-6685E2C5FB0D}"/>
          </ac:spMkLst>
        </pc:spChg>
        <pc:spChg chg="mod">
          <ac:chgData name="Daniel Khashabi" userId="62390808-c838-45e6-be59-d6fd0d208bc8" providerId="ADAL" clId="{19A97A65-FB7E-DC4C-8433-B675572D5E70}" dt="2023-02-22T17:58:30.299" v="9801"/>
          <ac:spMkLst>
            <pc:docMk/>
            <pc:sldMk cId="1307919850" sldId="1724"/>
            <ac:spMk id="49" creationId="{A46EBD32-73FD-F055-706F-4F51AF97868B}"/>
          </ac:spMkLst>
        </pc:spChg>
        <pc:spChg chg="mod">
          <ac:chgData name="Daniel Khashabi" userId="62390808-c838-45e6-be59-d6fd0d208bc8" providerId="ADAL" clId="{19A97A65-FB7E-DC4C-8433-B675572D5E70}" dt="2023-02-22T17:58:30.299" v="9801"/>
          <ac:spMkLst>
            <pc:docMk/>
            <pc:sldMk cId="1307919850" sldId="1724"/>
            <ac:spMk id="51" creationId="{84B3B072-1724-71BF-EB35-6E3DE41DD56E}"/>
          </ac:spMkLst>
        </pc:spChg>
        <pc:spChg chg="mod">
          <ac:chgData name="Daniel Khashabi" userId="62390808-c838-45e6-be59-d6fd0d208bc8" providerId="ADAL" clId="{19A97A65-FB7E-DC4C-8433-B675572D5E70}" dt="2023-02-22T17:58:30.299" v="9801"/>
          <ac:spMkLst>
            <pc:docMk/>
            <pc:sldMk cId="1307919850" sldId="1724"/>
            <ac:spMk id="60" creationId="{594A1929-FCFD-4119-F59F-07430367B6A8}"/>
          </ac:spMkLst>
        </pc:spChg>
        <pc:spChg chg="mod">
          <ac:chgData name="Daniel Khashabi" userId="62390808-c838-45e6-be59-d6fd0d208bc8" providerId="ADAL" clId="{19A97A65-FB7E-DC4C-8433-B675572D5E70}" dt="2023-02-22T17:58:30.299" v="9801"/>
          <ac:spMkLst>
            <pc:docMk/>
            <pc:sldMk cId="1307919850" sldId="1724"/>
            <ac:spMk id="62" creationId="{0B1A8DB0-57D9-5A4A-3B6E-2BB2BCF0C56D}"/>
          </ac:spMkLst>
        </pc:spChg>
        <pc:spChg chg="mod">
          <ac:chgData name="Daniel Khashabi" userId="62390808-c838-45e6-be59-d6fd0d208bc8" providerId="ADAL" clId="{19A97A65-FB7E-DC4C-8433-B675572D5E70}" dt="2023-02-22T17:58:30.299" v="9801"/>
          <ac:spMkLst>
            <pc:docMk/>
            <pc:sldMk cId="1307919850" sldId="1724"/>
            <ac:spMk id="70" creationId="{F8B30533-4510-FCE5-B2C9-9BE083838BE5}"/>
          </ac:spMkLst>
        </pc:spChg>
        <pc:spChg chg="mod">
          <ac:chgData name="Daniel Khashabi" userId="62390808-c838-45e6-be59-d6fd0d208bc8" providerId="ADAL" clId="{19A97A65-FB7E-DC4C-8433-B675572D5E70}" dt="2023-02-22T17:58:30.299" v="9801"/>
          <ac:spMkLst>
            <pc:docMk/>
            <pc:sldMk cId="1307919850" sldId="1724"/>
            <ac:spMk id="71" creationId="{1539C76B-D283-179F-B27F-6B0BC334DDDB}"/>
          </ac:spMkLst>
        </pc:spChg>
        <pc:spChg chg="mod">
          <ac:chgData name="Daniel Khashabi" userId="62390808-c838-45e6-be59-d6fd0d208bc8" providerId="ADAL" clId="{19A97A65-FB7E-DC4C-8433-B675572D5E70}" dt="2023-02-22T17:58:30.299" v="9801"/>
          <ac:spMkLst>
            <pc:docMk/>
            <pc:sldMk cId="1307919850" sldId="1724"/>
            <ac:spMk id="72" creationId="{6198D14A-B413-4D74-2253-B13CCCE0616C}"/>
          </ac:spMkLst>
        </pc:spChg>
        <pc:spChg chg="mod">
          <ac:chgData name="Daniel Khashabi" userId="62390808-c838-45e6-be59-d6fd0d208bc8" providerId="ADAL" clId="{19A97A65-FB7E-DC4C-8433-B675572D5E70}" dt="2023-02-22T17:58:30.299" v="9801"/>
          <ac:spMkLst>
            <pc:docMk/>
            <pc:sldMk cId="1307919850" sldId="1724"/>
            <ac:spMk id="74" creationId="{1162C052-9858-2BBA-884D-1F77AD757806}"/>
          </ac:spMkLst>
        </pc:spChg>
        <pc:spChg chg="mod">
          <ac:chgData name="Daniel Khashabi" userId="62390808-c838-45e6-be59-d6fd0d208bc8" providerId="ADAL" clId="{19A97A65-FB7E-DC4C-8433-B675572D5E70}" dt="2023-02-22T17:58:30.299" v="9801"/>
          <ac:spMkLst>
            <pc:docMk/>
            <pc:sldMk cId="1307919850" sldId="1724"/>
            <ac:spMk id="76" creationId="{F6D10EC4-98AD-4E80-607E-F293C2ACF9D1}"/>
          </ac:spMkLst>
        </pc:spChg>
        <pc:spChg chg="mod">
          <ac:chgData name="Daniel Khashabi" userId="62390808-c838-45e6-be59-d6fd0d208bc8" providerId="ADAL" clId="{19A97A65-FB7E-DC4C-8433-B675572D5E70}" dt="2023-02-22T17:58:30.299" v="9801"/>
          <ac:spMkLst>
            <pc:docMk/>
            <pc:sldMk cId="1307919850" sldId="1724"/>
            <ac:spMk id="80" creationId="{1910C4F5-8206-ED07-6A9B-3B236A65148B}"/>
          </ac:spMkLst>
        </pc:spChg>
        <pc:spChg chg="mod">
          <ac:chgData name="Daniel Khashabi" userId="62390808-c838-45e6-be59-d6fd0d208bc8" providerId="ADAL" clId="{19A97A65-FB7E-DC4C-8433-B675572D5E70}" dt="2023-02-22T17:58:30.299" v="9801"/>
          <ac:spMkLst>
            <pc:docMk/>
            <pc:sldMk cId="1307919850" sldId="1724"/>
            <ac:spMk id="81" creationId="{BFCA7D9C-67E5-47A6-55CF-D45A35009F88}"/>
          </ac:spMkLst>
        </pc:spChg>
        <pc:spChg chg="mod">
          <ac:chgData name="Daniel Khashabi" userId="62390808-c838-45e6-be59-d6fd0d208bc8" providerId="ADAL" clId="{19A97A65-FB7E-DC4C-8433-B675572D5E70}" dt="2023-02-22T17:58:30.299" v="9801"/>
          <ac:spMkLst>
            <pc:docMk/>
            <pc:sldMk cId="1307919850" sldId="1724"/>
            <ac:spMk id="82" creationId="{566D775E-748E-C5E0-FC18-9065BE19C46B}"/>
          </ac:spMkLst>
        </pc:spChg>
        <pc:spChg chg="mod">
          <ac:chgData name="Daniel Khashabi" userId="62390808-c838-45e6-be59-d6fd0d208bc8" providerId="ADAL" clId="{19A97A65-FB7E-DC4C-8433-B675572D5E70}" dt="2023-02-22T17:58:30.299" v="9801"/>
          <ac:spMkLst>
            <pc:docMk/>
            <pc:sldMk cId="1307919850" sldId="1724"/>
            <ac:spMk id="102" creationId="{FF39D38A-EEF9-A3A8-8D4C-77807FB9373D}"/>
          </ac:spMkLst>
        </pc:spChg>
        <pc:spChg chg="mod">
          <ac:chgData name="Daniel Khashabi" userId="62390808-c838-45e6-be59-d6fd0d208bc8" providerId="ADAL" clId="{19A97A65-FB7E-DC4C-8433-B675572D5E70}" dt="2023-02-22T17:58:30.299" v="9801"/>
          <ac:spMkLst>
            <pc:docMk/>
            <pc:sldMk cId="1307919850" sldId="1724"/>
            <ac:spMk id="128" creationId="{AC94FE2C-6DF1-59FE-3AD8-F8ACD228B747}"/>
          </ac:spMkLst>
        </pc:spChg>
        <pc:spChg chg="mod">
          <ac:chgData name="Daniel Khashabi" userId="62390808-c838-45e6-be59-d6fd0d208bc8" providerId="ADAL" clId="{19A97A65-FB7E-DC4C-8433-B675572D5E70}" dt="2023-02-22T17:58:30.299" v="9801"/>
          <ac:spMkLst>
            <pc:docMk/>
            <pc:sldMk cId="1307919850" sldId="1724"/>
            <ac:spMk id="140" creationId="{1045F370-A114-D62A-C7D6-44E01284FBE2}"/>
          </ac:spMkLst>
        </pc:spChg>
        <pc:spChg chg="mod">
          <ac:chgData name="Daniel Khashabi" userId="62390808-c838-45e6-be59-d6fd0d208bc8" providerId="ADAL" clId="{19A97A65-FB7E-DC4C-8433-B675572D5E70}" dt="2023-02-22T17:58:30.299" v="9801"/>
          <ac:spMkLst>
            <pc:docMk/>
            <pc:sldMk cId="1307919850" sldId="1724"/>
            <ac:spMk id="149" creationId="{2263CDD6-08A9-6F3B-BB35-323C4B4662DF}"/>
          </ac:spMkLst>
        </pc:spChg>
        <pc:spChg chg="mod">
          <ac:chgData name="Daniel Khashabi" userId="62390808-c838-45e6-be59-d6fd0d208bc8" providerId="ADAL" clId="{19A97A65-FB7E-DC4C-8433-B675572D5E70}" dt="2023-02-22T17:58:30.299" v="9801"/>
          <ac:spMkLst>
            <pc:docMk/>
            <pc:sldMk cId="1307919850" sldId="1724"/>
            <ac:spMk id="154" creationId="{0E1A55C4-99E6-7E32-4228-7F1BC7BE6651}"/>
          </ac:spMkLst>
        </pc:spChg>
        <pc:spChg chg="mod">
          <ac:chgData name="Daniel Khashabi" userId="62390808-c838-45e6-be59-d6fd0d208bc8" providerId="ADAL" clId="{19A97A65-FB7E-DC4C-8433-B675572D5E70}" dt="2023-02-22T17:58:30.299" v="9801"/>
          <ac:spMkLst>
            <pc:docMk/>
            <pc:sldMk cId="1307919850" sldId="1724"/>
            <ac:spMk id="164" creationId="{F098A132-0227-A725-9918-BBF5F00235DE}"/>
          </ac:spMkLst>
        </pc:spChg>
      </pc:sldChg>
      <pc:sldChg chg="modSp new add del mod">
        <pc:chgData name="Daniel Khashabi" userId="62390808-c838-45e6-be59-d6fd0d208bc8" providerId="ADAL" clId="{19A97A65-FB7E-DC4C-8433-B675572D5E70}" dt="2023-02-21T15:01:43.363" v="3889" actId="2696"/>
        <pc:sldMkLst>
          <pc:docMk/>
          <pc:sldMk cId="266142629" sldId="1725"/>
        </pc:sldMkLst>
        <pc:spChg chg="mod">
          <ac:chgData name="Daniel Khashabi" userId="62390808-c838-45e6-be59-d6fd0d208bc8" providerId="ADAL" clId="{19A97A65-FB7E-DC4C-8433-B675572D5E70}" dt="2023-02-21T15:00:51.595" v="3882" actId="20577"/>
          <ac:spMkLst>
            <pc:docMk/>
            <pc:sldMk cId="266142629" sldId="1725"/>
            <ac:spMk id="2" creationId="{8C5E5E59-D20A-2D83-B1C1-59DF58ADD142}"/>
          </ac:spMkLst>
        </pc:spChg>
      </pc:sldChg>
      <pc:sldChg chg="addSp delSp modSp add mod modNotes">
        <pc:chgData name="Daniel Khashabi" userId="62390808-c838-45e6-be59-d6fd0d208bc8" providerId="ADAL" clId="{19A97A65-FB7E-DC4C-8433-B675572D5E70}" dt="2023-02-22T17:58:30.299" v="9801"/>
        <pc:sldMkLst>
          <pc:docMk/>
          <pc:sldMk cId="1144263790" sldId="1726"/>
        </pc:sldMkLst>
        <pc:spChg chg="mod">
          <ac:chgData name="Daniel Khashabi" userId="62390808-c838-45e6-be59-d6fd0d208bc8" providerId="ADAL" clId="{19A97A65-FB7E-DC4C-8433-B675572D5E70}" dt="2023-02-22T17:58:30.299" v="9801"/>
          <ac:spMkLst>
            <pc:docMk/>
            <pc:sldMk cId="1144263790" sldId="1726"/>
            <ac:spMk id="4" creationId="{86017B22-7C21-F04B-4F88-58E7E7CA332C}"/>
          </ac:spMkLst>
        </pc:spChg>
        <pc:spChg chg="del">
          <ac:chgData name="Daniel Khashabi" userId="62390808-c838-45e6-be59-d6fd0d208bc8" providerId="ADAL" clId="{19A97A65-FB7E-DC4C-8433-B675572D5E70}" dt="2023-02-21T15:01:28.308" v="3886" actId="478"/>
          <ac:spMkLst>
            <pc:docMk/>
            <pc:sldMk cId="1144263790" sldId="1726"/>
            <ac:spMk id="6" creationId="{2A0C8778-88E2-0944-059D-85BDD5C6A549}"/>
          </ac:spMkLst>
        </pc:spChg>
        <pc:spChg chg="del">
          <ac:chgData name="Daniel Khashabi" userId="62390808-c838-45e6-be59-d6fd0d208bc8" providerId="ADAL" clId="{19A97A65-FB7E-DC4C-8433-B675572D5E70}" dt="2023-02-21T15:01:28.308" v="3886" actId="478"/>
          <ac:spMkLst>
            <pc:docMk/>
            <pc:sldMk cId="1144263790" sldId="1726"/>
            <ac:spMk id="8" creationId="{74E461D6-5837-F3B3-A53F-073118A3B85D}"/>
          </ac:spMkLst>
        </pc:spChg>
        <pc:spChg chg="del">
          <ac:chgData name="Daniel Khashabi" userId="62390808-c838-45e6-be59-d6fd0d208bc8" providerId="ADAL" clId="{19A97A65-FB7E-DC4C-8433-B675572D5E70}" dt="2023-02-21T15:01:28.308" v="3886" actId="478"/>
          <ac:spMkLst>
            <pc:docMk/>
            <pc:sldMk cId="1144263790" sldId="1726"/>
            <ac:spMk id="10" creationId="{91BA1FD3-B7AA-33CC-60EC-5D9F502D3C1C}"/>
          </ac:spMkLst>
        </pc:spChg>
        <pc:spChg chg="mod">
          <ac:chgData name="Daniel Khashabi" userId="62390808-c838-45e6-be59-d6fd0d208bc8" providerId="ADAL" clId="{19A97A65-FB7E-DC4C-8433-B675572D5E70}" dt="2023-02-22T17:58:30.299" v="9801"/>
          <ac:spMkLst>
            <pc:docMk/>
            <pc:sldMk cId="1144263790" sldId="1726"/>
            <ac:spMk id="15" creationId="{6D2400EA-94C6-D025-290F-D884FB0CE89D}"/>
          </ac:spMkLst>
        </pc:spChg>
        <pc:spChg chg="del">
          <ac:chgData name="Daniel Khashabi" userId="62390808-c838-45e6-be59-d6fd0d208bc8" providerId="ADAL" clId="{19A97A65-FB7E-DC4C-8433-B675572D5E70}" dt="2023-02-21T15:01:28.308" v="3886" actId="478"/>
          <ac:spMkLst>
            <pc:docMk/>
            <pc:sldMk cId="1144263790" sldId="1726"/>
            <ac:spMk id="18" creationId="{CC8B955F-53CA-0B24-ADC9-4BA802D38646}"/>
          </ac:spMkLst>
        </pc:spChg>
        <pc:spChg chg="del">
          <ac:chgData name="Daniel Khashabi" userId="62390808-c838-45e6-be59-d6fd0d208bc8" providerId="ADAL" clId="{19A97A65-FB7E-DC4C-8433-B675572D5E70}" dt="2023-02-21T15:01:28.308" v="3886" actId="478"/>
          <ac:spMkLst>
            <pc:docMk/>
            <pc:sldMk cId="1144263790" sldId="1726"/>
            <ac:spMk id="20" creationId="{BBF4471C-92E2-A432-1CAB-6A09449A9E19}"/>
          </ac:spMkLst>
        </pc:spChg>
        <pc:spChg chg="del">
          <ac:chgData name="Daniel Khashabi" userId="62390808-c838-45e6-be59-d6fd0d208bc8" providerId="ADAL" clId="{19A97A65-FB7E-DC4C-8433-B675572D5E70}" dt="2023-02-21T15:01:28.308" v="3886" actId="478"/>
          <ac:spMkLst>
            <pc:docMk/>
            <pc:sldMk cId="1144263790" sldId="1726"/>
            <ac:spMk id="22" creationId="{5F41F5D6-5AC0-E165-48FC-D590E73F1357}"/>
          </ac:spMkLst>
        </pc:spChg>
        <pc:spChg chg="del">
          <ac:chgData name="Daniel Khashabi" userId="62390808-c838-45e6-be59-d6fd0d208bc8" providerId="ADAL" clId="{19A97A65-FB7E-DC4C-8433-B675572D5E70}" dt="2023-02-21T15:01:28.308" v="3886" actId="478"/>
          <ac:spMkLst>
            <pc:docMk/>
            <pc:sldMk cId="1144263790" sldId="1726"/>
            <ac:spMk id="26" creationId="{082B7E43-F6AA-F2C8-6C31-C60686B3E19E}"/>
          </ac:spMkLst>
        </pc:spChg>
        <pc:spChg chg="del">
          <ac:chgData name="Daniel Khashabi" userId="62390808-c838-45e6-be59-d6fd0d208bc8" providerId="ADAL" clId="{19A97A65-FB7E-DC4C-8433-B675572D5E70}" dt="2023-02-21T15:01:28.308" v="3886" actId="478"/>
          <ac:spMkLst>
            <pc:docMk/>
            <pc:sldMk cId="1144263790" sldId="1726"/>
            <ac:spMk id="28" creationId="{1503E800-03F6-F0C7-19EB-098227C7B1E7}"/>
          </ac:spMkLst>
        </pc:spChg>
        <pc:spChg chg="del">
          <ac:chgData name="Daniel Khashabi" userId="62390808-c838-45e6-be59-d6fd0d208bc8" providerId="ADAL" clId="{19A97A65-FB7E-DC4C-8433-B675572D5E70}" dt="2023-02-21T15:01:28.308" v="3886" actId="478"/>
          <ac:spMkLst>
            <pc:docMk/>
            <pc:sldMk cId="1144263790" sldId="1726"/>
            <ac:spMk id="30" creationId="{9DBC8D66-39AD-808B-8BFC-CBB1558018AB}"/>
          </ac:spMkLst>
        </pc:spChg>
        <pc:spChg chg="mod">
          <ac:chgData name="Daniel Khashabi" userId="62390808-c838-45e6-be59-d6fd0d208bc8" providerId="ADAL" clId="{19A97A65-FB7E-DC4C-8433-B675572D5E70}" dt="2023-02-22T17:58:30.299" v="9801"/>
          <ac:spMkLst>
            <pc:docMk/>
            <pc:sldMk cId="1144263790" sldId="1726"/>
            <ac:spMk id="37" creationId="{27FD3151-EC6F-D61B-FDC1-F6EF65C6E5F3}"/>
          </ac:spMkLst>
        </pc:spChg>
        <pc:spChg chg="del">
          <ac:chgData name="Daniel Khashabi" userId="62390808-c838-45e6-be59-d6fd0d208bc8" providerId="ADAL" clId="{19A97A65-FB7E-DC4C-8433-B675572D5E70}" dt="2023-02-21T15:01:28.308" v="3886" actId="478"/>
          <ac:spMkLst>
            <pc:docMk/>
            <pc:sldMk cId="1144263790" sldId="1726"/>
            <ac:spMk id="40" creationId="{6EDAFD65-0267-8B63-C7D5-2DC5FB31B6F6}"/>
          </ac:spMkLst>
        </pc:spChg>
        <pc:spChg chg="del">
          <ac:chgData name="Daniel Khashabi" userId="62390808-c838-45e6-be59-d6fd0d208bc8" providerId="ADAL" clId="{19A97A65-FB7E-DC4C-8433-B675572D5E70}" dt="2023-02-21T15:01:28.308" v="3886" actId="478"/>
          <ac:spMkLst>
            <pc:docMk/>
            <pc:sldMk cId="1144263790" sldId="1726"/>
            <ac:spMk id="42" creationId="{9FCD99F5-C896-9DB4-024D-4E079E521DFC}"/>
          </ac:spMkLst>
        </pc:spChg>
        <pc:spChg chg="del">
          <ac:chgData name="Daniel Khashabi" userId="62390808-c838-45e6-be59-d6fd0d208bc8" providerId="ADAL" clId="{19A97A65-FB7E-DC4C-8433-B675572D5E70}" dt="2023-02-21T15:01:28.308" v="3886" actId="478"/>
          <ac:spMkLst>
            <pc:docMk/>
            <pc:sldMk cId="1144263790" sldId="1726"/>
            <ac:spMk id="44" creationId="{748C98E8-FBB9-C66C-5271-6685E2C5FB0D}"/>
          </ac:spMkLst>
        </pc:spChg>
        <pc:spChg chg="mod">
          <ac:chgData name="Daniel Khashabi" userId="62390808-c838-45e6-be59-d6fd0d208bc8" providerId="ADAL" clId="{19A97A65-FB7E-DC4C-8433-B675572D5E70}" dt="2023-02-22T17:58:30.299" v="9801"/>
          <ac:spMkLst>
            <pc:docMk/>
            <pc:sldMk cId="1144263790" sldId="1726"/>
            <ac:spMk id="49" creationId="{A46EBD32-73FD-F055-706F-4F51AF97868B}"/>
          </ac:spMkLst>
        </pc:spChg>
        <pc:spChg chg="del">
          <ac:chgData name="Daniel Khashabi" userId="62390808-c838-45e6-be59-d6fd0d208bc8" providerId="ADAL" clId="{19A97A65-FB7E-DC4C-8433-B675572D5E70}" dt="2023-02-21T15:07:25.895" v="4134" actId="478"/>
          <ac:spMkLst>
            <pc:docMk/>
            <pc:sldMk cId="1144263790" sldId="1726"/>
            <ac:spMk id="51" creationId="{84B3B072-1724-71BF-EB35-6E3DE41DD56E}"/>
          </ac:spMkLst>
        </pc:spChg>
        <pc:spChg chg="add del mod">
          <ac:chgData name="Daniel Khashabi" userId="62390808-c838-45e6-be59-d6fd0d208bc8" providerId="ADAL" clId="{19A97A65-FB7E-DC4C-8433-B675572D5E70}" dt="2023-02-21T15:05:03.654" v="4029" actId="478"/>
          <ac:spMkLst>
            <pc:docMk/>
            <pc:sldMk cId="1144263790" sldId="1726"/>
            <ac:spMk id="52" creationId="{10D7A7F2-A736-7819-BB22-E9E9B99FB548}"/>
          </ac:spMkLst>
        </pc:spChg>
        <pc:spChg chg="del">
          <ac:chgData name="Daniel Khashabi" userId="62390808-c838-45e6-be59-d6fd0d208bc8" providerId="ADAL" clId="{19A97A65-FB7E-DC4C-8433-B675572D5E70}" dt="2023-02-21T15:01:28.308" v="3886" actId="478"/>
          <ac:spMkLst>
            <pc:docMk/>
            <pc:sldMk cId="1144263790" sldId="1726"/>
            <ac:spMk id="60" creationId="{594A1929-FCFD-4119-F59F-07430367B6A8}"/>
          </ac:spMkLst>
        </pc:spChg>
        <pc:spChg chg="del">
          <ac:chgData name="Daniel Khashabi" userId="62390808-c838-45e6-be59-d6fd0d208bc8" providerId="ADAL" clId="{19A97A65-FB7E-DC4C-8433-B675572D5E70}" dt="2023-02-21T15:01:28.308" v="3886" actId="478"/>
          <ac:spMkLst>
            <pc:docMk/>
            <pc:sldMk cId="1144263790" sldId="1726"/>
            <ac:spMk id="61" creationId="{0674880C-667E-1E98-D6F7-F1C6EBFA7453}"/>
          </ac:spMkLst>
        </pc:spChg>
        <pc:spChg chg="del">
          <ac:chgData name="Daniel Khashabi" userId="62390808-c838-45e6-be59-d6fd0d208bc8" providerId="ADAL" clId="{19A97A65-FB7E-DC4C-8433-B675572D5E70}" dt="2023-02-21T15:01:28.308" v="3886" actId="478"/>
          <ac:spMkLst>
            <pc:docMk/>
            <pc:sldMk cId="1144263790" sldId="1726"/>
            <ac:spMk id="62" creationId="{0B1A8DB0-57D9-5A4A-3B6E-2BB2BCF0C56D}"/>
          </ac:spMkLst>
        </pc:spChg>
        <pc:spChg chg="del">
          <ac:chgData name="Daniel Khashabi" userId="62390808-c838-45e6-be59-d6fd0d208bc8" providerId="ADAL" clId="{19A97A65-FB7E-DC4C-8433-B675572D5E70}" dt="2023-02-21T15:01:28.308" v="3886" actId="478"/>
          <ac:spMkLst>
            <pc:docMk/>
            <pc:sldMk cId="1144263790" sldId="1726"/>
            <ac:spMk id="63" creationId="{53052C9F-30AB-DCD7-6802-F10392EFA663}"/>
          </ac:spMkLst>
        </pc:spChg>
        <pc:spChg chg="del">
          <ac:chgData name="Daniel Khashabi" userId="62390808-c838-45e6-be59-d6fd0d208bc8" providerId="ADAL" clId="{19A97A65-FB7E-DC4C-8433-B675572D5E70}" dt="2023-02-21T15:01:28.308" v="3886" actId="478"/>
          <ac:spMkLst>
            <pc:docMk/>
            <pc:sldMk cId="1144263790" sldId="1726"/>
            <ac:spMk id="64" creationId="{06AC2E08-CA5A-4B42-69CB-12C009C8481B}"/>
          </ac:spMkLst>
        </pc:spChg>
        <pc:spChg chg="del">
          <ac:chgData name="Daniel Khashabi" userId="62390808-c838-45e6-be59-d6fd0d208bc8" providerId="ADAL" clId="{19A97A65-FB7E-DC4C-8433-B675572D5E70}" dt="2023-02-21T15:01:28.308" v="3886" actId="478"/>
          <ac:spMkLst>
            <pc:docMk/>
            <pc:sldMk cId="1144263790" sldId="1726"/>
            <ac:spMk id="65" creationId="{090BA7A6-12CB-8FC4-1962-4237260C4A22}"/>
          </ac:spMkLst>
        </pc:spChg>
        <pc:spChg chg="del">
          <ac:chgData name="Daniel Khashabi" userId="62390808-c838-45e6-be59-d6fd0d208bc8" providerId="ADAL" clId="{19A97A65-FB7E-DC4C-8433-B675572D5E70}" dt="2023-02-21T15:01:28.308" v="3886" actId="478"/>
          <ac:spMkLst>
            <pc:docMk/>
            <pc:sldMk cId="1144263790" sldId="1726"/>
            <ac:spMk id="70" creationId="{F8B30533-4510-FCE5-B2C9-9BE083838BE5}"/>
          </ac:spMkLst>
        </pc:spChg>
        <pc:spChg chg="mod">
          <ac:chgData name="Daniel Khashabi" userId="62390808-c838-45e6-be59-d6fd0d208bc8" providerId="ADAL" clId="{19A97A65-FB7E-DC4C-8433-B675572D5E70}" dt="2023-02-22T17:58:30.299" v="9801"/>
          <ac:spMkLst>
            <pc:docMk/>
            <pc:sldMk cId="1144263790" sldId="1726"/>
            <ac:spMk id="71" creationId="{1539C76B-D283-179F-B27F-6B0BC334DDDB}"/>
          </ac:spMkLst>
        </pc:spChg>
        <pc:spChg chg="del">
          <ac:chgData name="Daniel Khashabi" userId="62390808-c838-45e6-be59-d6fd0d208bc8" providerId="ADAL" clId="{19A97A65-FB7E-DC4C-8433-B675572D5E70}" dt="2023-02-21T15:01:28.308" v="3886" actId="478"/>
          <ac:spMkLst>
            <pc:docMk/>
            <pc:sldMk cId="1144263790" sldId="1726"/>
            <ac:spMk id="72" creationId="{6198D14A-B413-4D74-2253-B13CCCE0616C}"/>
          </ac:spMkLst>
        </pc:spChg>
        <pc:spChg chg="del">
          <ac:chgData name="Daniel Khashabi" userId="62390808-c838-45e6-be59-d6fd0d208bc8" providerId="ADAL" clId="{19A97A65-FB7E-DC4C-8433-B675572D5E70}" dt="2023-02-21T15:01:28.308" v="3886" actId="478"/>
          <ac:spMkLst>
            <pc:docMk/>
            <pc:sldMk cId="1144263790" sldId="1726"/>
            <ac:spMk id="73" creationId="{711D89AB-DE66-2B77-192B-DD226A7E3FC7}"/>
          </ac:spMkLst>
        </pc:spChg>
        <pc:spChg chg="del">
          <ac:chgData name="Daniel Khashabi" userId="62390808-c838-45e6-be59-d6fd0d208bc8" providerId="ADAL" clId="{19A97A65-FB7E-DC4C-8433-B675572D5E70}" dt="2023-02-21T15:01:30.948" v="3887" actId="478"/>
          <ac:spMkLst>
            <pc:docMk/>
            <pc:sldMk cId="1144263790" sldId="1726"/>
            <ac:spMk id="74" creationId="{1162C052-9858-2BBA-884D-1F77AD757806}"/>
          </ac:spMkLst>
        </pc:spChg>
        <pc:spChg chg="del">
          <ac:chgData name="Daniel Khashabi" userId="62390808-c838-45e6-be59-d6fd0d208bc8" providerId="ADAL" clId="{19A97A65-FB7E-DC4C-8433-B675572D5E70}" dt="2023-02-21T15:01:28.308" v="3886" actId="478"/>
          <ac:spMkLst>
            <pc:docMk/>
            <pc:sldMk cId="1144263790" sldId="1726"/>
            <ac:spMk id="76" creationId="{F6D10EC4-98AD-4E80-607E-F293C2ACF9D1}"/>
          </ac:spMkLst>
        </pc:spChg>
        <pc:spChg chg="del">
          <ac:chgData name="Daniel Khashabi" userId="62390808-c838-45e6-be59-d6fd0d208bc8" providerId="ADAL" clId="{19A97A65-FB7E-DC4C-8433-B675572D5E70}" dt="2023-02-21T15:01:28.308" v="3886" actId="478"/>
          <ac:spMkLst>
            <pc:docMk/>
            <pc:sldMk cId="1144263790" sldId="1726"/>
            <ac:spMk id="80" creationId="{1910C4F5-8206-ED07-6A9B-3B236A65148B}"/>
          </ac:spMkLst>
        </pc:spChg>
        <pc:spChg chg="del">
          <ac:chgData name="Daniel Khashabi" userId="62390808-c838-45e6-be59-d6fd0d208bc8" providerId="ADAL" clId="{19A97A65-FB7E-DC4C-8433-B675572D5E70}" dt="2023-02-21T15:01:28.308" v="3886" actId="478"/>
          <ac:spMkLst>
            <pc:docMk/>
            <pc:sldMk cId="1144263790" sldId="1726"/>
            <ac:spMk id="81" creationId="{BFCA7D9C-67E5-47A6-55CF-D45A35009F88}"/>
          </ac:spMkLst>
        </pc:spChg>
        <pc:spChg chg="del">
          <ac:chgData name="Daniel Khashabi" userId="62390808-c838-45e6-be59-d6fd0d208bc8" providerId="ADAL" clId="{19A97A65-FB7E-DC4C-8433-B675572D5E70}" dt="2023-02-21T15:01:28.308" v="3886" actId="478"/>
          <ac:spMkLst>
            <pc:docMk/>
            <pc:sldMk cId="1144263790" sldId="1726"/>
            <ac:spMk id="82" creationId="{566D775E-748E-C5E0-FC18-9065BE19C46B}"/>
          </ac:spMkLst>
        </pc:spChg>
        <pc:spChg chg="add del mod">
          <ac:chgData name="Daniel Khashabi" userId="62390808-c838-45e6-be59-d6fd0d208bc8" providerId="ADAL" clId="{19A97A65-FB7E-DC4C-8433-B675572D5E70}" dt="2023-02-21T15:07:36.363" v="4139" actId="21"/>
          <ac:spMkLst>
            <pc:docMk/>
            <pc:sldMk cId="1144263790" sldId="1726"/>
            <ac:spMk id="92" creationId="{4180DFB7-165B-A11C-14F7-572E6EAD8DE4}"/>
          </ac:spMkLst>
        </pc:spChg>
        <pc:spChg chg="del">
          <ac:chgData name="Daniel Khashabi" userId="62390808-c838-45e6-be59-d6fd0d208bc8" providerId="ADAL" clId="{19A97A65-FB7E-DC4C-8433-B675572D5E70}" dt="2023-02-21T15:01:30.948" v="3887" actId="478"/>
          <ac:spMkLst>
            <pc:docMk/>
            <pc:sldMk cId="1144263790" sldId="1726"/>
            <ac:spMk id="93" creationId="{BC311B3C-A334-1F24-F1D1-F971EFD3651A}"/>
          </ac:spMkLst>
        </pc:spChg>
        <pc:spChg chg="add mod">
          <ac:chgData name="Daniel Khashabi" userId="62390808-c838-45e6-be59-d6fd0d208bc8" providerId="ADAL" clId="{19A97A65-FB7E-DC4C-8433-B675572D5E70}" dt="2023-02-22T17:58:30.299" v="9801"/>
          <ac:spMkLst>
            <pc:docMk/>
            <pc:sldMk cId="1144263790" sldId="1726"/>
            <ac:spMk id="99" creationId="{0CAE97B9-251E-F9EC-07A0-8F2846B46F9D}"/>
          </ac:spMkLst>
        </pc:spChg>
        <pc:spChg chg="mod">
          <ac:chgData name="Daniel Khashabi" userId="62390808-c838-45e6-be59-d6fd0d208bc8" providerId="ADAL" clId="{19A97A65-FB7E-DC4C-8433-B675572D5E70}" dt="2023-02-22T17:58:30.299" v="9801"/>
          <ac:spMkLst>
            <pc:docMk/>
            <pc:sldMk cId="1144263790" sldId="1726"/>
            <ac:spMk id="102" creationId="{FF39D38A-EEF9-A3A8-8D4C-77807FB9373D}"/>
          </ac:spMkLst>
        </pc:spChg>
        <pc:spChg chg="add del mod">
          <ac:chgData name="Daniel Khashabi" userId="62390808-c838-45e6-be59-d6fd0d208bc8" providerId="ADAL" clId="{19A97A65-FB7E-DC4C-8433-B675572D5E70}" dt="2023-02-21T15:07:38.805" v="4141" actId="478"/>
          <ac:spMkLst>
            <pc:docMk/>
            <pc:sldMk cId="1144263790" sldId="1726"/>
            <ac:spMk id="104" creationId="{12F84E4D-91E8-1B01-AC16-D5C1A49B0C38}"/>
          </ac:spMkLst>
        </pc:spChg>
        <pc:spChg chg="mod">
          <ac:chgData name="Daniel Khashabi" userId="62390808-c838-45e6-be59-d6fd0d208bc8" providerId="ADAL" clId="{19A97A65-FB7E-DC4C-8433-B675572D5E70}" dt="2023-02-22T17:58:30.299" v="9801"/>
          <ac:spMkLst>
            <pc:docMk/>
            <pc:sldMk cId="1144263790" sldId="1726"/>
            <ac:spMk id="128" creationId="{AC94FE2C-6DF1-59FE-3AD8-F8ACD228B747}"/>
          </ac:spMkLst>
        </pc:spChg>
        <pc:spChg chg="mod">
          <ac:chgData name="Daniel Khashabi" userId="62390808-c838-45e6-be59-d6fd0d208bc8" providerId="ADAL" clId="{19A97A65-FB7E-DC4C-8433-B675572D5E70}" dt="2023-02-22T17:58:30.299" v="9801"/>
          <ac:spMkLst>
            <pc:docMk/>
            <pc:sldMk cId="1144263790" sldId="1726"/>
            <ac:spMk id="140" creationId="{1045F370-A114-D62A-C7D6-44E01284FBE2}"/>
          </ac:spMkLst>
        </pc:spChg>
        <pc:spChg chg="mod">
          <ac:chgData name="Daniel Khashabi" userId="62390808-c838-45e6-be59-d6fd0d208bc8" providerId="ADAL" clId="{19A97A65-FB7E-DC4C-8433-B675572D5E70}" dt="2023-02-22T17:58:30.299" v="9801"/>
          <ac:spMkLst>
            <pc:docMk/>
            <pc:sldMk cId="1144263790" sldId="1726"/>
            <ac:spMk id="149" creationId="{2263CDD6-08A9-6F3B-BB35-323C4B4662DF}"/>
          </ac:spMkLst>
        </pc:spChg>
        <pc:spChg chg="del">
          <ac:chgData name="Daniel Khashabi" userId="62390808-c838-45e6-be59-d6fd0d208bc8" providerId="ADAL" clId="{19A97A65-FB7E-DC4C-8433-B675572D5E70}" dt="2023-02-21T15:01:30.948" v="3887" actId="478"/>
          <ac:spMkLst>
            <pc:docMk/>
            <pc:sldMk cId="1144263790" sldId="1726"/>
            <ac:spMk id="154" creationId="{0E1A55C4-99E6-7E32-4228-7F1BC7BE6651}"/>
          </ac:spMkLst>
        </pc:spChg>
        <pc:spChg chg="add mod">
          <ac:chgData name="Daniel Khashabi" userId="62390808-c838-45e6-be59-d6fd0d208bc8" providerId="ADAL" clId="{19A97A65-FB7E-DC4C-8433-B675572D5E70}" dt="2023-02-21T15:07:36.702" v="4140"/>
          <ac:spMkLst>
            <pc:docMk/>
            <pc:sldMk cId="1144263790" sldId="1726"/>
            <ac:spMk id="159" creationId="{4EF851FB-ED4A-127C-7424-25D3E612E2FF}"/>
          </ac:spMkLst>
        </pc:spChg>
        <pc:spChg chg="mod">
          <ac:chgData name="Daniel Khashabi" userId="62390808-c838-45e6-be59-d6fd0d208bc8" providerId="ADAL" clId="{19A97A65-FB7E-DC4C-8433-B675572D5E70}" dt="2023-02-22T17:58:30.299" v="9801"/>
          <ac:spMkLst>
            <pc:docMk/>
            <pc:sldMk cId="1144263790" sldId="1726"/>
            <ac:spMk id="164" creationId="{F098A132-0227-A725-9918-BBF5F00235DE}"/>
          </ac:spMkLst>
        </pc:spChg>
        <pc:grpChg chg="del">
          <ac:chgData name="Daniel Khashabi" userId="62390808-c838-45e6-be59-d6fd0d208bc8" providerId="ADAL" clId="{19A97A65-FB7E-DC4C-8433-B675572D5E70}" dt="2023-02-21T15:01:28.308" v="3886" actId="478"/>
          <ac:grpSpMkLst>
            <pc:docMk/>
            <pc:sldMk cId="1144263790" sldId="1726"/>
            <ac:grpSpMk id="77" creationId="{92C9053B-321A-103E-268B-CF90B93A9D58}"/>
          </ac:grpSpMkLst>
        </pc:grpChg>
        <pc:grpChg chg="del">
          <ac:chgData name="Daniel Khashabi" userId="62390808-c838-45e6-be59-d6fd0d208bc8" providerId="ADAL" clId="{19A97A65-FB7E-DC4C-8433-B675572D5E70}" dt="2023-02-21T15:01:28.308" v="3886" actId="478"/>
          <ac:grpSpMkLst>
            <pc:docMk/>
            <pc:sldMk cId="1144263790" sldId="1726"/>
            <ac:grpSpMk id="94" creationId="{928180B9-0586-C509-4DB7-722ADCE4F1C4}"/>
          </ac:grpSpMkLst>
        </pc:grpChg>
        <pc:grpChg chg="del">
          <ac:chgData name="Daniel Khashabi" userId="62390808-c838-45e6-be59-d6fd0d208bc8" providerId="ADAL" clId="{19A97A65-FB7E-DC4C-8433-B675572D5E70}" dt="2023-02-21T15:01:28.308" v="3886" actId="478"/>
          <ac:grpSpMkLst>
            <pc:docMk/>
            <pc:sldMk cId="1144263790" sldId="1726"/>
            <ac:grpSpMk id="106" creationId="{38B7CEE5-C242-9B63-6285-D10BA35B1C69}"/>
          </ac:grpSpMkLst>
        </pc:grpChg>
        <pc:grpChg chg="del">
          <ac:chgData name="Daniel Khashabi" userId="62390808-c838-45e6-be59-d6fd0d208bc8" providerId="ADAL" clId="{19A97A65-FB7E-DC4C-8433-B675572D5E70}" dt="2023-02-21T15:01:28.308" v="3886" actId="478"/>
          <ac:grpSpMkLst>
            <pc:docMk/>
            <pc:sldMk cId="1144263790" sldId="1726"/>
            <ac:grpSpMk id="113" creationId="{9B9FF175-F0DE-D440-B2C2-257026386726}"/>
          </ac:grpSpMkLst>
        </pc:grpChg>
        <pc:grpChg chg="del">
          <ac:chgData name="Daniel Khashabi" userId="62390808-c838-45e6-be59-d6fd0d208bc8" providerId="ADAL" clId="{19A97A65-FB7E-DC4C-8433-B675572D5E70}" dt="2023-02-21T15:01:28.308" v="3886" actId="478"/>
          <ac:grpSpMkLst>
            <pc:docMk/>
            <pc:sldMk cId="1144263790" sldId="1726"/>
            <ac:grpSpMk id="120" creationId="{57C05700-45A2-5E33-6644-B8E4FF0906E0}"/>
          </ac:grpSpMkLst>
        </pc:grpChg>
        <pc:picChg chg="add mod">
          <ac:chgData name="Daniel Khashabi" userId="62390808-c838-45e6-be59-d6fd0d208bc8" providerId="ADAL" clId="{19A97A65-FB7E-DC4C-8433-B675572D5E70}" dt="2023-02-21T15:06:37.337" v="4085" actId="1076"/>
          <ac:picMkLst>
            <pc:docMk/>
            <pc:sldMk cId="1144263790" sldId="1726"/>
            <ac:picMk id="1026" creationId="{58961678-9EE6-DC92-6065-05F2944FDD57}"/>
          </ac:picMkLst>
        </pc:picChg>
        <pc:cxnChg chg="del">
          <ac:chgData name="Daniel Khashabi" userId="62390808-c838-45e6-be59-d6fd0d208bc8" providerId="ADAL" clId="{19A97A65-FB7E-DC4C-8433-B675572D5E70}" dt="2023-02-21T15:01:28.308" v="3886" actId="478"/>
          <ac:cxnSpMkLst>
            <pc:docMk/>
            <pc:sldMk cId="1144263790" sldId="1726"/>
            <ac:cxnSpMk id="2" creationId="{32C587A7-81C7-B4A5-D42A-0B3D8E1D4198}"/>
          </ac:cxnSpMkLst>
        </pc:cxnChg>
        <pc:cxnChg chg="del mod">
          <ac:chgData name="Daniel Khashabi" userId="62390808-c838-45e6-be59-d6fd0d208bc8" providerId="ADAL" clId="{19A97A65-FB7E-DC4C-8433-B675572D5E70}" dt="2023-02-21T15:01:28.308" v="3886" actId="478"/>
          <ac:cxnSpMkLst>
            <pc:docMk/>
            <pc:sldMk cId="1144263790" sldId="1726"/>
            <ac:cxnSpMk id="3" creationId="{18ECC739-F67F-748B-A02D-51684570DDE9}"/>
          </ac:cxnSpMkLst>
        </pc:cxnChg>
        <pc:cxnChg chg="del">
          <ac:chgData name="Daniel Khashabi" userId="62390808-c838-45e6-be59-d6fd0d208bc8" providerId="ADAL" clId="{19A97A65-FB7E-DC4C-8433-B675572D5E70}" dt="2023-02-21T15:01:28.308" v="3886" actId="478"/>
          <ac:cxnSpMkLst>
            <pc:docMk/>
            <pc:sldMk cId="1144263790" sldId="1726"/>
            <ac:cxnSpMk id="54" creationId="{A94679ED-C901-9F6C-C869-00BC9E79023B}"/>
          </ac:cxnSpMkLst>
        </pc:cxnChg>
        <pc:cxnChg chg="del">
          <ac:chgData name="Daniel Khashabi" userId="62390808-c838-45e6-be59-d6fd0d208bc8" providerId="ADAL" clId="{19A97A65-FB7E-DC4C-8433-B675572D5E70}" dt="2023-02-21T15:01:28.308" v="3886" actId="478"/>
          <ac:cxnSpMkLst>
            <pc:docMk/>
            <pc:sldMk cId="1144263790" sldId="1726"/>
            <ac:cxnSpMk id="55" creationId="{6D657E48-D28A-BF95-5A9A-B655997C4F40}"/>
          </ac:cxnSpMkLst>
        </pc:cxnChg>
        <pc:cxnChg chg="del">
          <ac:chgData name="Daniel Khashabi" userId="62390808-c838-45e6-be59-d6fd0d208bc8" providerId="ADAL" clId="{19A97A65-FB7E-DC4C-8433-B675572D5E70}" dt="2023-02-21T15:01:28.308" v="3886" actId="478"/>
          <ac:cxnSpMkLst>
            <pc:docMk/>
            <pc:sldMk cId="1144263790" sldId="1726"/>
            <ac:cxnSpMk id="56" creationId="{EF1581EF-9566-E61E-9021-734422BF1D7C}"/>
          </ac:cxnSpMkLst>
        </pc:cxnChg>
        <pc:cxnChg chg="del mod">
          <ac:chgData name="Daniel Khashabi" userId="62390808-c838-45e6-be59-d6fd0d208bc8" providerId="ADAL" clId="{19A97A65-FB7E-DC4C-8433-B675572D5E70}" dt="2023-02-21T15:01:28.308" v="3886" actId="478"/>
          <ac:cxnSpMkLst>
            <pc:docMk/>
            <pc:sldMk cId="1144263790" sldId="1726"/>
            <ac:cxnSpMk id="57" creationId="{A964AC22-358F-952E-CD85-430F88D68B59}"/>
          </ac:cxnSpMkLst>
        </pc:cxnChg>
        <pc:cxnChg chg="del mod">
          <ac:chgData name="Daniel Khashabi" userId="62390808-c838-45e6-be59-d6fd0d208bc8" providerId="ADAL" clId="{19A97A65-FB7E-DC4C-8433-B675572D5E70}" dt="2023-02-21T15:01:28.308" v="3886" actId="478"/>
          <ac:cxnSpMkLst>
            <pc:docMk/>
            <pc:sldMk cId="1144263790" sldId="1726"/>
            <ac:cxnSpMk id="58" creationId="{45E4EC60-E872-74B3-C653-59C6F69E70B0}"/>
          </ac:cxnSpMkLst>
        </pc:cxnChg>
        <pc:cxnChg chg="del mod">
          <ac:chgData name="Daniel Khashabi" userId="62390808-c838-45e6-be59-d6fd0d208bc8" providerId="ADAL" clId="{19A97A65-FB7E-DC4C-8433-B675572D5E70}" dt="2023-02-21T15:01:28.308" v="3886" actId="478"/>
          <ac:cxnSpMkLst>
            <pc:docMk/>
            <pc:sldMk cId="1144263790" sldId="1726"/>
            <ac:cxnSpMk id="59" creationId="{03C9A3A2-1D42-7275-5339-682E9E89BD83}"/>
          </ac:cxnSpMkLst>
        </pc:cxnChg>
        <pc:cxnChg chg="del mod">
          <ac:chgData name="Daniel Khashabi" userId="62390808-c838-45e6-be59-d6fd0d208bc8" providerId="ADAL" clId="{19A97A65-FB7E-DC4C-8433-B675572D5E70}" dt="2023-02-21T15:01:28.308" v="3886" actId="478"/>
          <ac:cxnSpMkLst>
            <pc:docMk/>
            <pc:sldMk cId="1144263790" sldId="1726"/>
            <ac:cxnSpMk id="66" creationId="{DD3CE235-B6FE-8B0C-D736-604259F259F1}"/>
          </ac:cxnSpMkLst>
        </pc:cxnChg>
        <pc:cxnChg chg="del mod">
          <ac:chgData name="Daniel Khashabi" userId="62390808-c838-45e6-be59-d6fd0d208bc8" providerId="ADAL" clId="{19A97A65-FB7E-DC4C-8433-B675572D5E70}" dt="2023-02-21T15:01:28.308" v="3886" actId="478"/>
          <ac:cxnSpMkLst>
            <pc:docMk/>
            <pc:sldMk cId="1144263790" sldId="1726"/>
            <ac:cxnSpMk id="67" creationId="{8370720C-1B3C-C240-CB98-80894D6A916A}"/>
          </ac:cxnSpMkLst>
        </pc:cxnChg>
        <pc:cxnChg chg="del mod">
          <ac:chgData name="Daniel Khashabi" userId="62390808-c838-45e6-be59-d6fd0d208bc8" providerId="ADAL" clId="{19A97A65-FB7E-DC4C-8433-B675572D5E70}" dt="2023-02-21T15:01:28.308" v="3886" actId="478"/>
          <ac:cxnSpMkLst>
            <pc:docMk/>
            <pc:sldMk cId="1144263790" sldId="1726"/>
            <ac:cxnSpMk id="68" creationId="{71B0D39B-9672-D347-D2E8-1A4DC9AE7726}"/>
          </ac:cxnSpMkLst>
        </pc:cxnChg>
        <pc:cxnChg chg="del mod">
          <ac:chgData name="Daniel Khashabi" userId="62390808-c838-45e6-be59-d6fd0d208bc8" providerId="ADAL" clId="{19A97A65-FB7E-DC4C-8433-B675572D5E70}" dt="2023-02-21T15:01:28.308" v="3886" actId="478"/>
          <ac:cxnSpMkLst>
            <pc:docMk/>
            <pc:sldMk cId="1144263790" sldId="1726"/>
            <ac:cxnSpMk id="69" creationId="{F0C18AC2-AEF7-126F-9E83-AEF5FE18F5B9}"/>
          </ac:cxnSpMkLst>
        </pc:cxnChg>
        <pc:cxnChg chg="del mod">
          <ac:chgData name="Daniel Khashabi" userId="62390808-c838-45e6-be59-d6fd0d208bc8" providerId="ADAL" clId="{19A97A65-FB7E-DC4C-8433-B675572D5E70}" dt="2023-02-21T15:01:28.308" v="3886" actId="478"/>
          <ac:cxnSpMkLst>
            <pc:docMk/>
            <pc:sldMk cId="1144263790" sldId="1726"/>
            <ac:cxnSpMk id="75" creationId="{79DB2721-721C-E4CB-374A-D453DE68212C}"/>
          </ac:cxnSpMkLst>
        </pc:cxnChg>
        <pc:cxnChg chg="del mod">
          <ac:chgData name="Daniel Khashabi" userId="62390808-c838-45e6-be59-d6fd0d208bc8" providerId="ADAL" clId="{19A97A65-FB7E-DC4C-8433-B675572D5E70}" dt="2023-02-21T15:01:28.308" v="3886" actId="478"/>
          <ac:cxnSpMkLst>
            <pc:docMk/>
            <pc:sldMk cId="1144263790" sldId="1726"/>
            <ac:cxnSpMk id="88" creationId="{977F6171-F05F-2836-44F0-735E95568A38}"/>
          </ac:cxnSpMkLst>
        </pc:cxnChg>
        <pc:cxnChg chg="del mod">
          <ac:chgData name="Daniel Khashabi" userId="62390808-c838-45e6-be59-d6fd0d208bc8" providerId="ADAL" clId="{19A97A65-FB7E-DC4C-8433-B675572D5E70}" dt="2023-02-21T15:01:28.308" v="3886" actId="478"/>
          <ac:cxnSpMkLst>
            <pc:docMk/>
            <pc:sldMk cId="1144263790" sldId="1726"/>
            <ac:cxnSpMk id="105" creationId="{F3315F5A-2343-DCA2-AE24-B73A03ACE4B4}"/>
          </ac:cxnSpMkLst>
        </pc:cxnChg>
        <pc:cxnChg chg="del mod">
          <ac:chgData name="Daniel Khashabi" userId="62390808-c838-45e6-be59-d6fd0d208bc8" providerId="ADAL" clId="{19A97A65-FB7E-DC4C-8433-B675572D5E70}" dt="2023-02-21T15:01:28.308" v="3886" actId="478"/>
          <ac:cxnSpMkLst>
            <pc:docMk/>
            <pc:sldMk cId="1144263790" sldId="1726"/>
            <ac:cxnSpMk id="111" creationId="{FE5BB17C-25F0-1DC0-36BB-AD360F735C29}"/>
          </ac:cxnSpMkLst>
        </pc:cxnChg>
        <pc:cxnChg chg="del mod">
          <ac:chgData name="Daniel Khashabi" userId="62390808-c838-45e6-be59-d6fd0d208bc8" providerId="ADAL" clId="{19A97A65-FB7E-DC4C-8433-B675572D5E70}" dt="2023-02-21T15:01:28.308" v="3886" actId="478"/>
          <ac:cxnSpMkLst>
            <pc:docMk/>
            <pc:sldMk cId="1144263790" sldId="1726"/>
            <ac:cxnSpMk id="112" creationId="{0B227AB8-466B-08B2-267F-F902E501F43E}"/>
          </ac:cxnSpMkLst>
        </pc:cxnChg>
        <pc:cxnChg chg="del mod">
          <ac:chgData name="Daniel Khashabi" userId="62390808-c838-45e6-be59-d6fd0d208bc8" providerId="ADAL" clId="{19A97A65-FB7E-DC4C-8433-B675572D5E70}" dt="2023-02-21T15:01:28.308" v="3886" actId="478"/>
          <ac:cxnSpMkLst>
            <pc:docMk/>
            <pc:sldMk cId="1144263790" sldId="1726"/>
            <ac:cxnSpMk id="118" creationId="{A604603D-7D33-7C8D-3F02-1871DECCA438}"/>
          </ac:cxnSpMkLst>
        </pc:cxnChg>
        <pc:cxnChg chg="del mod">
          <ac:chgData name="Daniel Khashabi" userId="62390808-c838-45e6-be59-d6fd0d208bc8" providerId="ADAL" clId="{19A97A65-FB7E-DC4C-8433-B675572D5E70}" dt="2023-02-21T15:01:28.308" v="3886" actId="478"/>
          <ac:cxnSpMkLst>
            <pc:docMk/>
            <pc:sldMk cId="1144263790" sldId="1726"/>
            <ac:cxnSpMk id="119" creationId="{8FC4DAB3-DB20-198D-B736-D4235C3B54B9}"/>
          </ac:cxnSpMkLst>
        </pc:cxnChg>
        <pc:cxnChg chg="del mod">
          <ac:chgData name="Daniel Khashabi" userId="62390808-c838-45e6-be59-d6fd0d208bc8" providerId="ADAL" clId="{19A97A65-FB7E-DC4C-8433-B675572D5E70}" dt="2023-02-21T15:01:28.308" v="3886" actId="478"/>
          <ac:cxnSpMkLst>
            <pc:docMk/>
            <pc:sldMk cId="1144263790" sldId="1726"/>
            <ac:cxnSpMk id="125" creationId="{780E37CC-01AC-99C7-60EE-77CF386EAE24}"/>
          </ac:cxnSpMkLst>
        </pc:cxnChg>
        <pc:cxnChg chg="del mod">
          <ac:chgData name="Daniel Khashabi" userId="62390808-c838-45e6-be59-d6fd0d208bc8" providerId="ADAL" clId="{19A97A65-FB7E-DC4C-8433-B675572D5E70}" dt="2023-02-21T15:01:28.308" v="3886" actId="478"/>
          <ac:cxnSpMkLst>
            <pc:docMk/>
            <pc:sldMk cId="1144263790" sldId="1726"/>
            <ac:cxnSpMk id="127" creationId="{9EF3EF72-D760-0569-9A1B-0212E0A289DB}"/>
          </ac:cxnSpMkLst>
        </pc:cxnChg>
        <pc:cxnChg chg="del mod">
          <ac:chgData name="Daniel Khashabi" userId="62390808-c838-45e6-be59-d6fd0d208bc8" providerId="ADAL" clId="{19A97A65-FB7E-DC4C-8433-B675572D5E70}" dt="2023-02-21T15:01:28.308" v="3886" actId="478"/>
          <ac:cxnSpMkLst>
            <pc:docMk/>
            <pc:sldMk cId="1144263790" sldId="1726"/>
            <ac:cxnSpMk id="129" creationId="{C511446E-1A30-C4F0-046E-D5A52C72488D}"/>
          </ac:cxnSpMkLst>
        </pc:cxnChg>
        <pc:cxnChg chg="del mod">
          <ac:chgData name="Daniel Khashabi" userId="62390808-c838-45e6-be59-d6fd0d208bc8" providerId="ADAL" clId="{19A97A65-FB7E-DC4C-8433-B675572D5E70}" dt="2023-02-21T15:01:28.308" v="3886" actId="478"/>
          <ac:cxnSpMkLst>
            <pc:docMk/>
            <pc:sldMk cId="1144263790" sldId="1726"/>
            <ac:cxnSpMk id="132" creationId="{493A4FA4-484F-E584-D0F6-02898F9B4D98}"/>
          </ac:cxnSpMkLst>
        </pc:cxnChg>
        <pc:cxnChg chg="del mod">
          <ac:chgData name="Daniel Khashabi" userId="62390808-c838-45e6-be59-d6fd0d208bc8" providerId="ADAL" clId="{19A97A65-FB7E-DC4C-8433-B675572D5E70}" dt="2023-02-21T15:01:28.308" v="3886" actId="478"/>
          <ac:cxnSpMkLst>
            <pc:docMk/>
            <pc:sldMk cId="1144263790" sldId="1726"/>
            <ac:cxnSpMk id="135" creationId="{57704448-2B07-815B-6DCD-BEC31BEC9E60}"/>
          </ac:cxnSpMkLst>
        </pc:cxnChg>
        <pc:cxnChg chg="del mod">
          <ac:chgData name="Daniel Khashabi" userId="62390808-c838-45e6-be59-d6fd0d208bc8" providerId="ADAL" clId="{19A97A65-FB7E-DC4C-8433-B675572D5E70}" dt="2023-02-21T15:01:28.308" v="3886" actId="478"/>
          <ac:cxnSpMkLst>
            <pc:docMk/>
            <pc:sldMk cId="1144263790" sldId="1726"/>
            <ac:cxnSpMk id="151" creationId="{3A2F5CA8-03B1-081D-A472-6D6B434C03CD}"/>
          </ac:cxnSpMkLst>
        </pc:cxnChg>
      </pc:sldChg>
      <pc:sldChg chg="addSp delSp modSp new mod">
        <pc:chgData name="Daniel Khashabi" userId="62390808-c838-45e6-be59-d6fd0d208bc8" providerId="ADAL" clId="{19A97A65-FB7E-DC4C-8433-B675572D5E70}" dt="2023-02-22T17:58:30.299" v="9801"/>
        <pc:sldMkLst>
          <pc:docMk/>
          <pc:sldMk cId="2309835176" sldId="1727"/>
        </pc:sldMkLst>
        <pc:spChg chg="mod">
          <ac:chgData name="Daniel Khashabi" userId="62390808-c838-45e6-be59-d6fd0d208bc8" providerId="ADAL" clId="{19A97A65-FB7E-DC4C-8433-B675572D5E70}" dt="2023-02-21T15:08:21.359" v="4175" actId="20577"/>
          <ac:spMkLst>
            <pc:docMk/>
            <pc:sldMk cId="2309835176" sldId="1727"/>
            <ac:spMk id="2" creationId="{203F98F8-682C-12DA-E8CC-841FC43A8D66}"/>
          </ac:spMkLst>
        </pc:spChg>
        <pc:spChg chg="del">
          <ac:chgData name="Daniel Khashabi" userId="62390808-c838-45e6-be59-d6fd0d208bc8" providerId="ADAL" clId="{19A97A65-FB7E-DC4C-8433-B675572D5E70}" dt="2023-02-21T15:08:31.231" v="4177"/>
          <ac:spMkLst>
            <pc:docMk/>
            <pc:sldMk cId="2309835176" sldId="1727"/>
            <ac:spMk id="3" creationId="{674D1101-9EC0-DFB9-2F0F-8C47D0CA9FA6}"/>
          </ac:spMkLst>
        </pc:spChg>
        <pc:spChg chg="add del mod">
          <ac:chgData name="Daniel Khashabi" userId="62390808-c838-45e6-be59-d6fd0d208bc8" providerId="ADAL" clId="{19A97A65-FB7E-DC4C-8433-B675572D5E70}" dt="2023-02-21T15:08:35.328" v="4182"/>
          <ac:spMkLst>
            <pc:docMk/>
            <pc:sldMk cId="2309835176" sldId="1727"/>
            <ac:spMk id="4" creationId="{EB4FF20A-E7E0-39B5-BFF7-39ACCD77DF4A}"/>
          </ac:spMkLst>
        </pc:spChg>
        <pc:spChg chg="add mod">
          <ac:chgData name="Daniel Khashabi" userId="62390808-c838-45e6-be59-d6fd0d208bc8" providerId="ADAL" clId="{19A97A65-FB7E-DC4C-8433-B675572D5E70}" dt="2023-02-22T17:58:30.299" v="9801"/>
          <ac:spMkLst>
            <pc:docMk/>
            <pc:sldMk cId="2309835176" sldId="1727"/>
            <ac:spMk id="8" creationId="{5CCED583-FE7C-EA34-63FF-111B9BBED642}"/>
          </ac:spMkLst>
        </pc:spChg>
        <pc:spChg chg="add mod">
          <ac:chgData name="Daniel Khashabi" userId="62390808-c838-45e6-be59-d6fd0d208bc8" providerId="ADAL" clId="{19A97A65-FB7E-DC4C-8433-B675572D5E70}" dt="2023-02-22T17:58:30.299" v="9801"/>
          <ac:spMkLst>
            <pc:docMk/>
            <pc:sldMk cId="2309835176" sldId="1727"/>
            <ac:spMk id="9" creationId="{A136A542-A9CC-43A3-308F-4C6DDCB567F1}"/>
          </ac:spMkLst>
        </pc:spChg>
        <pc:picChg chg="add mod">
          <ac:chgData name="Daniel Khashabi" userId="62390808-c838-45e6-be59-d6fd0d208bc8" providerId="ADAL" clId="{19A97A65-FB7E-DC4C-8433-B675572D5E70}" dt="2023-02-21T15:08:52.449" v="4184" actId="1076"/>
          <ac:picMkLst>
            <pc:docMk/>
            <pc:sldMk cId="2309835176" sldId="1727"/>
            <ac:picMk id="6" creationId="{2F8A71C7-EA82-5BCF-2E43-8AFE82759F37}"/>
          </ac:picMkLst>
        </pc:picChg>
      </pc:sldChg>
      <pc:sldChg chg="add del">
        <pc:chgData name="Daniel Khashabi" userId="62390808-c838-45e6-be59-d6fd0d208bc8" providerId="ADAL" clId="{19A97A65-FB7E-DC4C-8433-B675572D5E70}" dt="2023-02-21T15:17:21.151" v="4527" actId="2696"/>
        <pc:sldMkLst>
          <pc:docMk/>
          <pc:sldMk cId="352869949" sldId="1728"/>
        </pc:sldMkLst>
      </pc:sldChg>
      <pc:sldChg chg="addSp modSp add mod">
        <pc:chgData name="Daniel Khashabi" userId="62390808-c838-45e6-be59-d6fd0d208bc8" providerId="ADAL" clId="{19A97A65-FB7E-DC4C-8433-B675572D5E70}" dt="2023-02-22T17:58:30.299" v="9801"/>
        <pc:sldMkLst>
          <pc:docMk/>
          <pc:sldMk cId="3414470684" sldId="1729"/>
        </pc:sldMkLst>
        <pc:spChg chg="mod">
          <ac:chgData name="Daniel Khashabi" userId="62390808-c838-45e6-be59-d6fd0d208bc8" providerId="ADAL" clId="{19A97A65-FB7E-DC4C-8433-B675572D5E70}" dt="2023-02-22T17:58:30.299" v="9801"/>
          <ac:spMkLst>
            <pc:docMk/>
            <pc:sldMk cId="3414470684" sldId="1729"/>
            <ac:spMk id="4" creationId="{BEDC438E-8CEC-0CC2-E9D7-766BB19CA8F4}"/>
          </ac:spMkLst>
        </pc:spChg>
        <pc:spChg chg="add mod">
          <ac:chgData name="Daniel Khashabi" userId="62390808-c838-45e6-be59-d6fd0d208bc8" providerId="ADAL" clId="{19A97A65-FB7E-DC4C-8433-B675572D5E70}" dt="2023-02-22T17:58:30.299" v="9801"/>
          <ac:spMkLst>
            <pc:docMk/>
            <pc:sldMk cId="3414470684" sldId="1729"/>
            <ac:spMk id="6" creationId="{8C270C2E-6A6D-0D64-53BD-71940CE322EF}"/>
          </ac:spMkLst>
        </pc:spChg>
        <pc:picChg chg="mod">
          <ac:chgData name="Daniel Khashabi" userId="62390808-c838-45e6-be59-d6fd0d208bc8" providerId="ADAL" clId="{19A97A65-FB7E-DC4C-8433-B675572D5E70}" dt="2023-02-21T15:15:06.328" v="4436" actId="14100"/>
          <ac:picMkLst>
            <pc:docMk/>
            <pc:sldMk cId="3414470684" sldId="1729"/>
            <ac:picMk id="7" creationId="{EF3CA6D2-B0BD-FEB4-5AD1-BEA6223C5159}"/>
          </ac:picMkLst>
        </pc:picChg>
      </pc:sldChg>
      <pc:sldChg chg="addSp delSp modSp add mod modAnim">
        <pc:chgData name="Daniel Khashabi" userId="62390808-c838-45e6-be59-d6fd0d208bc8" providerId="ADAL" clId="{19A97A65-FB7E-DC4C-8433-B675572D5E70}" dt="2023-02-22T17:58:30.299" v="9801"/>
        <pc:sldMkLst>
          <pc:docMk/>
          <pc:sldMk cId="3160390091" sldId="1730"/>
        </pc:sldMkLst>
        <pc:spChg chg="mod">
          <ac:chgData name="Daniel Khashabi" userId="62390808-c838-45e6-be59-d6fd0d208bc8" providerId="ADAL" clId="{19A97A65-FB7E-DC4C-8433-B675572D5E70}" dt="2023-02-21T15:16:00.341" v="4512" actId="20577"/>
          <ac:spMkLst>
            <pc:docMk/>
            <pc:sldMk cId="3160390091" sldId="1730"/>
            <ac:spMk id="3" creationId="{8E8092CD-FBA9-B26F-643E-3A0AA279711C}"/>
          </ac:spMkLst>
        </pc:spChg>
        <pc:spChg chg="mod">
          <ac:chgData name="Daniel Khashabi" userId="62390808-c838-45e6-be59-d6fd0d208bc8" providerId="ADAL" clId="{19A97A65-FB7E-DC4C-8433-B675572D5E70}" dt="2023-02-22T17:58:30.299" v="9801"/>
          <ac:spMkLst>
            <pc:docMk/>
            <pc:sldMk cId="3160390091" sldId="1730"/>
            <ac:spMk id="4" creationId="{BEDC438E-8CEC-0CC2-E9D7-766BB19CA8F4}"/>
          </ac:spMkLst>
        </pc:spChg>
        <pc:spChg chg="add mod">
          <ac:chgData name="Daniel Khashabi" userId="62390808-c838-45e6-be59-d6fd0d208bc8" providerId="ADAL" clId="{19A97A65-FB7E-DC4C-8433-B675572D5E70}" dt="2023-02-22T17:58:30.299" v="9801"/>
          <ac:spMkLst>
            <pc:docMk/>
            <pc:sldMk cId="3160390091" sldId="1730"/>
            <ac:spMk id="8" creationId="{BCA40919-AB36-DC51-5C86-CB7F38AA55AD}"/>
          </ac:spMkLst>
        </pc:spChg>
        <pc:picChg chg="add mod">
          <ac:chgData name="Daniel Khashabi" userId="62390808-c838-45e6-be59-d6fd0d208bc8" providerId="ADAL" clId="{19A97A65-FB7E-DC4C-8433-B675572D5E70}" dt="2023-02-21T15:16:04.302" v="4513" actId="1076"/>
          <ac:picMkLst>
            <pc:docMk/>
            <pc:sldMk cId="3160390091" sldId="1730"/>
            <ac:picMk id="6" creationId="{4212318E-E76D-12DB-985F-1EE0067CA1F1}"/>
          </ac:picMkLst>
        </pc:picChg>
        <pc:picChg chg="del">
          <ac:chgData name="Daniel Khashabi" userId="62390808-c838-45e6-be59-d6fd0d208bc8" providerId="ADAL" clId="{19A97A65-FB7E-DC4C-8433-B675572D5E70}" dt="2023-02-21T15:15:29.072" v="4438" actId="478"/>
          <ac:picMkLst>
            <pc:docMk/>
            <pc:sldMk cId="3160390091" sldId="1730"/>
            <ac:picMk id="7" creationId="{EF3CA6D2-B0BD-FEB4-5AD1-BEA6223C5159}"/>
          </ac:picMkLst>
        </pc:picChg>
      </pc:sldChg>
      <pc:sldChg chg="addSp delSp modSp add mod">
        <pc:chgData name="Daniel Khashabi" userId="62390808-c838-45e6-be59-d6fd0d208bc8" providerId="ADAL" clId="{19A97A65-FB7E-DC4C-8433-B675572D5E70}" dt="2023-02-22T17:58:30.299" v="9801"/>
        <pc:sldMkLst>
          <pc:docMk/>
          <pc:sldMk cId="3145848906" sldId="1731"/>
        </pc:sldMkLst>
        <pc:spChg chg="mod">
          <ac:chgData name="Daniel Khashabi" userId="62390808-c838-45e6-be59-d6fd0d208bc8" providerId="ADAL" clId="{19A97A65-FB7E-DC4C-8433-B675572D5E70}" dt="2023-02-21T15:20:36.324" v="4572" actId="15"/>
          <ac:spMkLst>
            <pc:docMk/>
            <pc:sldMk cId="3145848906" sldId="1731"/>
            <ac:spMk id="3" creationId="{8E8092CD-FBA9-B26F-643E-3A0AA279711C}"/>
          </ac:spMkLst>
        </pc:spChg>
        <pc:spChg chg="mod">
          <ac:chgData name="Daniel Khashabi" userId="62390808-c838-45e6-be59-d6fd0d208bc8" providerId="ADAL" clId="{19A97A65-FB7E-DC4C-8433-B675572D5E70}" dt="2023-02-22T17:58:30.299" v="9801"/>
          <ac:spMkLst>
            <pc:docMk/>
            <pc:sldMk cId="3145848906" sldId="1731"/>
            <ac:spMk id="4" creationId="{BEDC438E-8CEC-0CC2-E9D7-766BB19CA8F4}"/>
          </ac:spMkLst>
        </pc:spChg>
        <pc:spChg chg="add mod">
          <ac:chgData name="Daniel Khashabi" userId="62390808-c838-45e6-be59-d6fd0d208bc8" providerId="ADAL" clId="{19A97A65-FB7E-DC4C-8433-B675572D5E70}" dt="2023-02-22T17:58:30.299" v="9801"/>
          <ac:spMkLst>
            <pc:docMk/>
            <pc:sldMk cId="3145848906" sldId="1731"/>
            <ac:spMk id="7" creationId="{9DF5BC11-F95E-5A3F-C1A7-05C2AC9D06FB}"/>
          </ac:spMkLst>
        </pc:spChg>
        <pc:picChg chg="del">
          <ac:chgData name="Daniel Khashabi" userId="62390808-c838-45e6-be59-d6fd0d208bc8" providerId="ADAL" clId="{19A97A65-FB7E-DC4C-8433-B675572D5E70}" dt="2023-02-21T15:16:44.659" v="4515" actId="478"/>
          <ac:picMkLst>
            <pc:docMk/>
            <pc:sldMk cId="3145848906" sldId="1731"/>
            <ac:picMk id="6" creationId="{4212318E-E76D-12DB-985F-1EE0067CA1F1}"/>
          </ac:picMkLst>
        </pc:picChg>
      </pc:sldChg>
      <pc:sldChg chg="modSp new mod ord">
        <pc:chgData name="Daniel Khashabi" userId="62390808-c838-45e6-be59-d6fd0d208bc8" providerId="ADAL" clId="{19A97A65-FB7E-DC4C-8433-B675572D5E70}" dt="2023-02-22T18:57:39.292" v="10579" actId="27636"/>
        <pc:sldMkLst>
          <pc:docMk/>
          <pc:sldMk cId="1446965755" sldId="1732"/>
        </pc:sldMkLst>
        <pc:spChg chg="mod">
          <ac:chgData name="Daniel Khashabi" userId="62390808-c838-45e6-be59-d6fd0d208bc8" providerId="ADAL" clId="{19A97A65-FB7E-DC4C-8433-B675572D5E70}" dt="2023-02-21T23:20:13.389" v="4702" actId="20577"/>
          <ac:spMkLst>
            <pc:docMk/>
            <pc:sldMk cId="1446965755" sldId="1732"/>
            <ac:spMk id="2" creationId="{90CB4F26-3FF4-3083-EE58-39A2EEC10D58}"/>
          </ac:spMkLst>
        </pc:spChg>
        <pc:spChg chg="mod">
          <ac:chgData name="Daniel Khashabi" userId="62390808-c838-45e6-be59-d6fd0d208bc8" providerId="ADAL" clId="{19A97A65-FB7E-DC4C-8433-B675572D5E70}" dt="2023-02-22T18:57:39.292" v="10579" actId="27636"/>
          <ac:spMkLst>
            <pc:docMk/>
            <pc:sldMk cId="1446965755" sldId="1732"/>
            <ac:spMk id="3" creationId="{7B2BFE65-F95C-7CC3-C7B1-AC8F523DFC10}"/>
          </ac:spMkLst>
        </pc:spChg>
      </pc:sldChg>
      <pc:sldChg chg="modSp add del mod modShow">
        <pc:chgData name="Daniel Khashabi" userId="62390808-c838-45e6-be59-d6fd0d208bc8" providerId="ADAL" clId="{19A97A65-FB7E-DC4C-8433-B675572D5E70}" dt="2023-02-23T16:37:31.810" v="10905" actId="2696"/>
        <pc:sldMkLst>
          <pc:docMk/>
          <pc:sldMk cId="0" sldId="1733"/>
        </pc:sldMkLst>
        <pc:spChg chg="mod">
          <ac:chgData name="Daniel Khashabi" userId="62390808-c838-45e6-be59-d6fd0d208bc8" providerId="ADAL" clId="{19A97A65-FB7E-DC4C-8433-B675572D5E70}" dt="2023-02-22T17:58:30.299" v="9801"/>
          <ac:spMkLst>
            <pc:docMk/>
            <pc:sldMk cId="0" sldId="1733"/>
            <ac:spMk id="3" creationId="{00000000-0000-0000-0000-000000000000}"/>
          </ac:spMkLst>
        </pc:spChg>
        <pc:spChg chg="mod">
          <ac:chgData name="Daniel Khashabi" userId="62390808-c838-45e6-be59-d6fd0d208bc8" providerId="ADAL" clId="{19A97A65-FB7E-DC4C-8433-B675572D5E70}" dt="2023-02-22T17:58:30.299" v="9801"/>
          <ac:spMkLst>
            <pc:docMk/>
            <pc:sldMk cId="0" sldId="1733"/>
            <ac:spMk id="5" creationId="{00000000-0000-0000-0000-000000000000}"/>
          </ac:spMkLst>
        </pc:spChg>
      </pc:sldChg>
      <pc:sldChg chg="modSp add del mod modShow">
        <pc:chgData name="Daniel Khashabi" userId="62390808-c838-45e6-be59-d6fd0d208bc8" providerId="ADAL" clId="{19A97A65-FB7E-DC4C-8433-B675572D5E70}" dt="2023-02-22T17:58:30.299" v="9801"/>
        <pc:sldMkLst>
          <pc:docMk/>
          <pc:sldMk cId="0" sldId="1734"/>
        </pc:sldMkLst>
        <pc:spChg chg="mod">
          <ac:chgData name="Daniel Khashabi" userId="62390808-c838-45e6-be59-d6fd0d208bc8" providerId="ADAL" clId="{19A97A65-FB7E-DC4C-8433-B675572D5E70}" dt="2023-02-22T17:58:30.299" v="9801"/>
          <ac:spMkLst>
            <pc:docMk/>
            <pc:sldMk cId="0" sldId="1734"/>
            <ac:spMk id="2" creationId="{00000000-0000-0000-0000-000000000000}"/>
          </ac:spMkLst>
        </pc:spChg>
        <pc:spChg chg="mod">
          <ac:chgData name="Daniel Khashabi" userId="62390808-c838-45e6-be59-d6fd0d208bc8" providerId="ADAL" clId="{19A97A65-FB7E-DC4C-8433-B675572D5E70}" dt="2023-02-22T17:58:30.299" v="9801"/>
          <ac:spMkLst>
            <pc:docMk/>
            <pc:sldMk cId="0" sldId="1734"/>
            <ac:spMk id="6" creationId="{00000000-0000-0000-0000-000000000000}"/>
          </ac:spMkLst>
        </pc:spChg>
        <pc:spChg chg="mod">
          <ac:chgData name="Daniel Khashabi" userId="62390808-c838-45e6-be59-d6fd0d208bc8" providerId="ADAL" clId="{19A97A65-FB7E-DC4C-8433-B675572D5E70}" dt="2023-02-22T17:58:30.299" v="9801"/>
          <ac:spMkLst>
            <pc:docMk/>
            <pc:sldMk cId="0" sldId="1734"/>
            <ac:spMk id="7" creationId="{00000000-0000-0000-0000-000000000000}"/>
          </ac:spMkLst>
        </pc:spChg>
        <pc:spChg chg="mod">
          <ac:chgData name="Daniel Khashabi" userId="62390808-c838-45e6-be59-d6fd0d208bc8" providerId="ADAL" clId="{19A97A65-FB7E-DC4C-8433-B675572D5E70}" dt="2023-02-22T01:53:37.017" v="6087"/>
          <ac:spMkLst>
            <pc:docMk/>
            <pc:sldMk cId="0" sldId="1734"/>
            <ac:spMk id="8" creationId="{00000000-0000-0000-0000-000000000000}"/>
          </ac:spMkLst>
        </pc:spChg>
        <pc:spChg chg="mod">
          <ac:chgData name="Daniel Khashabi" userId="62390808-c838-45e6-be59-d6fd0d208bc8" providerId="ADAL" clId="{19A97A65-FB7E-DC4C-8433-B675572D5E70}" dt="2023-02-22T17:58:30.299" v="9801"/>
          <ac:spMkLst>
            <pc:docMk/>
            <pc:sldMk cId="0" sldId="1734"/>
            <ac:spMk id="9" creationId="{00000000-0000-0000-0000-000000000000}"/>
          </ac:spMkLst>
        </pc:spChg>
      </pc:sldChg>
      <pc:sldChg chg="modSp add del mod modShow">
        <pc:chgData name="Daniel Khashabi" userId="62390808-c838-45e6-be59-d6fd0d208bc8" providerId="ADAL" clId="{19A97A65-FB7E-DC4C-8433-B675572D5E70}" dt="2023-02-22T17:58:30.299" v="9801"/>
        <pc:sldMkLst>
          <pc:docMk/>
          <pc:sldMk cId="0" sldId="1735"/>
        </pc:sldMkLst>
        <pc:spChg chg="mod">
          <ac:chgData name="Daniel Khashabi" userId="62390808-c838-45e6-be59-d6fd0d208bc8" providerId="ADAL" clId="{19A97A65-FB7E-DC4C-8433-B675572D5E70}" dt="2023-02-22T17:58:30.299" v="9801"/>
          <ac:spMkLst>
            <pc:docMk/>
            <pc:sldMk cId="0" sldId="1735"/>
            <ac:spMk id="2" creationId="{00000000-0000-0000-0000-000000000000}"/>
          </ac:spMkLst>
        </pc:spChg>
        <pc:spChg chg="mod">
          <ac:chgData name="Daniel Khashabi" userId="62390808-c838-45e6-be59-d6fd0d208bc8" providerId="ADAL" clId="{19A97A65-FB7E-DC4C-8433-B675572D5E70}" dt="2023-02-22T17:58:30.299" v="9801"/>
          <ac:spMkLst>
            <pc:docMk/>
            <pc:sldMk cId="0" sldId="1735"/>
            <ac:spMk id="6" creationId="{00000000-0000-0000-0000-000000000000}"/>
          </ac:spMkLst>
        </pc:spChg>
        <pc:spChg chg="mod">
          <ac:chgData name="Daniel Khashabi" userId="62390808-c838-45e6-be59-d6fd0d208bc8" providerId="ADAL" clId="{19A97A65-FB7E-DC4C-8433-B675572D5E70}" dt="2023-02-22T17:58:30.299" v="9801"/>
          <ac:spMkLst>
            <pc:docMk/>
            <pc:sldMk cId="0" sldId="1735"/>
            <ac:spMk id="7" creationId="{00000000-0000-0000-0000-000000000000}"/>
          </ac:spMkLst>
        </pc:spChg>
        <pc:spChg chg="mod">
          <ac:chgData name="Daniel Khashabi" userId="62390808-c838-45e6-be59-d6fd0d208bc8" providerId="ADAL" clId="{19A97A65-FB7E-DC4C-8433-B675572D5E70}" dt="2023-02-22T17:58:30.299" v="9801"/>
          <ac:spMkLst>
            <pc:docMk/>
            <pc:sldMk cId="0" sldId="1735"/>
            <ac:spMk id="8" creationId="{00000000-0000-0000-0000-000000000000}"/>
          </ac:spMkLst>
        </pc:spChg>
        <pc:spChg chg="mod">
          <ac:chgData name="Daniel Khashabi" userId="62390808-c838-45e6-be59-d6fd0d208bc8" providerId="ADAL" clId="{19A97A65-FB7E-DC4C-8433-B675572D5E70}" dt="2023-02-22T17:58:30.299" v="9801"/>
          <ac:spMkLst>
            <pc:docMk/>
            <pc:sldMk cId="0" sldId="1735"/>
            <ac:spMk id="9" creationId="{00000000-0000-0000-0000-000000000000}"/>
          </ac:spMkLst>
        </pc:spChg>
        <pc:spChg chg="mod">
          <ac:chgData name="Daniel Khashabi" userId="62390808-c838-45e6-be59-d6fd0d208bc8" providerId="ADAL" clId="{19A97A65-FB7E-DC4C-8433-B675572D5E70}" dt="2023-02-22T17:58:30.299" v="9801"/>
          <ac:spMkLst>
            <pc:docMk/>
            <pc:sldMk cId="0" sldId="1735"/>
            <ac:spMk id="10" creationId="{00000000-0000-0000-0000-000000000000}"/>
          </ac:spMkLst>
        </pc:spChg>
        <pc:spChg chg="mod">
          <ac:chgData name="Daniel Khashabi" userId="62390808-c838-45e6-be59-d6fd0d208bc8" providerId="ADAL" clId="{19A97A65-FB7E-DC4C-8433-B675572D5E70}" dt="2023-02-22T17:58:30.299" v="9801"/>
          <ac:spMkLst>
            <pc:docMk/>
            <pc:sldMk cId="0" sldId="1735"/>
            <ac:spMk id="11" creationId="{00000000-0000-0000-0000-000000000000}"/>
          </ac:spMkLst>
        </pc:spChg>
        <pc:spChg chg="mod">
          <ac:chgData name="Daniel Khashabi" userId="62390808-c838-45e6-be59-d6fd0d208bc8" providerId="ADAL" clId="{19A97A65-FB7E-DC4C-8433-B675572D5E70}" dt="2023-02-22T01:53:37.017" v="6087"/>
          <ac:spMkLst>
            <pc:docMk/>
            <pc:sldMk cId="0" sldId="1735"/>
            <ac:spMk id="12" creationId="{00000000-0000-0000-0000-000000000000}"/>
          </ac:spMkLst>
        </pc:spChg>
        <pc:spChg chg="mod">
          <ac:chgData name="Daniel Khashabi" userId="62390808-c838-45e6-be59-d6fd0d208bc8" providerId="ADAL" clId="{19A97A65-FB7E-DC4C-8433-B675572D5E70}" dt="2023-02-22T17:58:30.299" v="9801"/>
          <ac:spMkLst>
            <pc:docMk/>
            <pc:sldMk cId="0" sldId="1735"/>
            <ac:spMk id="13" creationId="{00000000-0000-0000-0000-000000000000}"/>
          </ac:spMkLst>
        </pc:spChg>
      </pc:sldChg>
      <pc:sldChg chg="modSp new mod ord">
        <pc:chgData name="Daniel Khashabi" userId="62390808-c838-45e6-be59-d6fd0d208bc8" providerId="ADAL" clId="{19A97A65-FB7E-DC4C-8433-B675572D5E70}" dt="2023-02-23T16:40:58.911" v="11070" actId="20578"/>
        <pc:sldMkLst>
          <pc:docMk/>
          <pc:sldMk cId="4248584166" sldId="1736"/>
        </pc:sldMkLst>
        <pc:spChg chg="mod">
          <ac:chgData name="Daniel Khashabi" userId="62390808-c838-45e6-be59-d6fd0d208bc8" providerId="ADAL" clId="{19A97A65-FB7E-DC4C-8433-B675572D5E70}" dt="2023-02-22T01:58:00.283" v="6368" actId="20577"/>
          <ac:spMkLst>
            <pc:docMk/>
            <pc:sldMk cId="4248584166" sldId="1736"/>
            <ac:spMk id="2" creationId="{39275670-7707-984C-09FA-C85049939DA1}"/>
          </ac:spMkLst>
        </pc:spChg>
        <pc:spChg chg="mod">
          <ac:chgData name="Daniel Khashabi" userId="62390808-c838-45e6-be59-d6fd0d208bc8" providerId="ADAL" clId="{19A97A65-FB7E-DC4C-8433-B675572D5E70}" dt="2023-02-23T16:40:53.107" v="11068" actId="12"/>
          <ac:spMkLst>
            <pc:docMk/>
            <pc:sldMk cId="4248584166" sldId="1736"/>
            <ac:spMk id="3" creationId="{38780202-6629-C48E-1848-46A76232BDDA}"/>
          </ac:spMkLst>
        </pc:spChg>
      </pc:sldChg>
      <pc:sldChg chg="modSp new add del mod">
        <pc:chgData name="Daniel Khashabi" userId="62390808-c838-45e6-be59-d6fd0d208bc8" providerId="ADAL" clId="{19A97A65-FB7E-DC4C-8433-B675572D5E70}" dt="2023-02-22T13:00:39.822" v="7433" actId="2696"/>
        <pc:sldMkLst>
          <pc:docMk/>
          <pc:sldMk cId="3543043108" sldId="1737"/>
        </pc:sldMkLst>
        <pc:spChg chg="mod">
          <ac:chgData name="Daniel Khashabi" userId="62390808-c838-45e6-be59-d6fd0d208bc8" providerId="ADAL" clId="{19A97A65-FB7E-DC4C-8433-B675572D5E70}" dt="2023-02-22T01:58:47.146" v="6414" actId="20577"/>
          <ac:spMkLst>
            <pc:docMk/>
            <pc:sldMk cId="3543043108" sldId="1737"/>
            <ac:spMk id="2" creationId="{3312052D-007E-EAB5-A583-7513C571892B}"/>
          </ac:spMkLst>
        </pc:spChg>
        <pc:spChg chg="mod">
          <ac:chgData name="Daniel Khashabi" userId="62390808-c838-45e6-be59-d6fd0d208bc8" providerId="ADAL" clId="{19A97A65-FB7E-DC4C-8433-B675572D5E70}" dt="2023-02-22T01:58:43.801" v="6407" actId="5793"/>
          <ac:spMkLst>
            <pc:docMk/>
            <pc:sldMk cId="3543043108" sldId="1737"/>
            <ac:spMk id="3" creationId="{0A2ACB8F-2132-732C-5822-9FAC51E8715D}"/>
          </ac:spMkLst>
        </pc:spChg>
      </pc:sldChg>
      <pc:sldChg chg="addSp delSp modSp add mod">
        <pc:chgData name="Daniel Khashabi" userId="62390808-c838-45e6-be59-d6fd0d208bc8" providerId="ADAL" clId="{19A97A65-FB7E-DC4C-8433-B675572D5E70}" dt="2023-02-22T17:58:30.299" v="9801"/>
        <pc:sldMkLst>
          <pc:docMk/>
          <pc:sldMk cId="0" sldId="1738"/>
        </pc:sldMkLst>
        <pc:spChg chg="del">
          <ac:chgData name="Daniel Khashabi" userId="62390808-c838-45e6-be59-d6fd0d208bc8" providerId="ADAL" clId="{19A97A65-FB7E-DC4C-8433-B675572D5E70}" dt="2023-02-22T03:19:32.082" v="6424" actId="478"/>
          <ac:spMkLst>
            <pc:docMk/>
            <pc:sldMk cId="0" sldId="1738"/>
            <ac:spMk id="2" creationId="{00000000-0000-0000-0000-000000000000}"/>
          </ac:spMkLst>
        </pc:spChg>
        <pc:spChg chg="del">
          <ac:chgData name="Daniel Khashabi" userId="62390808-c838-45e6-be59-d6fd0d208bc8" providerId="ADAL" clId="{19A97A65-FB7E-DC4C-8433-B675572D5E70}" dt="2023-02-22T03:19:28.308" v="6421" actId="478"/>
          <ac:spMkLst>
            <pc:docMk/>
            <pc:sldMk cId="0" sldId="1738"/>
            <ac:spMk id="3" creationId="{00000000-0000-0000-0000-000000000000}"/>
          </ac:spMkLst>
        </pc:spChg>
        <pc:spChg chg="mod">
          <ac:chgData name="Daniel Khashabi" userId="62390808-c838-45e6-be59-d6fd0d208bc8" providerId="ADAL" clId="{19A97A65-FB7E-DC4C-8433-B675572D5E70}" dt="2023-02-22T17:58:30.299" v="9801"/>
          <ac:spMkLst>
            <pc:docMk/>
            <pc:sldMk cId="0" sldId="1738"/>
            <ac:spMk id="4" creationId="{00000000-0000-0000-0000-000000000000}"/>
          </ac:spMkLst>
        </pc:spChg>
        <pc:spChg chg="mod">
          <ac:chgData name="Daniel Khashabi" userId="62390808-c838-45e6-be59-d6fd0d208bc8" providerId="ADAL" clId="{19A97A65-FB7E-DC4C-8433-B675572D5E70}" dt="2023-02-22T17:58:30.299" v="9801"/>
          <ac:spMkLst>
            <pc:docMk/>
            <pc:sldMk cId="0" sldId="1738"/>
            <ac:spMk id="5" creationId="{00000000-0000-0000-0000-000000000000}"/>
          </ac:spMkLst>
        </pc:spChg>
        <pc:spChg chg="add del mod">
          <ac:chgData name="Daniel Khashabi" userId="62390808-c838-45e6-be59-d6fd0d208bc8" providerId="ADAL" clId="{19A97A65-FB7E-DC4C-8433-B675572D5E70}" dt="2023-02-22T03:19:31.040" v="6423" actId="478"/>
          <ac:spMkLst>
            <pc:docMk/>
            <pc:sldMk cId="0" sldId="1738"/>
            <ac:spMk id="7" creationId="{BC93B8D9-6E69-DEB6-80CC-17B99C9B4024}"/>
          </ac:spMkLst>
        </pc:spChg>
        <pc:spChg chg="add mod">
          <ac:chgData name="Daniel Khashabi" userId="62390808-c838-45e6-be59-d6fd0d208bc8" providerId="ADAL" clId="{19A97A65-FB7E-DC4C-8433-B675572D5E70}" dt="2023-02-22T17:58:30.299" v="9801"/>
          <ac:spMkLst>
            <pc:docMk/>
            <pc:sldMk cId="0" sldId="1738"/>
            <ac:spMk id="10" creationId="{4F6900CA-1C92-40A2-70DD-0FCF74D6D4E7}"/>
          </ac:spMkLst>
        </pc:spChg>
        <pc:spChg chg="add mod">
          <ac:chgData name="Daniel Khashabi" userId="62390808-c838-45e6-be59-d6fd0d208bc8" providerId="ADAL" clId="{19A97A65-FB7E-DC4C-8433-B675572D5E70}" dt="2023-02-22T17:58:30.299" v="9801"/>
          <ac:spMkLst>
            <pc:docMk/>
            <pc:sldMk cId="0" sldId="1738"/>
            <ac:spMk id="13" creationId="{1E2EE972-88E8-8A87-918D-8B7018FBF59C}"/>
          </ac:spMkLst>
        </pc:spChg>
        <pc:picChg chg="add mod modCrop">
          <ac:chgData name="Daniel Khashabi" userId="62390808-c838-45e6-be59-d6fd0d208bc8" providerId="ADAL" clId="{19A97A65-FB7E-DC4C-8433-B675572D5E70}" dt="2023-02-22T03:22:08.711" v="6481" actId="14861"/>
          <ac:picMkLst>
            <pc:docMk/>
            <pc:sldMk cId="0" sldId="1738"/>
            <ac:picMk id="8" creationId="{8D1CA031-E600-82A0-BC23-B31D5B7ABF4F}"/>
          </ac:picMkLst>
        </pc:picChg>
        <pc:picChg chg="add mod modCrop">
          <ac:chgData name="Daniel Khashabi" userId="62390808-c838-45e6-be59-d6fd0d208bc8" providerId="ADAL" clId="{19A97A65-FB7E-DC4C-8433-B675572D5E70}" dt="2023-02-22T03:22:59.490" v="6513" actId="1038"/>
          <ac:picMkLst>
            <pc:docMk/>
            <pc:sldMk cId="0" sldId="1738"/>
            <ac:picMk id="11" creationId="{B535E4C9-C2BC-F5A3-DF61-E07E2AAA1061}"/>
          </ac:picMkLst>
        </pc:picChg>
      </pc:sldChg>
      <pc:sldChg chg="addSp delSp modSp add del mod modClrScheme chgLayout">
        <pc:chgData name="Daniel Khashabi" userId="62390808-c838-45e6-be59-d6fd0d208bc8" providerId="ADAL" clId="{19A97A65-FB7E-DC4C-8433-B675572D5E70}" dt="2023-02-22T03:20:33.136" v="6442"/>
        <pc:sldMkLst>
          <pc:docMk/>
          <pc:sldMk cId="126430258" sldId="1739"/>
        </pc:sldMkLst>
        <pc:spChg chg="mod">
          <ac:chgData name="Daniel Khashabi" userId="62390808-c838-45e6-be59-d6fd0d208bc8" providerId="ADAL" clId="{19A97A65-FB7E-DC4C-8433-B675572D5E70}" dt="2023-02-22T03:23:32.861" v="6526" actId="20577"/>
          <ac:spMkLst>
            <pc:docMk/>
            <pc:sldMk cId="126430258" sldId="1739"/>
            <ac:spMk id="2" creationId="{80123361-F7C5-9309-783D-E6D22BD6A4C9}"/>
          </ac:spMkLst>
        </pc:spChg>
        <pc:spChg chg="mod">
          <ac:chgData name="Daniel Khashabi" userId="62390808-c838-45e6-be59-d6fd0d208bc8" providerId="ADAL" clId="{19A97A65-FB7E-DC4C-8433-B675572D5E70}" dt="2023-02-22T13:48:49.813" v="7938"/>
          <ac:spMkLst>
            <pc:docMk/>
            <pc:sldMk cId="126430258" sldId="1739"/>
            <ac:spMk id="3" creationId="{1AE15490-D7A5-D343-CA3B-AE593B61B4A9}"/>
          </ac:spMkLst>
        </pc:spChg>
        <pc:spChg chg="add mod">
          <ac:chgData name="Daniel Khashabi" userId="62390808-c838-45e6-be59-d6fd0d208bc8" providerId="ADAL" clId="{19A97A65-FB7E-DC4C-8433-B675572D5E70}" dt="2023-02-22T17:58:30.299" v="9801"/>
          <ac:spMkLst>
            <pc:docMk/>
            <pc:sldMk cId="126430258" sldId="1739"/>
            <ac:spMk id="5" creationId="{C35752E2-B13B-9E60-B832-57771B56DDAB}"/>
          </ac:spMkLst>
        </pc:spChg>
        <pc:spChg chg="mod ord">
          <ac:chgData name="Daniel Khashabi" userId="62390808-c838-45e6-be59-d6fd0d208bc8" providerId="ADAL" clId="{19A97A65-FB7E-DC4C-8433-B675572D5E70}" dt="2023-02-22T03:20:32.203" v="6441" actId="700"/>
          <ac:spMkLst>
            <pc:docMk/>
            <pc:sldMk cId="126430258" sldId="1739"/>
            <ac:spMk id="6" creationId="{00000000-0000-0000-0000-000000000000}"/>
          </ac:spMkLst>
        </pc:spChg>
        <pc:spChg chg="add del mod ord">
          <ac:chgData name="Daniel Khashabi" userId="62390808-c838-45e6-be59-d6fd0d208bc8" providerId="ADAL" clId="{19A97A65-FB7E-DC4C-8433-B675572D5E70}" dt="2023-02-22T03:20:32.203" v="6441" actId="700"/>
          <ac:spMkLst>
            <pc:docMk/>
            <pc:sldMk cId="126430258" sldId="1739"/>
            <ac:spMk id="8" creationId="{D31DC65D-63C8-A15F-63DB-48417F504EC0}"/>
          </ac:spMkLst>
        </pc:spChg>
        <pc:spChg chg="add del mod ord">
          <ac:chgData name="Daniel Khashabi" userId="62390808-c838-45e6-be59-d6fd0d208bc8" providerId="ADAL" clId="{19A97A65-FB7E-DC4C-8433-B675572D5E70}" dt="2023-02-22T03:20:32.203" v="6441" actId="700"/>
          <ac:spMkLst>
            <pc:docMk/>
            <pc:sldMk cId="126430258" sldId="1739"/>
            <ac:spMk id="9" creationId="{58EC04F8-2548-1A6F-446E-E6F461E6DABA}"/>
          </ac:spMkLst>
        </pc:spChg>
        <pc:spChg chg="add del mod ord">
          <ac:chgData name="Daniel Khashabi" userId="62390808-c838-45e6-be59-d6fd0d208bc8" providerId="ADAL" clId="{19A97A65-FB7E-DC4C-8433-B675572D5E70}" dt="2023-02-22T03:20:32.203" v="6441" actId="700"/>
          <ac:spMkLst>
            <pc:docMk/>
            <pc:sldMk cId="126430258" sldId="1739"/>
            <ac:spMk id="10" creationId="{1C27AD77-EBD5-9CFA-D642-7BF0B0B73CD5}"/>
          </ac:spMkLst>
        </pc:spChg>
        <pc:picChg chg="add mod">
          <ac:chgData name="Daniel Khashabi" userId="62390808-c838-45e6-be59-d6fd0d208bc8" providerId="ADAL" clId="{19A97A65-FB7E-DC4C-8433-B675572D5E70}" dt="2023-02-22T03:23:46.145" v="6536" actId="1036"/>
          <ac:picMkLst>
            <pc:docMk/>
            <pc:sldMk cId="126430258" sldId="1739"/>
            <ac:picMk id="4" creationId="{3EFC1115-3AE7-2FA3-87D1-F4E8E9948F44}"/>
          </ac:picMkLst>
        </pc:picChg>
      </pc:sldChg>
      <pc:sldChg chg="addSp delSp modSp new mod">
        <pc:chgData name="Daniel Khashabi" userId="62390808-c838-45e6-be59-d6fd0d208bc8" providerId="ADAL" clId="{19A97A65-FB7E-DC4C-8433-B675572D5E70}" dt="2023-02-22T17:58:30.299" v="9801"/>
        <pc:sldMkLst>
          <pc:docMk/>
          <pc:sldMk cId="1994282376" sldId="1740"/>
        </pc:sldMkLst>
        <pc:spChg chg="mod">
          <ac:chgData name="Daniel Khashabi" userId="62390808-c838-45e6-be59-d6fd0d208bc8" providerId="ADAL" clId="{19A97A65-FB7E-DC4C-8433-B675572D5E70}" dt="2023-02-22T03:25:55.081" v="6565" actId="20577"/>
          <ac:spMkLst>
            <pc:docMk/>
            <pc:sldMk cId="1994282376" sldId="1740"/>
            <ac:spMk id="2" creationId="{3AAE09DB-D512-32CF-FAC3-F4934B7CFCE9}"/>
          </ac:spMkLst>
        </pc:spChg>
        <pc:spChg chg="mod">
          <ac:chgData name="Daniel Khashabi" userId="62390808-c838-45e6-be59-d6fd0d208bc8" providerId="ADAL" clId="{19A97A65-FB7E-DC4C-8433-B675572D5E70}" dt="2023-02-22T03:34:25.422" v="6597" actId="368"/>
          <ac:spMkLst>
            <pc:docMk/>
            <pc:sldMk cId="1994282376" sldId="1740"/>
            <ac:spMk id="3" creationId="{A3D986DC-BDE4-6D83-A8E9-51A35E89DFE6}"/>
          </ac:spMkLst>
        </pc:spChg>
        <pc:spChg chg="add mod">
          <ac:chgData name="Daniel Khashabi" userId="62390808-c838-45e6-be59-d6fd0d208bc8" providerId="ADAL" clId="{19A97A65-FB7E-DC4C-8433-B675572D5E70}" dt="2023-02-22T17:58:30.299" v="9801"/>
          <ac:spMkLst>
            <pc:docMk/>
            <pc:sldMk cId="1994282376" sldId="1740"/>
            <ac:spMk id="5" creationId="{0AD9BA31-59DE-EF48-7269-B586FB5C5E00}"/>
          </ac:spMkLst>
        </pc:spChg>
        <pc:picChg chg="add del mod">
          <ac:chgData name="Daniel Khashabi" userId="62390808-c838-45e6-be59-d6fd0d208bc8" providerId="ADAL" clId="{19A97A65-FB7E-DC4C-8433-B675572D5E70}" dt="2023-02-22T03:33:50.686" v="6584" actId="478"/>
          <ac:picMkLst>
            <pc:docMk/>
            <pc:sldMk cId="1994282376" sldId="1740"/>
            <ac:picMk id="4" creationId="{3AA6F052-D738-F965-E481-1DB580A164A1}"/>
          </ac:picMkLst>
        </pc:picChg>
        <pc:picChg chg="add mod">
          <ac:chgData name="Daniel Khashabi" userId="62390808-c838-45e6-be59-d6fd0d208bc8" providerId="ADAL" clId="{19A97A65-FB7E-DC4C-8433-B675572D5E70}" dt="2023-02-22T03:34:16.012" v="6595" actId="14100"/>
          <ac:picMkLst>
            <pc:docMk/>
            <pc:sldMk cId="1994282376" sldId="1740"/>
            <ac:picMk id="2050" creationId="{FCDFB180-5503-D40F-1E47-6571D3F596C9}"/>
          </ac:picMkLst>
        </pc:picChg>
      </pc:sldChg>
      <pc:sldChg chg="modSp add modAnim">
        <pc:chgData name="Daniel Khashabi" userId="62390808-c838-45e6-be59-d6fd0d208bc8" providerId="ADAL" clId="{19A97A65-FB7E-DC4C-8433-B675572D5E70}" dt="2023-02-23T16:20:58.151" v="10779"/>
        <pc:sldMkLst>
          <pc:docMk/>
          <pc:sldMk cId="3278760500" sldId="1741"/>
        </pc:sldMkLst>
        <pc:spChg chg="mod">
          <ac:chgData name="Daniel Khashabi" userId="62390808-c838-45e6-be59-d6fd0d208bc8" providerId="ADAL" clId="{19A97A65-FB7E-DC4C-8433-B675572D5E70}" dt="2023-02-22T17:58:30.299" v="9801"/>
          <ac:spMkLst>
            <pc:docMk/>
            <pc:sldMk cId="3278760500" sldId="1741"/>
            <ac:spMk id="2" creationId="{905AB810-3D7D-65ED-BA58-504F065A446C}"/>
          </ac:spMkLst>
        </pc:spChg>
        <pc:spChg chg="mod">
          <ac:chgData name="Daniel Khashabi" userId="62390808-c838-45e6-be59-d6fd0d208bc8" providerId="ADAL" clId="{19A97A65-FB7E-DC4C-8433-B675572D5E70}" dt="2023-02-22T17:58:30.299" v="9801"/>
          <ac:spMkLst>
            <pc:docMk/>
            <pc:sldMk cId="3278760500" sldId="1741"/>
            <ac:spMk id="26" creationId="{082B7E43-F6AA-F2C8-6C31-C60686B3E19E}"/>
          </ac:spMkLst>
        </pc:spChg>
        <pc:spChg chg="mod">
          <ac:chgData name="Daniel Khashabi" userId="62390808-c838-45e6-be59-d6fd0d208bc8" providerId="ADAL" clId="{19A97A65-FB7E-DC4C-8433-B675572D5E70}" dt="2023-02-22T17:58:30.299" v="9801"/>
          <ac:spMkLst>
            <pc:docMk/>
            <pc:sldMk cId="3278760500" sldId="1741"/>
            <ac:spMk id="28" creationId="{1503E800-03F6-F0C7-19EB-098227C7B1E7}"/>
          </ac:spMkLst>
        </pc:spChg>
        <pc:spChg chg="mod">
          <ac:chgData name="Daniel Khashabi" userId="62390808-c838-45e6-be59-d6fd0d208bc8" providerId="ADAL" clId="{19A97A65-FB7E-DC4C-8433-B675572D5E70}" dt="2023-02-22T17:58:30.299" v="9801"/>
          <ac:spMkLst>
            <pc:docMk/>
            <pc:sldMk cId="3278760500" sldId="1741"/>
            <ac:spMk id="30" creationId="{9DBC8D66-39AD-808B-8BFC-CBB1558018AB}"/>
          </ac:spMkLst>
        </pc:spChg>
        <pc:spChg chg="mod">
          <ac:chgData name="Daniel Khashabi" userId="62390808-c838-45e6-be59-d6fd0d208bc8" providerId="ADAL" clId="{19A97A65-FB7E-DC4C-8433-B675572D5E70}" dt="2023-02-22T17:58:30.299" v="9801"/>
          <ac:spMkLst>
            <pc:docMk/>
            <pc:sldMk cId="3278760500" sldId="1741"/>
            <ac:spMk id="71" creationId="{1539C76B-D283-179F-B27F-6B0BC334DDDB}"/>
          </ac:spMkLst>
        </pc:spChg>
        <pc:spChg chg="mod">
          <ac:chgData name="Daniel Khashabi" userId="62390808-c838-45e6-be59-d6fd0d208bc8" providerId="ADAL" clId="{19A97A65-FB7E-DC4C-8433-B675572D5E70}" dt="2023-02-22T17:58:30.299" v="9801"/>
          <ac:spMkLst>
            <pc:docMk/>
            <pc:sldMk cId="3278760500" sldId="1741"/>
            <ac:spMk id="72" creationId="{04DFAC35-FC15-B1A5-77DB-85B7FE63420F}"/>
          </ac:spMkLst>
        </pc:spChg>
        <pc:spChg chg="mod">
          <ac:chgData name="Daniel Khashabi" userId="62390808-c838-45e6-be59-d6fd0d208bc8" providerId="ADAL" clId="{19A97A65-FB7E-DC4C-8433-B675572D5E70}" dt="2023-02-22T17:58:30.299" v="9801"/>
          <ac:spMkLst>
            <pc:docMk/>
            <pc:sldMk cId="3278760500" sldId="1741"/>
            <ac:spMk id="73" creationId="{4AD54B33-4EB9-F9E9-FCFC-4827A8F0707A}"/>
          </ac:spMkLst>
        </pc:spChg>
        <pc:spChg chg="mod">
          <ac:chgData name="Daniel Khashabi" userId="62390808-c838-45e6-be59-d6fd0d208bc8" providerId="ADAL" clId="{19A97A65-FB7E-DC4C-8433-B675572D5E70}" dt="2023-02-22T17:58:30.299" v="9801"/>
          <ac:spMkLst>
            <pc:docMk/>
            <pc:sldMk cId="3278760500" sldId="1741"/>
            <ac:spMk id="74" creationId="{A91F834F-03B1-65F8-DE13-896DC2ACB383}"/>
          </ac:spMkLst>
        </pc:spChg>
        <pc:spChg chg="mod">
          <ac:chgData name="Daniel Khashabi" userId="62390808-c838-45e6-be59-d6fd0d208bc8" providerId="ADAL" clId="{19A97A65-FB7E-DC4C-8433-B675572D5E70}" dt="2023-02-22T17:58:30.299" v="9801"/>
          <ac:spMkLst>
            <pc:docMk/>
            <pc:sldMk cId="3278760500" sldId="1741"/>
            <ac:spMk id="75" creationId="{47DC07F5-F6D6-834F-C030-5FE921DBCAEF}"/>
          </ac:spMkLst>
        </pc:spChg>
        <pc:spChg chg="mod">
          <ac:chgData name="Daniel Khashabi" userId="62390808-c838-45e6-be59-d6fd0d208bc8" providerId="ADAL" clId="{19A97A65-FB7E-DC4C-8433-B675572D5E70}" dt="2023-02-22T17:58:30.299" v="9801"/>
          <ac:spMkLst>
            <pc:docMk/>
            <pc:sldMk cId="3278760500" sldId="1741"/>
            <ac:spMk id="76" creationId="{94F950C8-5268-2D4E-5CF0-0932BF19BA22}"/>
          </ac:spMkLst>
        </pc:spChg>
        <pc:spChg chg="mod">
          <ac:chgData name="Daniel Khashabi" userId="62390808-c838-45e6-be59-d6fd0d208bc8" providerId="ADAL" clId="{19A97A65-FB7E-DC4C-8433-B675572D5E70}" dt="2023-02-22T17:58:30.299" v="9801"/>
          <ac:spMkLst>
            <pc:docMk/>
            <pc:sldMk cId="3278760500" sldId="1741"/>
            <ac:spMk id="77" creationId="{10EF2801-489D-B352-6833-0FFD4FF5EA98}"/>
          </ac:spMkLst>
        </pc:spChg>
        <pc:spChg chg="mod">
          <ac:chgData name="Daniel Khashabi" userId="62390808-c838-45e6-be59-d6fd0d208bc8" providerId="ADAL" clId="{19A97A65-FB7E-DC4C-8433-B675572D5E70}" dt="2023-02-22T17:58:30.299" v="9801"/>
          <ac:spMkLst>
            <pc:docMk/>
            <pc:sldMk cId="3278760500" sldId="1741"/>
            <ac:spMk id="78" creationId="{BC7D00C1-D2D2-7BFE-E1C0-2A0E4ACF4D3F}"/>
          </ac:spMkLst>
        </pc:spChg>
      </pc:sldChg>
      <pc:sldChg chg="addSp delSp modSp add del">
        <pc:chgData name="Daniel Khashabi" userId="62390808-c838-45e6-be59-d6fd0d208bc8" providerId="ADAL" clId="{19A97A65-FB7E-DC4C-8433-B675572D5E70}" dt="2023-02-22T19:00:42.581" v="10611" actId="2696"/>
        <pc:sldMkLst>
          <pc:docMk/>
          <pc:sldMk cId="3750412668" sldId="1742"/>
        </pc:sldMkLst>
        <pc:spChg chg="mod">
          <ac:chgData name="Daniel Khashabi" userId="62390808-c838-45e6-be59-d6fd0d208bc8" providerId="ADAL" clId="{19A97A65-FB7E-DC4C-8433-B675572D5E70}" dt="2023-02-22T17:58:30.299" v="9801"/>
          <ac:spMkLst>
            <pc:docMk/>
            <pc:sldMk cId="3750412668" sldId="1742"/>
            <ac:spMk id="2" creationId="{905AB810-3D7D-65ED-BA58-504F065A446C}"/>
          </ac:spMkLst>
        </pc:spChg>
        <pc:spChg chg="add mod">
          <ac:chgData name="Daniel Khashabi" userId="62390808-c838-45e6-be59-d6fd0d208bc8" providerId="ADAL" clId="{19A97A65-FB7E-DC4C-8433-B675572D5E70}" dt="2023-02-22T17:58:30.299" v="9801"/>
          <ac:spMkLst>
            <pc:docMk/>
            <pc:sldMk cId="3750412668" sldId="1742"/>
            <ac:spMk id="5" creationId="{B5AA5CC6-3C1C-F7CE-54E4-FA40088E0F0E}"/>
          </ac:spMkLst>
        </pc:spChg>
        <pc:spChg chg="mod">
          <ac:chgData name="Daniel Khashabi" userId="62390808-c838-45e6-be59-d6fd0d208bc8" providerId="ADAL" clId="{19A97A65-FB7E-DC4C-8433-B675572D5E70}" dt="2023-02-22T17:58:30.299" v="9801"/>
          <ac:spMkLst>
            <pc:docMk/>
            <pc:sldMk cId="3750412668" sldId="1742"/>
            <ac:spMk id="73" creationId="{4AD54B33-4EB9-F9E9-FCFC-4827A8F0707A}"/>
          </ac:spMkLst>
        </pc:spChg>
        <pc:spChg chg="mod">
          <ac:chgData name="Daniel Khashabi" userId="62390808-c838-45e6-be59-d6fd0d208bc8" providerId="ADAL" clId="{19A97A65-FB7E-DC4C-8433-B675572D5E70}" dt="2023-02-22T17:58:30.299" v="9801"/>
          <ac:spMkLst>
            <pc:docMk/>
            <pc:sldMk cId="3750412668" sldId="1742"/>
            <ac:spMk id="74" creationId="{A91F834F-03B1-65F8-DE13-896DC2ACB383}"/>
          </ac:spMkLst>
        </pc:spChg>
        <pc:spChg chg="mod">
          <ac:chgData name="Daniel Khashabi" userId="62390808-c838-45e6-be59-d6fd0d208bc8" providerId="ADAL" clId="{19A97A65-FB7E-DC4C-8433-B675572D5E70}" dt="2023-02-22T17:58:30.299" v="9801"/>
          <ac:spMkLst>
            <pc:docMk/>
            <pc:sldMk cId="3750412668" sldId="1742"/>
            <ac:spMk id="75" creationId="{47DC07F5-F6D6-834F-C030-5FE921DBCAEF}"/>
          </ac:spMkLst>
        </pc:spChg>
        <pc:spChg chg="mod">
          <ac:chgData name="Daniel Khashabi" userId="62390808-c838-45e6-be59-d6fd0d208bc8" providerId="ADAL" clId="{19A97A65-FB7E-DC4C-8433-B675572D5E70}" dt="2023-02-22T17:58:30.299" v="9801"/>
          <ac:spMkLst>
            <pc:docMk/>
            <pc:sldMk cId="3750412668" sldId="1742"/>
            <ac:spMk id="76" creationId="{94F950C8-5268-2D4E-5CF0-0932BF19BA22}"/>
          </ac:spMkLst>
        </pc:spChg>
        <pc:spChg chg="mod">
          <ac:chgData name="Daniel Khashabi" userId="62390808-c838-45e6-be59-d6fd0d208bc8" providerId="ADAL" clId="{19A97A65-FB7E-DC4C-8433-B675572D5E70}" dt="2023-02-22T17:58:30.299" v="9801"/>
          <ac:spMkLst>
            <pc:docMk/>
            <pc:sldMk cId="3750412668" sldId="1742"/>
            <ac:spMk id="77" creationId="{10EF2801-489D-B352-6833-0FFD4FF5EA98}"/>
          </ac:spMkLst>
        </pc:spChg>
        <pc:spChg chg="mod">
          <ac:chgData name="Daniel Khashabi" userId="62390808-c838-45e6-be59-d6fd0d208bc8" providerId="ADAL" clId="{19A97A65-FB7E-DC4C-8433-B675572D5E70}" dt="2023-02-22T17:58:30.299" v="9801"/>
          <ac:spMkLst>
            <pc:docMk/>
            <pc:sldMk cId="3750412668" sldId="1742"/>
            <ac:spMk id="78" creationId="{BC7D00C1-D2D2-7BFE-E1C0-2A0E4ACF4D3F}"/>
          </ac:spMkLst>
        </pc:spChg>
        <pc:picChg chg="add del mod">
          <ac:chgData name="Daniel Khashabi" userId="62390808-c838-45e6-be59-d6fd0d208bc8" providerId="ADAL" clId="{19A97A65-FB7E-DC4C-8433-B675572D5E70}" dt="2023-02-22T03:36:57.650" v="6613" actId="21"/>
          <ac:picMkLst>
            <pc:docMk/>
            <pc:sldMk cId="3750412668" sldId="1742"/>
            <ac:picMk id="3" creationId="{51E08E77-C9E5-41AA-7AF0-CA2D4FFCB9DE}"/>
          </ac:picMkLst>
        </pc:picChg>
        <pc:picChg chg="add mod">
          <ac:chgData name="Daniel Khashabi" userId="62390808-c838-45e6-be59-d6fd0d208bc8" providerId="ADAL" clId="{19A97A65-FB7E-DC4C-8433-B675572D5E70}" dt="2023-02-22T03:37:04.775" v="6617"/>
          <ac:picMkLst>
            <pc:docMk/>
            <pc:sldMk cId="3750412668" sldId="1742"/>
            <ac:picMk id="4" creationId="{249B9028-BBE1-18CF-D758-CDCBAB37DCCA}"/>
          </ac:picMkLst>
        </pc:picChg>
        <pc:picChg chg="del">
          <ac:chgData name="Daniel Khashabi" userId="62390808-c838-45e6-be59-d6fd0d208bc8" providerId="ADAL" clId="{19A97A65-FB7E-DC4C-8433-B675572D5E70}" dt="2023-02-22T03:36:46.953" v="6605" actId="478"/>
          <ac:picMkLst>
            <pc:docMk/>
            <pc:sldMk cId="3750412668" sldId="1742"/>
            <ac:picMk id="3074" creationId="{56DCD32C-25E8-B0B9-2042-E1E6E225B4A6}"/>
          </ac:picMkLst>
        </pc:picChg>
        <pc:picChg chg="add del">
          <ac:chgData name="Daniel Khashabi" userId="62390808-c838-45e6-be59-d6fd0d208bc8" providerId="ADAL" clId="{19A97A65-FB7E-DC4C-8433-B675572D5E70}" dt="2023-02-22T03:36:50.408" v="6607" actId="21"/>
          <ac:picMkLst>
            <pc:docMk/>
            <pc:sldMk cId="3750412668" sldId="1742"/>
            <ac:picMk id="4098" creationId="{B159C033-2F20-F12E-DE53-A37080905F1B}"/>
          </ac:picMkLst>
        </pc:picChg>
      </pc:sldChg>
      <pc:sldChg chg="addSp delSp modSp add del mod">
        <pc:chgData name="Daniel Khashabi" userId="62390808-c838-45e6-be59-d6fd0d208bc8" providerId="ADAL" clId="{19A97A65-FB7E-DC4C-8433-B675572D5E70}" dt="2023-02-22T18:59:55.645" v="10590" actId="2696"/>
        <pc:sldMkLst>
          <pc:docMk/>
          <pc:sldMk cId="4046426474" sldId="1743"/>
        </pc:sldMkLst>
        <pc:spChg chg="mod">
          <ac:chgData name="Daniel Khashabi" userId="62390808-c838-45e6-be59-d6fd0d208bc8" providerId="ADAL" clId="{19A97A65-FB7E-DC4C-8433-B675572D5E70}" dt="2023-02-22T17:58:30.299" v="9801"/>
          <ac:spMkLst>
            <pc:docMk/>
            <pc:sldMk cId="4046426474" sldId="1743"/>
            <ac:spMk id="2" creationId="{905AB810-3D7D-65ED-BA58-504F065A446C}"/>
          </ac:spMkLst>
        </pc:spChg>
        <pc:spChg chg="add del mod">
          <ac:chgData name="Daniel Khashabi" userId="62390808-c838-45e6-be59-d6fd0d208bc8" providerId="ADAL" clId="{19A97A65-FB7E-DC4C-8433-B675572D5E70}" dt="2023-02-22T03:38:45.507" v="6656" actId="21"/>
          <ac:spMkLst>
            <pc:docMk/>
            <pc:sldMk cId="4046426474" sldId="1743"/>
            <ac:spMk id="3" creationId="{6E0B3E5A-8B86-F3B2-C809-610CDD126057}"/>
          </ac:spMkLst>
        </pc:spChg>
        <pc:spChg chg="add mod">
          <ac:chgData name="Daniel Khashabi" userId="62390808-c838-45e6-be59-d6fd0d208bc8" providerId="ADAL" clId="{19A97A65-FB7E-DC4C-8433-B675572D5E70}" dt="2023-02-22T17:58:30.299" v="9801"/>
          <ac:spMkLst>
            <pc:docMk/>
            <pc:sldMk cId="4046426474" sldId="1743"/>
            <ac:spMk id="4" creationId="{25041EA4-9E0C-0096-F389-E908EA8D65F9}"/>
          </ac:spMkLst>
        </pc:spChg>
        <pc:spChg chg="mod">
          <ac:chgData name="Daniel Khashabi" userId="62390808-c838-45e6-be59-d6fd0d208bc8" providerId="ADAL" clId="{19A97A65-FB7E-DC4C-8433-B675572D5E70}" dt="2023-02-22T17:58:30.299" v="9801"/>
          <ac:spMkLst>
            <pc:docMk/>
            <pc:sldMk cId="4046426474" sldId="1743"/>
            <ac:spMk id="5" creationId="{DA93FE49-03FB-1D41-B71F-34A76A63958A}"/>
          </ac:spMkLst>
        </pc:spChg>
        <pc:spChg chg="mod">
          <ac:chgData name="Daniel Khashabi" userId="62390808-c838-45e6-be59-d6fd0d208bc8" providerId="ADAL" clId="{19A97A65-FB7E-DC4C-8433-B675572D5E70}" dt="2023-02-22T17:58:30.299" v="9801"/>
          <ac:spMkLst>
            <pc:docMk/>
            <pc:sldMk cId="4046426474" sldId="1743"/>
            <ac:spMk id="73" creationId="{4AD54B33-4EB9-F9E9-FCFC-4827A8F0707A}"/>
          </ac:spMkLst>
        </pc:spChg>
        <pc:spChg chg="mod">
          <ac:chgData name="Daniel Khashabi" userId="62390808-c838-45e6-be59-d6fd0d208bc8" providerId="ADAL" clId="{19A97A65-FB7E-DC4C-8433-B675572D5E70}" dt="2023-02-22T17:58:30.299" v="9801"/>
          <ac:spMkLst>
            <pc:docMk/>
            <pc:sldMk cId="4046426474" sldId="1743"/>
            <ac:spMk id="74" creationId="{A91F834F-03B1-65F8-DE13-896DC2ACB383}"/>
          </ac:spMkLst>
        </pc:spChg>
        <pc:spChg chg="mod">
          <ac:chgData name="Daniel Khashabi" userId="62390808-c838-45e6-be59-d6fd0d208bc8" providerId="ADAL" clId="{19A97A65-FB7E-DC4C-8433-B675572D5E70}" dt="2023-02-22T17:58:30.299" v="9801"/>
          <ac:spMkLst>
            <pc:docMk/>
            <pc:sldMk cId="4046426474" sldId="1743"/>
            <ac:spMk id="75" creationId="{47DC07F5-F6D6-834F-C030-5FE921DBCAEF}"/>
          </ac:spMkLst>
        </pc:spChg>
        <pc:spChg chg="mod">
          <ac:chgData name="Daniel Khashabi" userId="62390808-c838-45e6-be59-d6fd0d208bc8" providerId="ADAL" clId="{19A97A65-FB7E-DC4C-8433-B675572D5E70}" dt="2023-02-22T17:58:30.299" v="9801"/>
          <ac:spMkLst>
            <pc:docMk/>
            <pc:sldMk cId="4046426474" sldId="1743"/>
            <ac:spMk id="76" creationId="{94F950C8-5268-2D4E-5CF0-0932BF19BA22}"/>
          </ac:spMkLst>
        </pc:spChg>
        <pc:spChg chg="mod">
          <ac:chgData name="Daniel Khashabi" userId="62390808-c838-45e6-be59-d6fd0d208bc8" providerId="ADAL" clId="{19A97A65-FB7E-DC4C-8433-B675572D5E70}" dt="2023-02-22T17:58:30.299" v="9801"/>
          <ac:spMkLst>
            <pc:docMk/>
            <pc:sldMk cId="4046426474" sldId="1743"/>
            <ac:spMk id="77" creationId="{10EF2801-489D-B352-6833-0FFD4FF5EA98}"/>
          </ac:spMkLst>
        </pc:spChg>
        <pc:spChg chg="mod">
          <ac:chgData name="Daniel Khashabi" userId="62390808-c838-45e6-be59-d6fd0d208bc8" providerId="ADAL" clId="{19A97A65-FB7E-DC4C-8433-B675572D5E70}" dt="2023-02-22T17:58:30.299" v="9801"/>
          <ac:spMkLst>
            <pc:docMk/>
            <pc:sldMk cId="4046426474" sldId="1743"/>
            <ac:spMk id="78" creationId="{BC7D00C1-D2D2-7BFE-E1C0-2A0E4ACF4D3F}"/>
          </ac:spMkLst>
        </pc:spChg>
      </pc:sldChg>
      <pc:sldChg chg="addSp delSp modSp add">
        <pc:chgData name="Daniel Khashabi" userId="62390808-c838-45e6-be59-d6fd0d208bc8" providerId="ADAL" clId="{19A97A65-FB7E-DC4C-8433-B675572D5E70}" dt="2023-02-22T17:58:30.299" v="9801"/>
        <pc:sldMkLst>
          <pc:docMk/>
          <pc:sldMk cId="2062362447" sldId="1744"/>
        </pc:sldMkLst>
        <pc:spChg chg="mod">
          <ac:chgData name="Daniel Khashabi" userId="62390808-c838-45e6-be59-d6fd0d208bc8" providerId="ADAL" clId="{19A97A65-FB7E-DC4C-8433-B675572D5E70}" dt="2023-02-22T17:58:30.299" v="9801"/>
          <ac:spMkLst>
            <pc:docMk/>
            <pc:sldMk cId="2062362447" sldId="1744"/>
            <ac:spMk id="5" creationId="{0AD9BA31-59DE-EF48-7269-B586FB5C5E00}"/>
          </ac:spMkLst>
        </pc:spChg>
        <pc:picChg chg="del">
          <ac:chgData name="Daniel Khashabi" userId="62390808-c838-45e6-be59-d6fd0d208bc8" providerId="ADAL" clId="{19A97A65-FB7E-DC4C-8433-B675572D5E70}" dt="2023-02-22T03:52:45.058" v="6767" actId="478"/>
          <ac:picMkLst>
            <pc:docMk/>
            <pc:sldMk cId="2062362447" sldId="1744"/>
            <ac:picMk id="2050" creationId="{FCDFB180-5503-D40F-1E47-6571D3F596C9}"/>
          </ac:picMkLst>
        </pc:picChg>
        <pc:picChg chg="add mod">
          <ac:chgData name="Daniel Khashabi" userId="62390808-c838-45e6-be59-d6fd0d208bc8" providerId="ADAL" clId="{19A97A65-FB7E-DC4C-8433-B675572D5E70}" dt="2023-02-22T03:52:56.268" v="6772" actId="1076"/>
          <ac:picMkLst>
            <pc:docMk/>
            <pc:sldMk cId="2062362447" sldId="1744"/>
            <ac:picMk id="7170" creationId="{6B44BBCB-DE60-E606-AAA7-03A3B4C79397}"/>
          </ac:picMkLst>
        </pc:picChg>
      </pc:sldChg>
      <pc:sldChg chg="modSp new del mod ord">
        <pc:chgData name="Daniel Khashabi" userId="62390808-c838-45e6-be59-d6fd0d208bc8" providerId="ADAL" clId="{19A97A65-FB7E-DC4C-8433-B675572D5E70}" dt="2023-02-22T04:06:17.199" v="6970" actId="2696"/>
        <pc:sldMkLst>
          <pc:docMk/>
          <pc:sldMk cId="1632303341" sldId="1745"/>
        </pc:sldMkLst>
        <pc:spChg chg="mod">
          <ac:chgData name="Daniel Khashabi" userId="62390808-c838-45e6-be59-d6fd0d208bc8" providerId="ADAL" clId="{19A97A65-FB7E-DC4C-8433-B675572D5E70}" dt="2023-02-22T04:03:28.228" v="6851" actId="20577"/>
          <ac:spMkLst>
            <pc:docMk/>
            <pc:sldMk cId="1632303341" sldId="1745"/>
            <ac:spMk id="2" creationId="{BFC58898-EB37-9717-084B-8DA1AA078149}"/>
          </ac:spMkLst>
        </pc:spChg>
        <pc:spChg chg="mod">
          <ac:chgData name="Daniel Khashabi" userId="62390808-c838-45e6-be59-d6fd0d208bc8" providerId="ADAL" clId="{19A97A65-FB7E-DC4C-8433-B675572D5E70}" dt="2023-02-22T04:04:57.139" v="6926" actId="21"/>
          <ac:spMkLst>
            <pc:docMk/>
            <pc:sldMk cId="1632303341" sldId="1745"/>
            <ac:spMk id="3" creationId="{6E5D63DB-6301-1147-D53F-D4D7C07F63C6}"/>
          </ac:spMkLst>
        </pc:spChg>
      </pc:sldChg>
      <pc:sldChg chg="new del">
        <pc:chgData name="Daniel Khashabi" userId="62390808-c838-45e6-be59-d6fd0d208bc8" providerId="ADAL" clId="{19A97A65-FB7E-DC4C-8433-B675572D5E70}" dt="2023-02-22T04:03:08.357" v="6819" actId="680"/>
        <pc:sldMkLst>
          <pc:docMk/>
          <pc:sldMk cId="4250712915" sldId="1745"/>
        </pc:sldMkLst>
      </pc:sldChg>
      <pc:sldChg chg="modSp new del mod">
        <pc:chgData name="Daniel Khashabi" userId="62390808-c838-45e6-be59-d6fd0d208bc8" providerId="ADAL" clId="{19A97A65-FB7E-DC4C-8433-B675572D5E70}" dt="2023-02-22T04:06:26.078" v="6971" actId="2696"/>
        <pc:sldMkLst>
          <pc:docMk/>
          <pc:sldMk cId="92454876" sldId="1746"/>
        </pc:sldMkLst>
        <pc:spChg chg="mod">
          <ac:chgData name="Daniel Khashabi" userId="62390808-c838-45e6-be59-d6fd0d208bc8" providerId="ADAL" clId="{19A97A65-FB7E-DC4C-8433-B675572D5E70}" dt="2023-02-22T04:06:05.700" v="6965" actId="21"/>
          <ac:spMkLst>
            <pc:docMk/>
            <pc:sldMk cId="92454876" sldId="1746"/>
            <ac:spMk id="3" creationId="{409DCC47-22CB-41AA-4CD8-5661123BE4EA}"/>
          </ac:spMkLst>
        </pc:spChg>
      </pc:sldChg>
      <pc:sldChg chg="modSp new mod">
        <pc:chgData name="Daniel Khashabi" userId="62390808-c838-45e6-be59-d6fd0d208bc8" providerId="ADAL" clId="{19A97A65-FB7E-DC4C-8433-B675572D5E70}" dt="2023-02-22T13:48:49.813" v="7938"/>
        <pc:sldMkLst>
          <pc:docMk/>
          <pc:sldMk cId="1561276032" sldId="1747"/>
        </pc:sldMkLst>
        <pc:spChg chg="mod">
          <ac:chgData name="Daniel Khashabi" userId="62390808-c838-45e6-be59-d6fd0d208bc8" providerId="ADAL" clId="{19A97A65-FB7E-DC4C-8433-B675572D5E70}" dt="2023-02-22T04:06:52.824" v="6984" actId="20577"/>
          <ac:spMkLst>
            <pc:docMk/>
            <pc:sldMk cId="1561276032" sldId="1747"/>
            <ac:spMk id="2" creationId="{27F57767-9F38-41E5-14CD-3A56AE52B630}"/>
          </ac:spMkLst>
        </pc:spChg>
        <pc:spChg chg="mod">
          <ac:chgData name="Daniel Khashabi" userId="62390808-c838-45e6-be59-d6fd0d208bc8" providerId="ADAL" clId="{19A97A65-FB7E-DC4C-8433-B675572D5E70}" dt="2023-02-22T13:48:49.813" v="7938"/>
          <ac:spMkLst>
            <pc:docMk/>
            <pc:sldMk cId="1561276032" sldId="1747"/>
            <ac:spMk id="3" creationId="{F4F59BB6-F46C-15A8-EBD1-D1347283E946}"/>
          </ac:spMkLst>
        </pc:spChg>
      </pc:sldChg>
      <pc:sldChg chg="modSp new mod">
        <pc:chgData name="Daniel Khashabi" userId="62390808-c838-45e6-be59-d6fd0d208bc8" providerId="ADAL" clId="{19A97A65-FB7E-DC4C-8433-B675572D5E70}" dt="2023-02-22T13:48:49.813" v="7938"/>
        <pc:sldMkLst>
          <pc:docMk/>
          <pc:sldMk cId="1057357431" sldId="1748"/>
        </pc:sldMkLst>
        <pc:spChg chg="mod">
          <ac:chgData name="Daniel Khashabi" userId="62390808-c838-45e6-be59-d6fd0d208bc8" providerId="ADAL" clId="{19A97A65-FB7E-DC4C-8433-B675572D5E70}" dt="2023-02-22T04:06:56.880" v="6990" actId="20577"/>
          <ac:spMkLst>
            <pc:docMk/>
            <pc:sldMk cId="1057357431" sldId="1748"/>
            <ac:spMk id="2" creationId="{AE83F712-243D-96C2-5C13-D2AED1E58EE4}"/>
          </ac:spMkLst>
        </pc:spChg>
        <pc:spChg chg="mod">
          <ac:chgData name="Daniel Khashabi" userId="62390808-c838-45e6-be59-d6fd0d208bc8" providerId="ADAL" clId="{19A97A65-FB7E-DC4C-8433-B675572D5E70}" dt="2023-02-22T13:48:49.813" v="7938"/>
          <ac:spMkLst>
            <pc:docMk/>
            <pc:sldMk cId="1057357431" sldId="1748"/>
            <ac:spMk id="3" creationId="{6D141459-A88C-A5FB-6433-54F0A929B146}"/>
          </ac:spMkLst>
        </pc:spChg>
      </pc:sldChg>
      <pc:sldChg chg="new del">
        <pc:chgData name="Daniel Khashabi" userId="62390808-c838-45e6-be59-d6fd0d208bc8" providerId="ADAL" clId="{19A97A65-FB7E-DC4C-8433-B675572D5E70}" dt="2023-02-22T04:06:32.367" v="6973" actId="680"/>
        <pc:sldMkLst>
          <pc:docMk/>
          <pc:sldMk cId="2852075714" sldId="1748"/>
        </pc:sldMkLst>
      </pc:sldChg>
      <pc:sldChg chg="add del">
        <pc:chgData name="Daniel Khashabi" userId="62390808-c838-45e6-be59-d6fd0d208bc8" providerId="ADAL" clId="{19A97A65-FB7E-DC4C-8433-B675572D5E70}" dt="2023-02-22T13:45:55.952" v="7853" actId="2696"/>
        <pc:sldMkLst>
          <pc:docMk/>
          <pc:sldMk cId="1232599182" sldId="1749"/>
        </pc:sldMkLst>
      </pc:sldChg>
      <pc:sldChg chg="add del">
        <pc:chgData name="Daniel Khashabi" userId="62390808-c838-45e6-be59-d6fd0d208bc8" providerId="ADAL" clId="{19A97A65-FB7E-DC4C-8433-B675572D5E70}" dt="2023-02-22T13:45:51.613" v="7851"/>
        <pc:sldMkLst>
          <pc:docMk/>
          <pc:sldMk cId="1865120953" sldId="1749"/>
        </pc:sldMkLst>
      </pc:sldChg>
      <pc:sldChg chg="add del">
        <pc:chgData name="Daniel Khashabi" userId="62390808-c838-45e6-be59-d6fd0d208bc8" providerId="ADAL" clId="{19A97A65-FB7E-DC4C-8433-B675572D5E70}" dt="2023-02-22T13:45:50.542" v="7849" actId="2696"/>
        <pc:sldMkLst>
          <pc:docMk/>
          <pc:sldMk cId="3473380781" sldId="1749"/>
        </pc:sldMkLst>
      </pc:sldChg>
      <pc:sldChg chg="modSp add del mod">
        <pc:chgData name="Daniel Khashabi" userId="62390808-c838-45e6-be59-d6fd0d208bc8" providerId="ADAL" clId="{19A97A65-FB7E-DC4C-8433-B675572D5E70}" dt="2023-02-22T04:12:31.869" v="7223" actId="2696"/>
        <pc:sldMkLst>
          <pc:docMk/>
          <pc:sldMk cId="3662427456" sldId="1749"/>
        </pc:sldMkLst>
        <pc:spChg chg="mod">
          <ac:chgData name="Daniel Khashabi" userId="62390808-c838-45e6-be59-d6fd0d208bc8" providerId="ADAL" clId="{19A97A65-FB7E-DC4C-8433-B675572D5E70}" dt="2023-02-22T04:11:12.304" v="7155" actId="20577"/>
          <ac:spMkLst>
            <pc:docMk/>
            <pc:sldMk cId="3662427456" sldId="1749"/>
            <ac:spMk id="2" creationId="{EAA4E5AE-1C3E-2796-63F2-9096359501A8}"/>
          </ac:spMkLst>
        </pc:spChg>
      </pc:sldChg>
      <pc:sldChg chg="modSp new mod modShow">
        <pc:chgData name="Daniel Khashabi" userId="62390808-c838-45e6-be59-d6fd0d208bc8" providerId="ADAL" clId="{19A97A65-FB7E-DC4C-8433-B675572D5E70}" dt="2023-02-22T04:12:38.395" v="7225" actId="27636"/>
        <pc:sldMkLst>
          <pc:docMk/>
          <pc:sldMk cId="3065630538" sldId="1750"/>
        </pc:sldMkLst>
        <pc:spChg chg="mod">
          <ac:chgData name="Daniel Khashabi" userId="62390808-c838-45e6-be59-d6fd0d208bc8" providerId="ADAL" clId="{19A97A65-FB7E-DC4C-8433-B675572D5E70}" dt="2023-02-22T04:12:38.395" v="7225" actId="27636"/>
          <ac:spMkLst>
            <pc:docMk/>
            <pc:sldMk cId="3065630538" sldId="1750"/>
            <ac:spMk id="2" creationId="{EBEE15E2-399F-7914-010B-5F8906F1AFAB}"/>
          </ac:spMkLst>
        </pc:spChg>
        <pc:spChg chg="mod">
          <ac:chgData name="Daniel Khashabi" userId="62390808-c838-45e6-be59-d6fd0d208bc8" providerId="ADAL" clId="{19A97A65-FB7E-DC4C-8433-B675572D5E70}" dt="2023-02-22T04:12:14.356" v="7221" actId="403"/>
          <ac:spMkLst>
            <pc:docMk/>
            <pc:sldMk cId="3065630538" sldId="1750"/>
            <ac:spMk id="3" creationId="{489B1AF4-B345-D5EF-AA37-58CA8E9BB7EA}"/>
          </ac:spMkLst>
        </pc:spChg>
      </pc:sldChg>
      <pc:sldChg chg="addSp delSp modSp add mod">
        <pc:chgData name="Daniel Khashabi" userId="62390808-c838-45e6-be59-d6fd0d208bc8" providerId="ADAL" clId="{19A97A65-FB7E-DC4C-8433-B675572D5E70}" dt="2023-02-22T13:00:29.624" v="7430" actId="1076"/>
        <pc:sldMkLst>
          <pc:docMk/>
          <pc:sldMk cId="3685191956" sldId="1751"/>
        </pc:sldMkLst>
        <pc:spChg chg="mod">
          <ac:chgData name="Daniel Khashabi" userId="62390808-c838-45e6-be59-d6fd0d208bc8" providerId="ADAL" clId="{19A97A65-FB7E-DC4C-8433-B675572D5E70}" dt="2023-02-22T13:00:25.836" v="7428" actId="27636"/>
          <ac:spMkLst>
            <pc:docMk/>
            <pc:sldMk cId="3685191956" sldId="1751"/>
            <ac:spMk id="3" creationId="{BF2F5DA4-C119-FF28-BDEF-5E700E6A2DF9}"/>
          </ac:spMkLst>
        </pc:spChg>
        <pc:picChg chg="add mod">
          <ac:chgData name="Daniel Khashabi" userId="62390808-c838-45e6-be59-d6fd0d208bc8" providerId="ADAL" clId="{19A97A65-FB7E-DC4C-8433-B675572D5E70}" dt="2023-02-22T13:00:27.269" v="7429" actId="1076"/>
          <ac:picMkLst>
            <pc:docMk/>
            <pc:sldMk cId="3685191956" sldId="1751"/>
            <ac:picMk id="4" creationId="{52B6B6F9-249A-2638-1394-AC08B36964BA}"/>
          </ac:picMkLst>
        </pc:picChg>
        <pc:picChg chg="del">
          <ac:chgData name="Daniel Khashabi" userId="62390808-c838-45e6-be59-d6fd0d208bc8" providerId="ADAL" clId="{19A97A65-FB7E-DC4C-8433-B675572D5E70}" dt="2023-02-22T12:59:23.978" v="7409" actId="478"/>
          <ac:picMkLst>
            <pc:docMk/>
            <pc:sldMk cId="3685191956" sldId="1751"/>
            <ac:picMk id="5" creationId="{810942FF-3338-66DB-EC73-D972EF6B46CA}"/>
          </ac:picMkLst>
        </pc:picChg>
        <pc:picChg chg="add del mod">
          <ac:chgData name="Daniel Khashabi" userId="62390808-c838-45e6-be59-d6fd0d208bc8" providerId="ADAL" clId="{19A97A65-FB7E-DC4C-8433-B675572D5E70}" dt="2023-02-22T12:59:45.635" v="7413" actId="478"/>
          <ac:picMkLst>
            <pc:docMk/>
            <pc:sldMk cId="3685191956" sldId="1751"/>
            <ac:picMk id="8194" creationId="{F8512FBD-B91B-EF59-01B0-F0EF728EC30A}"/>
          </ac:picMkLst>
        </pc:picChg>
        <pc:picChg chg="add mod">
          <ac:chgData name="Daniel Khashabi" userId="62390808-c838-45e6-be59-d6fd0d208bc8" providerId="ADAL" clId="{19A97A65-FB7E-DC4C-8433-B675572D5E70}" dt="2023-02-22T13:00:29.624" v="7430" actId="1076"/>
          <ac:picMkLst>
            <pc:docMk/>
            <pc:sldMk cId="3685191956" sldId="1751"/>
            <ac:picMk id="8196" creationId="{8D8E225C-F0DE-418B-C5F8-5E8E22D4EED8}"/>
          </ac:picMkLst>
        </pc:picChg>
      </pc:sldChg>
      <pc:sldChg chg="addSp delSp modSp new mod">
        <pc:chgData name="Daniel Khashabi" userId="62390808-c838-45e6-be59-d6fd0d208bc8" providerId="ADAL" clId="{19A97A65-FB7E-DC4C-8433-B675572D5E70}" dt="2023-02-22T13:01:50.296" v="7441" actId="962"/>
        <pc:sldMkLst>
          <pc:docMk/>
          <pc:sldMk cId="3857990865" sldId="1752"/>
        </pc:sldMkLst>
        <pc:spChg chg="mod">
          <ac:chgData name="Daniel Khashabi" userId="62390808-c838-45e6-be59-d6fd0d208bc8" providerId="ADAL" clId="{19A97A65-FB7E-DC4C-8433-B675572D5E70}" dt="2023-02-22T13:01:41.869" v="7438" actId="27636"/>
          <ac:spMkLst>
            <pc:docMk/>
            <pc:sldMk cId="3857990865" sldId="1752"/>
            <ac:spMk id="2" creationId="{8C305F53-ED52-592E-8E1C-97AE24A8BD85}"/>
          </ac:spMkLst>
        </pc:spChg>
        <pc:spChg chg="del">
          <ac:chgData name="Daniel Khashabi" userId="62390808-c838-45e6-be59-d6fd0d208bc8" providerId="ADAL" clId="{19A97A65-FB7E-DC4C-8433-B675572D5E70}" dt="2023-02-22T13:01:49.200" v="7439"/>
          <ac:spMkLst>
            <pc:docMk/>
            <pc:sldMk cId="3857990865" sldId="1752"/>
            <ac:spMk id="3" creationId="{C95FF09A-9CE5-62CC-A424-A61DFBBF23D8}"/>
          </ac:spMkLst>
        </pc:spChg>
        <pc:picChg chg="add mod">
          <ac:chgData name="Daniel Khashabi" userId="62390808-c838-45e6-be59-d6fd0d208bc8" providerId="ADAL" clId="{19A97A65-FB7E-DC4C-8433-B675572D5E70}" dt="2023-02-22T13:01:50.296" v="7441" actId="962"/>
          <ac:picMkLst>
            <pc:docMk/>
            <pc:sldMk cId="3857990865" sldId="1752"/>
            <ac:picMk id="5" creationId="{5BEC8F98-F181-AF7D-B568-777E167E234D}"/>
          </ac:picMkLst>
        </pc:picChg>
      </pc:sldChg>
      <pc:sldChg chg="add del">
        <pc:chgData name="Daniel Khashabi" userId="62390808-c838-45e6-be59-d6fd0d208bc8" providerId="ADAL" clId="{19A97A65-FB7E-DC4C-8433-B675572D5E70}" dt="2023-02-22T14:52:09.481" v="8215" actId="2696"/>
        <pc:sldMkLst>
          <pc:docMk/>
          <pc:sldMk cId="232579753" sldId="1753"/>
        </pc:sldMkLst>
      </pc:sldChg>
      <pc:sldChg chg="addSp delSp modSp add">
        <pc:chgData name="Daniel Khashabi" userId="62390808-c838-45e6-be59-d6fd0d208bc8" providerId="ADAL" clId="{19A97A65-FB7E-DC4C-8433-B675572D5E70}" dt="2023-02-22T16:23:18.313" v="9017"/>
        <pc:sldMkLst>
          <pc:docMk/>
          <pc:sldMk cId="750854351" sldId="1753"/>
        </pc:sldMkLst>
        <pc:spChg chg="add del mod">
          <ac:chgData name="Daniel Khashabi" userId="62390808-c838-45e6-be59-d6fd0d208bc8" providerId="ADAL" clId="{19A97A65-FB7E-DC4C-8433-B675572D5E70}" dt="2023-02-22T16:23:18.313" v="9017"/>
          <ac:spMkLst>
            <pc:docMk/>
            <pc:sldMk cId="750854351" sldId="1753"/>
            <ac:spMk id="4" creationId="{2C35824B-8BAB-2F00-23EE-2CCB4E9821EA}"/>
          </ac:spMkLst>
        </pc:spChg>
      </pc:sldChg>
      <pc:sldChg chg="new del">
        <pc:chgData name="Daniel Khashabi" userId="62390808-c838-45e6-be59-d6fd0d208bc8" providerId="ADAL" clId="{19A97A65-FB7E-DC4C-8433-B675572D5E70}" dt="2023-02-22T13:03:35.737" v="7479" actId="680"/>
        <pc:sldMkLst>
          <pc:docMk/>
          <pc:sldMk cId="2713098360" sldId="1753"/>
        </pc:sldMkLst>
      </pc:sldChg>
      <pc:sldChg chg="addSp delSp modSp new del mod ord modClrScheme chgLayout">
        <pc:chgData name="Daniel Khashabi" userId="62390808-c838-45e6-be59-d6fd0d208bc8" providerId="ADAL" clId="{19A97A65-FB7E-DC4C-8433-B675572D5E70}" dt="2023-02-22T13:27:06.377" v="7811" actId="2696"/>
        <pc:sldMkLst>
          <pc:docMk/>
          <pc:sldMk cId="3305335094" sldId="1753"/>
        </pc:sldMkLst>
        <pc:spChg chg="mod ord">
          <ac:chgData name="Daniel Khashabi" userId="62390808-c838-45e6-be59-d6fd0d208bc8" providerId="ADAL" clId="{19A97A65-FB7E-DC4C-8433-B675572D5E70}" dt="2023-02-22T13:03:57.923" v="7498" actId="700"/>
          <ac:spMkLst>
            <pc:docMk/>
            <pc:sldMk cId="3305335094" sldId="1753"/>
            <ac:spMk id="2" creationId="{557A8091-9B2B-911D-8701-27F6EB9835D1}"/>
          </ac:spMkLst>
        </pc:spChg>
        <pc:spChg chg="mod ord">
          <ac:chgData name="Daniel Khashabi" userId="62390808-c838-45e6-be59-d6fd0d208bc8" providerId="ADAL" clId="{19A97A65-FB7E-DC4C-8433-B675572D5E70}" dt="2023-02-22T13:03:57.923" v="7498" actId="700"/>
          <ac:spMkLst>
            <pc:docMk/>
            <pc:sldMk cId="3305335094" sldId="1753"/>
            <ac:spMk id="3" creationId="{745E96B2-BAEA-3714-D386-E8EEE8B74548}"/>
          </ac:spMkLst>
        </pc:spChg>
        <pc:spChg chg="add del mod">
          <ac:chgData name="Daniel Khashabi" userId="62390808-c838-45e6-be59-d6fd0d208bc8" providerId="ADAL" clId="{19A97A65-FB7E-DC4C-8433-B675572D5E70}" dt="2023-02-22T13:03:52.071" v="7496"/>
          <ac:spMkLst>
            <pc:docMk/>
            <pc:sldMk cId="3305335094" sldId="1753"/>
            <ac:spMk id="4" creationId="{F488FB57-6557-CC2A-A9C6-47876591BB15}"/>
          </ac:spMkLst>
        </pc:spChg>
        <pc:spChg chg="add mod ord">
          <ac:chgData name="Daniel Khashabi" userId="62390808-c838-45e6-be59-d6fd0d208bc8" providerId="ADAL" clId="{19A97A65-FB7E-DC4C-8433-B675572D5E70}" dt="2023-02-22T13:04:03.440" v="7499"/>
          <ac:spMkLst>
            <pc:docMk/>
            <pc:sldMk cId="3305335094" sldId="1753"/>
            <ac:spMk id="5" creationId="{3F989209-6DF7-C29A-8FEA-DD2012EBCE7B}"/>
          </ac:spMkLst>
        </pc:spChg>
        <pc:spChg chg="add mod ord">
          <ac:chgData name="Daniel Khashabi" userId="62390808-c838-45e6-be59-d6fd0d208bc8" providerId="ADAL" clId="{19A97A65-FB7E-DC4C-8433-B675572D5E70}" dt="2023-02-22T13:03:57.923" v="7498" actId="700"/>
          <ac:spMkLst>
            <pc:docMk/>
            <pc:sldMk cId="3305335094" sldId="1753"/>
            <ac:spMk id="6" creationId="{C118CEFA-D6A3-4FB2-97A2-C37E92E5B461}"/>
          </ac:spMkLst>
        </pc:spChg>
        <pc:picChg chg="add mod">
          <ac:chgData name="Daniel Khashabi" userId="62390808-c838-45e6-be59-d6fd0d208bc8" providerId="ADAL" clId="{19A97A65-FB7E-DC4C-8433-B675572D5E70}" dt="2023-02-22T13:04:17.357" v="7503" actId="1076"/>
          <ac:picMkLst>
            <pc:docMk/>
            <pc:sldMk cId="3305335094" sldId="1753"/>
            <ac:picMk id="8" creationId="{D88B1983-2C40-6867-2FFB-A44A9E07504E}"/>
          </ac:picMkLst>
        </pc:picChg>
      </pc:sldChg>
      <pc:sldChg chg="modSp new mod">
        <pc:chgData name="Daniel Khashabi" userId="62390808-c838-45e6-be59-d6fd0d208bc8" providerId="ADAL" clId="{19A97A65-FB7E-DC4C-8433-B675572D5E70}" dt="2023-02-22T13:05:34.276" v="7507" actId="27636"/>
        <pc:sldMkLst>
          <pc:docMk/>
          <pc:sldMk cId="4058999134" sldId="1754"/>
        </pc:sldMkLst>
        <pc:spChg chg="mod">
          <ac:chgData name="Daniel Khashabi" userId="62390808-c838-45e6-be59-d6fd0d208bc8" providerId="ADAL" clId="{19A97A65-FB7E-DC4C-8433-B675572D5E70}" dt="2023-02-22T13:05:34.276" v="7507" actId="27636"/>
          <ac:spMkLst>
            <pc:docMk/>
            <pc:sldMk cId="4058999134" sldId="1754"/>
            <ac:spMk id="2" creationId="{521A83E5-080A-BCA3-5A79-FA2F94703974}"/>
          </ac:spMkLst>
        </pc:spChg>
        <pc:spChg chg="mod">
          <ac:chgData name="Daniel Khashabi" userId="62390808-c838-45e6-be59-d6fd0d208bc8" providerId="ADAL" clId="{19A97A65-FB7E-DC4C-8433-B675572D5E70}" dt="2023-02-22T13:05:34.271" v="7506" actId="20577"/>
          <ac:spMkLst>
            <pc:docMk/>
            <pc:sldMk cId="4058999134" sldId="1754"/>
            <ac:spMk id="3" creationId="{49ED8F0B-7B83-5BFF-404A-C643779F2A22}"/>
          </ac:spMkLst>
        </pc:spChg>
      </pc:sldChg>
      <pc:sldChg chg="addSp delSp modSp add mod">
        <pc:chgData name="Daniel Khashabi" userId="62390808-c838-45e6-be59-d6fd0d208bc8" providerId="ADAL" clId="{19A97A65-FB7E-DC4C-8433-B675572D5E70}" dt="2023-02-22T16:15:17.023" v="8756"/>
        <pc:sldMkLst>
          <pc:docMk/>
          <pc:sldMk cId="964885118" sldId="1755"/>
        </pc:sldMkLst>
        <pc:spChg chg="add mod">
          <ac:chgData name="Daniel Khashabi" userId="62390808-c838-45e6-be59-d6fd0d208bc8" providerId="ADAL" clId="{19A97A65-FB7E-DC4C-8433-B675572D5E70}" dt="2023-02-22T16:15:17.023" v="8756"/>
          <ac:spMkLst>
            <pc:docMk/>
            <pc:sldMk cId="964885118" sldId="1755"/>
            <ac:spMk id="3" creationId="{7B9EBC02-056C-2B81-472B-92FB82311462}"/>
          </ac:spMkLst>
        </pc:spChg>
        <pc:spChg chg="mod">
          <ac:chgData name="Daniel Khashabi" userId="62390808-c838-45e6-be59-d6fd0d208bc8" providerId="ADAL" clId="{19A97A65-FB7E-DC4C-8433-B675572D5E70}" dt="2023-02-22T13:21:26.822" v="7694" actId="20577"/>
          <ac:spMkLst>
            <pc:docMk/>
            <pc:sldMk cId="964885118" sldId="1755"/>
            <ac:spMk id="4" creationId="{072F4981-F7F0-5E08-3290-3D2450E9D4C8}"/>
          </ac:spMkLst>
        </pc:spChg>
        <pc:picChg chg="add mod modCrop">
          <ac:chgData name="Daniel Khashabi" userId="62390808-c838-45e6-be59-d6fd0d208bc8" providerId="ADAL" clId="{19A97A65-FB7E-DC4C-8433-B675572D5E70}" dt="2023-02-22T13:21:57.863" v="7720" actId="1035"/>
          <ac:picMkLst>
            <pc:docMk/>
            <pc:sldMk cId="964885118" sldId="1755"/>
            <ac:picMk id="2" creationId="{EFB155E0-377C-5FE5-1FAA-2D5D6CF2DBA1}"/>
          </ac:picMkLst>
        </pc:picChg>
        <pc:picChg chg="del">
          <ac:chgData name="Daniel Khashabi" userId="62390808-c838-45e6-be59-d6fd0d208bc8" providerId="ADAL" clId="{19A97A65-FB7E-DC4C-8433-B675572D5E70}" dt="2023-02-22T13:21:17.678" v="7684" actId="478"/>
          <ac:picMkLst>
            <pc:docMk/>
            <pc:sldMk cId="964885118" sldId="1755"/>
            <ac:picMk id="5" creationId="{EEB5E67A-128B-B729-6C35-0C2117AB5FA5}"/>
          </ac:picMkLst>
        </pc:picChg>
      </pc:sldChg>
      <pc:sldChg chg="modSp new del mod">
        <pc:chgData name="Daniel Khashabi" userId="62390808-c838-45e6-be59-d6fd0d208bc8" providerId="ADAL" clId="{19A97A65-FB7E-DC4C-8433-B675572D5E70}" dt="2023-02-22T13:09:28.770" v="7534" actId="2696"/>
        <pc:sldMkLst>
          <pc:docMk/>
          <pc:sldMk cId="967396582" sldId="1755"/>
        </pc:sldMkLst>
        <pc:spChg chg="mod">
          <ac:chgData name="Daniel Khashabi" userId="62390808-c838-45e6-be59-d6fd0d208bc8" providerId="ADAL" clId="{19A97A65-FB7E-DC4C-8433-B675572D5E70}" dt="2023-02-22T13:09:27.151" v="7533" actId="20577"/>
          <ac:spMkLst>
            <pc:docMk/>
            <pc:sldMk cId="967396582" sldId="1755"/>
            <ac:spMk id="2" creationId="{25F299EC-4C83-D24B-2B38-B7638CC65C76}"/>
          </ac:spMkLst>
        </pc:spChg>
      </pc:sldChg>
      <pc:sldChg chg="addSp delSp modSp add mod">
        <pc:chgData name="Daniel Khashabi" userId="62390808-c838-45e6-be59-d6fd0d208bc8" providerId="ADAL" clId="{19A97A65-FB7E-DC4C-8433-B675572D5E70}" dt="2023-02-22T16:15:18.391" v="8757"/>
        <pc:sldMkLst>
          <pc:docMk/>
          <pc:sldMk cId="3302907784" sldId="1756"/>
        </pc:sldMkLst>
        <pc:spChg chg="mod">
          <ac:chgData name="Daniel Khashabi" userId="62390808-c838-45e6-be59-d6fd0d208bc8" providerId="ADAL" clId="{19A97A65-FB7E-DC4C-8433-B675572D5E70}" dt="2023-02-22T13:22:48.430" v="7764" actId="20577"/>
          <ac:spMkLst>
            <pc:docMk/>
            <pc:sldMk cId="3302907784" sldId="1756"/>
            <ac:spMk id="4" creationId="{072F4981-F7F0-5E08-3290-3D2450E9D4C8}"/>
          </ac:spMkLst>
        </pc:spChg>
        <pc:spChg chg="add mod">
          <ac:chgData name="Daniel Khashabi" userId="62390808-c838-45e6-be59-d6fd0d208bc8" providerId="ADAL" clId="{19A97A65-FB7E-DC4C-8433-B675572D5E70}" dt="2023-02-22T16:15:18.391" v="8757"/>
          <ac:spMkLst>
            <pc:docMk/>
            <pc:sldMk cId="3302907784" sldId="1756"/>
            <ac:spMk id="5" creationId="{3EE10569-C700-596D-4422-27B7303C3414}"/>
          </ac:spMkLst>
        </pc:spChg>
        <pc:picChg chg="del">
          <ac:chgData name="Daniel Khashabi" userId="62390808-c838-45e6-be59-d6fd0d208bc8" providerId="ADAL" clId="{19A97A65-FB7E-DC4C-8433-B675572D5E70}" dt="2023-02-22T13:22:31.516" v="7725" actId="478"/>
          <ac:picMkLst>
            <pc:docMk/>
            <pc:sldMk cId="3302907784" sldId="1756"/>
            <ac:picMk id="2" creationId="{EFB155E0-377C-5FE5-1FAA-2D5D6CF2DBA1}"/>
          </ac:picMkLst>
        </pc:picChg>
        <pc:picChg chg="add mod modCrop">
          <ac:chgData name="Daniel Khashabi" userId="62390808-c838-45e6-be59-d6fd0d208bc8" providerId="ADAL" clId="{19A97A65-FB7E-DC4C-8433-B675572D5E70}" dt="2023-02-22T13:24:32.315" v="7785" actId="1036"/>
          <ac:picMkLst>
            <pc:docMk/>
            <pc:sldMk cId="3302907784" sldId="1756"/>
            <ac:picMk id="3" creationId="{C1B01296-0972-95C0-F4AE-A469D713DDF1}"/>
          </ac:picMkLst>
        </pc:picChg>
      </pc:sldChg>
      <pc:sldChg chg="addSp delSp modSp add mod">
        <pc:chgData name="Daniel Khashabi" userId="62390808-c838-45e6-be59-d6fd0d208bc8" providerId="ADAL" clId="{19A97A65-FB7E-DC4C-8433-B675572D5E70}" dt="2023-02-22T16:15:20.528" v="8758"/>
        <pc:sldMkLst>
          <pc:docMk/>
          <pc:sldMk cId="3341050306" sldId="1757"/>
        </pc:sldMkLst>
        <pc:spChg chg="mod">
          <ac:chgData name="Daniel Khashabi" userId="62390808-c838-45e6-be59-d6fd0d208bc8" providerId="ADAL" clId="{19A97A65-FB7E-DC4C-8433-B675572D5E70}" dt="2023-02-22T13:25:05.322" v="7802" actId="20577"/>
          <ac:spMkLst>
            <pc:docMk/>
            <pc:sldMk cId="3341050306" sldId="1757"/>
            <ac:spMk id="4" creationId="{072F4981-F7F0-5E08-3290-3D2450E9D4C8}"/>
          </ac:spMkLst>
        </pc:spChg>
        <pc:spChg chg="add mod">
          <ac:chgData name="Daniel Khashabi" userId="62390808-c838-45e6-be59-d6fd0d208bc8" providerId="ADAL" clId="{19A97A65-FB7E-DC4C-8433-B675572D5E70}" dt="2023-02-22T16:15:20.528" v="8758"/>
          <ac:spMkLst>
            <pc:docMk/>
            <pc:sldMk cId="3341050306" sldId="1757"/>
            <ac:spMk id="5" creationId="{D31F3251-64CD-62E5-9001-BEFFEC459AD0}"/>
          </ac:spMkLst>
        </pc:spChg>
        <pc:picChg chg="add mod modCrop">
          <ac:chgData name="Daniel Khashabi" userId="62390808-c838-45e6-be59-d6fd0d208bc8" providerId="ADAL" clId="{19A97A65-FB7E-DC4C-8433-B675572D5E70}" dt="2023-02-22T13:25:19.111" v="7806" actId="1076"/>
          <ac:picMkLst>
            <pc:docMk/>
            <pc:sldMk cId="3341050306" sldId="1757"/>
            <ac:picMk id="2" creationId="{037292EB-A224-EA31-8F5C-3990E27BA9FE}"/>
          </ac:picMkLst>
        </pc:picChg>
        <pc:picChg chg="del">
          <ac:chgData name="Daniel Khashabi" userId="62390808-c838-45e6-be59-d6fd0d208bc8" providerId="ADAL" clId="{19A97A65-FB7E-DC4C-8433-B675572D5E70}" dt="2023-02-22T13:24:59.401" v="7790" actId="478"/>
          <ac:picMkLst>
            <pc:docMk/>
            <pc:sldMk cId="3341050306" sldId="1757"/>
            <ac:picMk id="3" creationId="{C1B01296-0972-95C0-F4AE-A469D713DDF1}"/>
          </ac:picMkLst>
        </pc:picChg>
      </pc:sldChg>
      <pc:sldChg chg="modSp add">
        <pc:chgData name="Daniel Khashabi" userId="62390808-c838-45e6-be59-d6fd0d208bc8" providerId="ADAL" clId="{19A97A65-FB7E-DC4C-8433-B675572D5E70}" dt="2023-02-22T17:58:30.299" v="9801"/>
        <pc:sldMkLst>
          <pc:docMk/>
          <pc:sldMk cId="80289203" sldId="1758"/>
        </pc:sldMkLst>
        <pc:spChg chg="mod">
          <ac:chgData name="Daniel Khashabi" userId="62390808-c838-45e6-be59-d6fd0d208bc8" providerId="ADAL" clId="{19A97A65-FB7E-DC4C-8433-B675572D5E70}" dt="2023-02-22T17:58:30.299" v="9801"/>
          <ac:spMkLst>
            <pc:docMk/>
            <pc:sldMk cId="80289203" sldId="1758"/>
            <ac:spMk id="3" creationId="{00000000-0000-0000-0000-000000000000}"/>
          </ac:spMkLst>
        </pc:spChg>
        <pc:spChg chg="mod">
          <ac:chgData name="Daniel Khashabi" userId="62390808-c838-45e6-be59-d6fd0d208bc8" providerId="ADAL" clId="{19A97A65-FB7E-DC4C-8433-B675572D5E70}" dt="2023-02-22T17:58:30.299" v="9801"/>
          <ac:spMkLst>
            <pc:docMk/>
            <pc:sldMk cId="80289203" sldId="1758"/>
            <ac:spMk id="4" creationId="{00000000-0000-0000-0000-000000000000}"/>
          </ac:spMkLst>
        </pc:spChg>
        <pc:spChg chg="mod">
          <ac:chgData name="Daniel Khashabi" userId="62390808-c838-45e6-be59-d6fd0d208bc8" providerId="ADAL" clId="{19A97A65-FB7E-DC4C-8433-B675572D5E70}" dt="2023-02-22T17:58:30.299" v="9801"/>
          <ac:spMkLst>
            <pc:docMk/>
            <pc:sldMk cId="80289203" sldId="1758"/>
            <ac:spMk id="6" creationId="{00000000-0000-0000-0000-000000000000}"/>
          </ac:spMkLst>
        </pc:spChg>
      </pc:sldChg>
      <pc:sldChg chg="modSp add del">
        <pc:chgData name="Daniel Khashabi" userId="62390808-c838-45e6-be59-d6fd0d208bc8" providerId="ADAL" clId="{19A97A65-FB7E-DC4C-8433-B675572D5E70}" dt="2023-02-22T14:52:09.481" v="8215" actId="2696"/>
        <pc:sldMkLst>
          <pc:docMk/>
          <pc:sldMk cId="374292282" sldId="1758"/>
        </pc:sldMkLst>
        <pc:spChg chg="mod">
          <ac:chgData name="Daniel Khashabi" userId="62390808-c838-45e6-be59-d6fd0d208bc8" providerId="ADAL" clId="{19A97A65-FB7E-DC4C-8433-B675572D5E70}" dt="2023-02-22T13:48:49.813" v="7938"/>
          <ac:spMkLst>
            <pc:docMk/>
            <pc:sldMk cId="374292282" sldId="1758"/>
            <ac:spMk id="4" creationId="{00000000-0000-0000-0000-000000000000}"/>
          </ac:spMkLst>
        </pc:spChg>
        <pc:spChg chg="mod">
          <ac:chgData name="Daniel Khashabi" userId="62390808-c838-45e6-be59-d6fd0d208bc8" providerId="ADAL" clId="{19A97A65-FB7E-DC4C-8433-B675572D5E70}" dt="2023-02-22T13:48:49.813" v="7938"/>
          <ac:spMkLst>
            <pc:docMk/>
            <pc:sldMk cId="374292282" sldId="1758"/>
            <ac:spMk id="6" creationId="{00000000-0000-0000-0000-000000000000}"/>
          </ac:spMkLst>
        </pc:spChg>
      </pc:sldChg>
      <pc:sldChg chg="addSp modSp add mod modNotes">
        <pc:chgData name="Daniel Khashabi" userId="62390808-c838-45e6-be59-d6fd0d208bc8" providerId="ADAL" clId="{19A97A65-FB7E-DC4C-8433-B675572D5E70}" dt="2023-02-22T17:58:30.299" v="9801"/>
        <pc:sldMkLst>
          <pc:docMk/>
          <pc:sldMk cId="3824973247" sldId="1759"/>
        </pc:sldMkLst>
        <pc:spChg chg="add mod">
          <ac:chgData name="Daniel Khashabi" userId="62390808-c838-45e6-be59-d6fd0d208bc8" providerId="ADAL" clId="{19A97A65-FB7E-DC4C-8433-B675572D5E70}" dt="2023-02-22T16:15:01.777" v="8745" actId="1035"/>
          <ac:spMkLst>
            <pc:docMk/>
            <pc:sldMk cId="3824973247" sldId="1759"/>
            <ac:spMk id="3" creationId="{943C0393-BED5-5741-867C-2A8883E05369}"/>
          </ac:spMkLst>
        </pc:spChg>
      </pc:sldChg>
      <pc:sldChg chg="addSp delSp modSp add mod modShow">
        <pc:chgData name="Daniel Khashabi" userId="62390808-c838-45e6-be59-d6fd0d208bc8" providerId="ADAL" clId="{19A97A65-FB7E-DC4C-8433-B675572D5E70}" dt="2023-02-22T18:03:31.471" v="9848" actId="368"/>
        <pc:sldMkLst>
          <pc:docMk/>
          <pc:sldMk cId="3236888526" sldId="1760"/>
        </pc:sldMkLst>
        <pc:spChg chg="mod">
          <ac:chgData name="Daniel Khashabi" userId="62390808-c838-45e6-be59-d6fd0d208bc8" providerId="ADAL" clId="{19A97A65-FB7E-DC4C-8433-B675572D5E70}" dt="2023-02-22T18:03:31.471" v="9848" actId="368"/>
          <ac:spMkLst>
            <pc:docMk/>
            <pc:sldMk cId="3236888526" sldId="1760"/>
            <ac:spMk id="2"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7"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8"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9"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10"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14"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15" creationId="{00000000-0000-0000-0000-000000000000}"/>
          </ac:spMkLst>
        </pc:spChg>
        <pc:spChg chg="mod">
          <ac:chgData name="Daniel Khashabi" userId="62390808-c838-45e6-be59-d6fd0d208bc8" providerId="ADAL" clId="{19A97A65-FB7E-DC4C-8433-B675572D5E70}" dt="2023-02-22T17:58:30.299" v="9801"/>
          <ac:spMkLst>
            <pc:docMk/>
            <pc:sldMk cId="3236888526" sldId="1760"/>
            <ac:spMk id="16" creationId="{00000000-0000-0000-0000-000000000000}"/>
          </ac:spMkLst>
        </pc:spChg>
        <pc:spChg chg="del mod">
          <ac:chgData name="Daniel Khashabi" userId="62390808-c838-45e6-be59-d6fd0d208bc8" providerId="ADAL" clId="{19A97A65-FB7E-DC4C-8433-B675572D5E70}" dt="2023-02-22T13:55:50.392" v="8061" actId="478"/>
          <ac:spMkLst>
            <pc:docMk/>
            <pc:sldMk cId="3236888526" sldId="1760"/>
            <ac:spMk id="17" creationId="{00000000-0000-0000-0000-000000000000}"/>
          </ac:spMkLst>
        </pc:spChg>
        <pc:spChg chg="del">
          <ac:chgData name="Daniel Khashabi" userId="62390808-c838-45e6-be59-d6fd0d208bc8" providerId="ADAL" clId="{19A97A65-FB7E-DC4C-8433-B675572D5E70}" dt="2023-02-22T13:55:08.732" v="8056" actId="478"/>
          <ac:spMkLst>
            <pc:docMk/>
            <pc:sldMk cId="3236888526" sldId="1760"/>
            <ac:spMk id="18" creationId="{E8666A9B-DD89-5FFC-502A-33EC3D786F53}"/>
          </ac:spMkLst>
        </pc:spChg>
        <pc:spChg chg="add mod">
          <ac:chgData name="Daniel Khashabi" userId="62390808-c838-45e6-be59-d6fd0d208bc8" providerId="ADAL" clId="{19A97A65-FB7E-DC4C-8433-B675572D5E70}" dt="2023-02-22T16:15:26.935" v="8762"/>
          <ac:spMkLst>
            <pc:docMk/>
            <pc:sldMk cId="3236888526" sldId="1760"/>
            <ac:spMk id="19" creationId="{124208DC-4B60-A68E-8FC9-C70D3B29181B}"/>
          </ac:spMkLst>
        </pc:spChg>
      </pc:sldChg>
      <pc:sldChg chg="delSp modSp add del mod">
        <pc:chgData name="Daniel Khashabi" userId="62390808-c838-45e6-be59-d6fd0d208bc8" providerId="ADAL" clId="{19A97A65-FB7E-DC4C-8433-B675572D5E70}" dt="2023-02-22T14:46:23.353" v="8128" actId="2696"/>
        <pc:sldMkLst>
          <pc:docMk/>
          <pc:sldMk cId="2435091048" sldId="1761"/>
        </pc:sldMkLst>
        <pc:spChg chg="del mod">
          <ac:chgData name="Daniel Khashabi" userId="62390808-c838-45e6-be59-d6fd0d208bc8" providerId="ADAL" clId="{19A97A65-FB7E-DC4C-8433-B675572D5E70}" dt="2023-02-22T13:58:10.515" v="8125" actId="478"/>
          <ac:spMkLst>
            <pc:docMk/>
            <pc:sldMk cId="2435091048" sldId="1761"/>
            <ac:spMk id="3" creationId="{00000000-0000-0000-0000-000000000000}"/>
          </ac:spMkLst>
        </pc:spChg>
        <pc:spChg chg="del mod">
          <ac:chgData name="Daniel Khashabi" userId="62390808-c838-45e6-be59-d6fd0d208bc8" providerId="ADAL" clId="{19A97A65-FB7E-DC4C-8433-B675572D5E70}" dt="2023-02-22T13:56:36.220" v="8072" actId="478"/>
          <ac:spMkLst>
            <pc:docMk/>
            <pc:sldMk cId="2435091048" sldId="1761"/>
            <ac:spMk id="4" creationId="{00000000-0000-0000-0000-000000000000}"/>
          </ac:spMkLst>
        </pc:spChg>
        <pc:spChg chg="mod">
          <ac:chgData name="Daniel Khashabi" userId="62390808-c838-45e6-be59-d6fd0d208bc8" providerId="ADAL" clId="{19A97A65-FB7E-DC4C-8433-B675572D5E70}" dt="2023-02-22T13:58:11.340" v="8127" actId="27636"/>
          <ac:spMkLst>
            <pc:docMk/>
            <pc:sldMk cId="2435091048" sldId="1761"/>
            <ac:spMk id="5" creationId="{B8AC2240-94F2-3616-798F-ED6BC0FA0CA8}"/>
          </ac:spMkLst>
        </pc:spChg>
      </pc:sldChg>
      <pc:sldChg chg="delSp modSp add del mod">
        <pc:chgData name="Daniel Khashabi" userId="62390808-c838-45e6-be59-d6fd0d208bc8" providerId="ADAL" clId="{19A97A65-FB7E-DC4C-8433-B675572D5E70}" dt="2023-02-22T14:47:05.269" v="8130" actId="2696"/>
        <pc:sldMkLst>
          <pc:docMk/>
          <pc:sldMk cId="2719021951" sldId="1762"/>
        </pc:sldMkLst>
        <pc:spChg chg="del mod">
          <ac:chgData name="Daniel Khashabi" userId="62390808-c838-45e6-be59-d6fd0d208bc8" providerId="ADAL" clId="{19A97A65-FB7E-DC4C-8433-B675572D5E70}" dt="2023-02-22T13:56:40.676" v="8073" actId="478"/>
          <ac:spMkLst>
            <pc:docMk/>
            <pc:sldMk cId="2719021951" sldId="1762"/>
            <ac:spMk id="10" creationId="{00000000-0000-0000-0000-000000000000}"/>
          </ac:spMkLst>
        </pc:spChg>
      </pc:sldChg>
      <pc:sldChg chg="modSp add del">
        <pc:chgData name="Daniel Khashabi" userId="62390808-c838-45e6-be59-d6fd0d208bc8" providerId="ADAL" clId="{19A97A65-FB7E-DC4C-8433-B675572D5E70}" dt="2023-02-22T14:47:05.269" v="8130" actId="2696"/>
        <pc:sldMkLst>
          <pc:docMk/>
          <pc:sldMk cId="78304962" sldId="1763"/>
        </pc:sldMkLst>
        <pc:spChg chg="mod">
          <ac:chgData name="Daniel Khashabi" userId="62390808-c838-45e6-be59-d6fd0d208bc8" providerId="ADAL" clId="{19A97A65-FB7E-DC4C-8433-B675572D5E70}" dt="2023-02-22T13:48:49.813" v="7938"/>
          <ac:spMkLst>
            <pc:docMk/>
            <pc:sldMk cId="78304962" sldId="1763"/>
            <ac:spMk id="10" creationId="{00000000-0000-0000-0000-000000000000}"/>
          </ac:spMkLst>
        </pc:spChg>
      </pc:sldChg>
      <pc:sldChg chg="modSp add del">
        <pc:chgData name="Daniel Khashabi" userId="62390808-c838-45e6-be59-d6fd0d208bc8" providerId="ADAL" clId="{19A97A65-FB7E-DC4C-8433-B675572D5E70}" dt="2023-02-22T14:47:22.403" v="8136" actId="2696"/>
        <pc:sldMkLst>
          <pc:docMk/>
          <pc:sldMk cId="1113956596" sldId="1764"/>
        </pc:sldMkLst>
        <pc:spChg chg="mod">
          <ac:chgData name="Daniel Khashabi" userId="62390808-c838-45e6-be59-d6fd0d208bc8" providerId="ADAL" clId="{19A97A65-FB7E-DC4C-8433-B675572D5E70}" dt="2023-02-22T13:48:49.813" v="7938"/>
          <ac:spMkLst>
            <pc:docMk/>
            <pc:sldMk cId="1113956596" sldId="1764"/>
            <ac:spMk id="9" creationId="{00000000-0000-0000-0000-000000000000}"/>
          </ac:spMkLst>
        </pc:spChg>
      </pc:sldChg>
      <pc:sldChg chg="modSp add del">
        <pc:chgData name="Daniel Khashabi" userId="62390808-c838-45e6-be59-d6fd0d208bc8" providerId="ADAL" clId="{19A97A65-FB7E-DC4C-8433-B675572D5E70}" dt="2023-02-22T14:47:28.368" v="8137" actId="2696"/>
        <pc:sldMkLst>
          <pc:docMk/>
          <pc:sldMk cId="2946443857" sldId="1765"/>
        </pc:sldMkLst>
        <pc:spChg chg="mod">
          <ac:chgData name="Daniel Khashabi" userId="62390808-c838-45e6-be59-d6fd0d208bc8" providerId="ADAL" clId="{19A97A65-FB7E-DC4C-8433-B675572D5E70}" dt="2023-02-22T13:48:49.813" v="7938"/>
          <ac:spMkLst>
            <pc:docMk/>
            <pc:sldMk cId="2946443857" sldId="1765"/>
            <ac:spMk id="3" creationId="{00000000-0000-0000-0000-000000000000}"/>
          </ac:spMkLst>
        </pc:spChg>
        <pc:spChg chg="mod">
          <ac:chgData name="Daniel Khashabi" userId="62390808-c838-45e6-be59-d6fd0d208bc8" providerId="ADAL" clId="{19A97A65-FB7E-DC4C-8433-B675572D5E70}" dt="2023-02-22T13:48:49.813" v="7938"/>
          <ac:spMkLst>
            <pc:docMk/>
            <pc:sldMk cId="2946443857" sldId="1765"/>
            <ac:spMk id="4" creationId="{00000000-0000-0000-0000-000000000000}"/>
          </ac:spMkLst>
        </pc:spChg>
      </pc:sldChg>
      <pc:sldChg chg="addSp delSp modSp add mod">
        <pc:chgData name="Daniel Khashabi" userId="62390808-c838-45e6-be59-d6fd0d208bc8" providerId="ADAL" clId="{19A97A65-FB7E-DC4C-8433-B675572D5E70}" dt="2023-02-22T20:26:44.408" v="10701" actId="478"/>
        <pc:sldMkLst>
          <pc:docMk/>
          <pc:sldMk cId="669689574" sldId="1766"/>
        </pc:sldMkLst>
        <pc:spChg chg="del mod">
          <ac:chgData name="Daniel Khashabi" userId="62390808-c838-45e6-be59-d6fd0d208bc8" providerId="ADAL" clId="{19A97A65-FB7E-DC4C-8433-B675572D5E70}" dt="2023-02-22T20:26:44.408" v="10701" actId="478"/>
          <ac:spMkLst>
            <pc:docMk/>
            <pc:sldMk cId="669689574" sldId="1766"/>
            <ac:spMk id="3"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5"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6"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7"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8"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9"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0"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1"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3"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4"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5"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7"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18"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0"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1"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2"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3"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4"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5"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6"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7" creationId="{00000000-0000-0000-0000-000000000000}"/>
          </ac:spMkLst>
        </pc:spChg>
        <pc:spChg chg="mod">
          <ac:chgData name="Daniel Khashabi" userId="62390808-c838-45e6-be59-d6fd0d208bc8" providerId="ADAL" clId="{19A97A65-FB7E-DC4C-8433-B675572D5E70}" dt="2023-02-22T17:58:30.299" v="9801"/>
          <ac:spMkLst>
            <pc:docMk/>
            <pc:sldMk cId="669689574" sldId="1766"/>
            <ac:spMk id="28" creationId="{00000000-0000-0000-0000-000000000000}"/>
          </ac:spMkLst>
        </pc:spChg>
        <pc:spChg chg="del">
          <ac:chgData name="Daniel Khashabi" userId="62390808-c838-45e6-be59-d6fd0d208bc8" providerId="ADAL" clId="{19A97A65-FB7E-DC4C-8433-B675572D5E70}" dt="2023-02-22T14:48:46.418" v="8140" actId="478"/>
          <ac:spMkLst>
            <pc:docMk/>
            <pc:sldMk cId="669689574" sldId="1766"/>
            <ac:spMk id="29" creationId="{FFB855D8-DBB2-B081-DE69-32B12425A43A}"/>
          </ac:spMkLst>
        </pc:spChg>
        <pc:spChg chg="add mod">
          <ac:chgData name="Daniel Khashabi" userId="62390808-c838-45e6-be59-d6fd0d208bc8" providerId="ADAL" clId="{19A97A65-FB7E-DC4C-8433-B675572D5E70}" dt="2023-02-22T16:21:34.619" v="8938"/>
          <ac:spMkLst>
            <pc:docMk/>
            <pc:sldMk cId="669689574" sldId="1766"/>
            <ac:spMk id="30" creationId="{998D4FEC-CF62-8E7A-27C1-2A3EDD3B6942}"/>
          </ac:spMkLst>
        </pc:spChg>
      </pc:sldChg>
      <pc:sldChg chg="addSp modSp add mod modNotes">
        <pc:chgData name="Daniel Khashabi" userId="62390808-c838-45e6-be59-d6fd0d208bc8" providerId="ADAL" clId="{19A97A65-FB7E-DC4C-8433-B675572D5E70}" dt="2023-02-22T17:58:30.299" v="9801"/>
        <pc:sldMkLst>
          <pc:docMk/>
          <pc:sldMk cId="0" sldId="1767"/>
        </pc:sldMkLst>
        <pc:spChg chg="mod">
          <ac:chgData name="Daniel Khashabi" userId="62390808-c838-45e6-be59-d6fd0d208bc8" providerId="ADAL" clId="{19A97A65-FB7E-DC4C-8433-B675572D5E70}" dt="2023-02-22T17:58:30.299" v="9801"/>
          <ac:spMkLst>
            <pc:docMk/>
            <pc:sldMk cId="0" sldId="1767"/>
            <ac:spMk id="2" creationId="{83602E3B-62E7-EEAE-E8F3-5972D2C26242}"/>
          </ac:spMkLst>
        </pc:spChg>
        <pc:spChg chg="add mod">
          <ac:chgData name="Daniel Khashabi" userId="62390808-c838-45e6-be59-d6fd0d208bc8" providerId="ADAL" clId="{19A97A65-FB7E-DC4C-8433-B675572D5E70}" dt="2023-02-22T17:58:30.299" v="9801"/>
          <ac:spMkLst>
            <pc:docMk/>
            <pc:sldMk cId="0" sldId="1767"/>
            <ac:spMk id="3" creationId="{742098B5-3716-BBD2-0AAF-42AC45169A7D}"/>
          </ac:spMkLst>
        </pc:spChg>
      </pc:sldChg>
      <pc:sldChg chg="addSp modSp new del mod">
        <pc:chgData name="Daniel Khashabi" userId="62390808-c838-45e6-be59-d6fd0d208bc8" providerId="ADAL" clId="{19A97A65-FB7E-DC4C-8433-B675572D5E70}" dt="2023-02-22T18:39:53.622" v="10089" actId="2696"/>
        <pc:sldMkLst>
          <pc:docMk/>
          <pc:sldMk cId="1648797975" sldId="1768"/>
        </pc:sldMkLst>
        <pc:spChg chg="mod">
          <ac:chgData name="Daniel Khashabi" userId="62390808-c838-45e6-be59-d6fd0d208bc8" providerId="ADAL" clId="{19A97A65-FB7E-DC4C-8433-B675572D5E70}" dt="2023-02-22T18:34:56.495" v="9868" actId="20577"/>
          <ac:spMkLst>
            <pc:docMk/>
            <pc:sldMk cId="1648797975" sldId="1768"/>
            <ac:spMk id="2" creationId="{67564F9A-C35A-0156-4335-B968A00375CD}"/>
          </ac:spMkLst>
        </pc:spChg>
        <pc:spChg chg="mod">
          <ac:chgData name="Daniel Khashabi" userId="62390808-c838-45e6-be59-d6fd0d208bc8" providerId="ADAL" clId="{19A97A65-FB7E-DC4C-8433-B675572D5E70}" dt="2023-02-22T18:36:35.207" v="9939" actId="20577"/>
          <ac:spMkLst>
            <pc:docMk/>
            <pc:sldMk cId="1648797975" sldId="1768"/>
            <ac:spMk id="3" creationId="{4F5EBBFE-4389-BD62-EE81-72399AF744B1}"/>
          </ac:spMkLst>
        </pc:spChg>
        <pc:spChg chg="add mod">
          <ac:chgData name="Daniel Khashabi" userId="62390808-c838-45e6-be59-d6fd0d208bc8" providerId="ADAL" clId="{19A97A65-FB7E-DC4C-8433-B675572D5E70}" dt="2023-02-22T18:35:35.814" v="9877" actId="1076"/>
          <ac:spMkLst>
            <pc:docMk/>
            <pc:sldMk cId="1648797975" sldId="1768"/>
            <ac:spMk id="4" creationId="{A0CC89AA-4044-3582-DB7D-C1610D420FF8}"/>
          </ac:spMkLst>
        </pc:spChg>
        <pc:spChg chg="add mod">
          <ac:chgData name="Daniel Khashabi" userId="62390808-c838-45e6-be59-d6fd0d208bc8" providerId="ADAL" clId="{19A97A65-FB7E-DC4C-8433-B675572D5E70}" dt="2023-02-22T18:39:06.013" v="10075" actId="1038"/>
          <ac:spMkLst>
            <pc:docMk/>
            <pc:sldMk cId="1648797975" sldId="1768"/>
            <ac:spMk id="6" creationId="{661C54C3-2924-4F63-E596-8A4FC953C31B}"/>
          </ac:spMkLst>
        </pc:spChg>
        <pc:spChg chg="add mod">
          <ac:chgData name="Daniel Khashabi" userId="62390808-c838-45e6-be59-d6fd0d208bc8" providerId="ADAL" clId="{19A97A65-FB7E-DC4C-8433-B675572D5E70}" dt="2023-02-22T18:39:00.067" v="10072" actId="20577"/>
          <ac:spMkLst>
            <pc:docMk/>
            <pc:sldMk cId="1648797975" sldId="1768"/>
            <ac:spMk id="7" creationId="{2F847A40-8DA1-EE47-FA28-8E866C5B24D0}"/>
          </ac:spMkLst>
        </pc:spChg>
      </pc:sldChg>
      <pc:sldChg chg="delSp modSp add mod">
        <pc:chgData name="Daniel Khashabi" userId="62390808-c838-45e6-be59-d6fd0d208bc8" providerId="ADAL" clId="{19A97A65-FB7E-DC4C-8433-B675572D5E70}" dt="2023-02-22T18:47:08.816" v="10491"/>
        <pc:sldMkLst>
          <pc:docMk/>
          <pc:sldMk cId="0" sldId="1769"/>
        </pc:sldMkLst>
        <pc:spChg chg="mod">
          <ac:chgData name="Daniel Khashabi" userId="62390808-c838-45e6-be59-d6fd0d208bc8" providerId="ADAL" clId="{19A97A65-FB7E-DC4C-8433-B675572D5E70}" dt="2023-02-22T18:47:05.275" v="10489" actId="20577"/>
          <ac:spMkLst>
            <pc:docMk/>
            <pc:sldMk cId="0" sldId="1769"/>
            <ac:spMk id="3" creationId="{00000000-0000-0000-0000-000000000000}"/>
          </ac:spMkLst>
        </pc:spChg>
        <pc:spChg chg="del mod">
          <ac:chgData name="Daniel Khashabi" userId="62390808-c838-45e6-be59-d6fd0d208bc8" providerId="ADAL" clId="{19A97A65-FB7E-DC4C-8433-B675572D5E70}" dt="2023-02-22T18:47:08.816" v="10491"/>
          <ac:spMkLst>
            <pc:docMk/>
            <pc:sldMk cId="0" sldId="1769"/>
            <ac:spMk id="4" creationId="{00000000-0000-0000-0000-000000000000}"/>
          </ac:spMkLst>
        </pc:spChg>
        <pc:spChg chg="mod">
          <ac:chgData name="Daniel Khashabi" userId="62390808-c838-45e6-be59-d6fd0d208bc8" providerId="ADAL" clId="{19A97A65-FB7E-DC4C-8433-B675572D5E70}" dt="2023-02-22T17:58:30.299" v="9801"/>
          <ac:spMkLst>
            <pc:docMk/>
            <pc:sldMk cId="0" sldId="1769"/>
            <ac:spMk id="5" creationId="{00000000-0000-0000-0000-000000000000}"/>
          </ac:spMkLst>
        </pc:spChg>
        <pc:spChg chg="mod">
          <ac:chgData name="Daniel Khashabi" userId="62390808-c838-45e6-be59-d6fd0d208bc8" providerId="ADAL" clId="{19A97A65-FB7E-DC4C-8433-B675572D5E70}" dt="2023-02-22T18:45:37.835" v="10482"/>
          <ac:spMkLst>
            <pc:docMk/>
            <pc:sldMk cId="0" sldId="1769"/>
            <ac:spMk id="6" creationId="{00000000-0000-0000-0000-000000000000}"/>
          </ac:spMkLst>
        </pc:spChg>
        <pc:spChg chg="mod">
          <ac:chgData name="Daniel Khashabi" userId="62390808-c838-45e6-be59-d6fd0d208bc8" providerId="ADAL" clId="{19A97A65-FB7E-DC4C-8433-B675572D5E70}" dt="2023-02-22T17:58:30.299" v="9801"/>
          <ac:spMkLst>
            <pc:docMk/>
            <pc:sldMk cId="0" sldId="1769"/>
            <ac:spMk id="7" creationId="{00000000-0000-0000-0000-000000000000}"/>
          </ac:spMkLst>
        </pc:spChg>
      </pc:sldChg>
      <pc:sldChg chg="addSp modSp add mod">
        <pc:chgData name="Daniel Khashabi" userId="62390808-c838-45e6-be59-d6fd0d208bc8" providerId="ADAL" clId="{19A97A65-FB7E-DC4C-8433-B675572D5E70}" dt="2023-02-22T18:45:37.835" v="10482"/>
        <pc:sldMkLst>
          <pc:docMk/>
          <pc:sldMk cId="0" sldId="1770"/>
        </pc:sldMkLst>
        <pc:spChg chg="mod">
          <ac:chgData name="Daniel Khashabi" userId="62390808-c838-45e6-be59-d6fd0d208bc8" providerId="ADAL" clId="{19A97A65-FB7E-DC4C-8433-B675572D5E70}" dt="2023-02-22T17:58:30.299" v="9801"/>
          <ac:spMkLst>
            <pc:docMk/>
            <pc:sldMk cId="0" sldId="1770"/>
            <ac:spMk id="3" creationId="{00000000-0000-0000-0000-000000000000}"/>
          </ac:spMkLst>
        </pc:spChg>
        <pc:spChg chg="mod">
          <ac:chgData name="Daniel Khashabi" userId="62390808-c838-45e6-be59-d6fd0d208bc8" providerId="ADAL" clId="{19A97A65-FB7E-DC4C-8433-B675572D5E70}" dt="2023-02-22T17:58:30.299" v="9801"/>
          <ac:spMkLst>
            <pc:docMk/>
            <pc:sldMk cId="0" sldId="1770"/>
            <ac:spMk id="4" creationId="{00000000-0000-0000-0000-000000000000}"/>
          </ac:spMkLst>
        </pc:spChg>
        <pc:spChg chg="mod">
          <ac:chgData name="Daniel Khashabi" userId="62390808-c838-45e6-be59-d6fd0d208bc8" providerId="ADAL" clId="{19A97A65-FB7E-DC4C-8433-B675572D5E70}" dt="2023-02-22T17:58:30.299" v="9801"/>
          <ac:spMkLst>
            <pc:docMk/>
            <pc:sldMk cId="0" sldId="1770"/>
            <ac:spMk id="5" creationId="{00000000-0000-0000-0000-000000000000}"/>
          </ac:spMkLst>
        </pc:spChg>
        <pc:spChg chg="mod">
          <ac:chgData name="Daniel Khashabi" userId="62390808-c838-45e6-be59-d6fd0d208bc8" providerId="ADAL" clId="{19A97A65-FB7E-DC4C-8433-B675572D5E70}" dt="2023-02-22T18:45:37.835" v="10482"/>
          <ac:spMkLst>
            <pc:docMk/>
            <pc:sldMk cId="0" sldId="1770"/>
            <ac:spMk id="6" creationId="{00000000-0000-0000-0000-000000000000}"/>
          </ac:spMkLst>
        </pc:spChg>
        <pc:spChg chg="mod">
          <ac:chgData name="Daniel Khashabi" userId="62390808-c838-45e6-be59-d6fd0d208bc8" providerId="ADAL" clId="{19A97A65-FB7E-DC4C-8433-B675572D5E70}" dt="2023-02-22T17:58:30.299" v="9801"/>
          <ac:spMkLst>
            <pc:docMk/>
            <pc:sldMk cId="0" sldId="1770"/>
            <ac:spMk id="8" creationId="{00000000-0000-0000-0000-000000000000}"/>
          </ac:spMkLst>
        </pc:spChg>
        <pc:spChg chg="mod">
          <ac:chgData name="Daniel Khashabi" userId="62390808-c838-45e6-be59-d6fd0d208bc8" providerId="ADAL" clId="{19A97A65-FB7E-DC4C-8433-B675572D5E70}" dt="2023-02-22T17:58:30.299" v="9801"/>
          <ac:spMkLst>
            <pc:docMk/>
            <pc:sldMk cId="0" sldId="1770"/>
            <ac:spMk id="9" creationId="{00000000-0000-0000-0000-000000000000}"/>
          </ac:spMkLst>
        </pc:spChg>
        <pc:spChg chg="mod">
          <ac:chgData name="Daniel Khashabi" userId="62390808-c838-45e6-be59-d6fd0d208bc8" providerId="ADAL" clId="{19A97A65-FB7E-DC4C-8433-B675572D5E70}" dt="2023-02-22T18:45:37.835" v="10482"/>
          <ac:spMkLst>
            <pc:docMk/>
            <pc:sldMk cId="0" sldId="1770"/>
            <ac:spMk id="10" creationId="{00000000-0000-0000-0000-000000000000}"/>
          </ac:spMkLst>
        </pc:spChg>
        <pc:spChg chg="mod">
          <ac:chgData name="Daniel Khashabi" userId="62390808-c838-45e6-be59-d6fd0d208bc8" providerId="ADAL" clId="{19A97A65-FB7E-DC4C-8433-B675572D5E70}" dt="2023-02-22T17:58:30.299" v="9801"/>
          <ac:spMkLst>
            <pc:docMk/>
            <pc:sldMk cId="0" sldId="1770"/>
            <ac:spMk id="11" creationId="{00000000-0000-0000-0000-000000000000}"/>
          </ac:spMkLst>
        </pc:spChg>
        <pc:spChg chg="mod">
          <ac:chgData name="Daniel Khashabi" userId="62390808-c838-45e6-be59-d6fd0d208bc8" providerId="ADAL" clId="{19A97A65-FB7E-DC4C-8433-B675572D5E70}" dt="2023-02-22T17:58:30.299" v="9801"/>
          <ac:spMkLst>
            <pc:docMk/>
            <pc:sldMk cId="0" sldId="1770"/>
            <ac:spMk id="12" creationId="{00000000-0000-0000-0000-000000000000}"/>
          </ac:spMkLst>
        </pc:spChg>
        <pc:spChg chg="add mod">
          <ac:chgData name="Daniel Khashabi" userId="62390808-c838-45e6-be59-d6fd0d208bc8" providerId="ADAL" clId="{19A97A65-FB7E-DC4C-8433-B675572D5E70}" dt="2023-02-22T16:16:10.061" v="8805"/>
          <ac:spMkLst>
            <pc:docMk/>
            <pc:sldMk cId="0" sldId="1770"/>
            <ac:spMk id="13" creationId="{D5A53264-38C0-1B56-2225-4F1FBA9F78C7}"/>
          </ac:spMkLst>
        </pc:spChg>
      </pc:sldChg>
      <pc:sldChg chg="addSp modSp add mod addCm">
        <pc:chgData name="Daniel Khashabi" userId="62390808-c838-45e6-be59-d6fd0d208bc8" providerId="ADAL" clId="{19A97A65-FB7E-DC4C-8433-B675572D5E70}" dt="2023-02-22T20:23:52.320" v="10620"/>
        <pc:sldMkLst>
          <pc:docMk/>
          <pc:sldMk cId="0" sldId="1771"/>
        </pc:sldMkLst>
        <pc:spChg chg="mod">
          <ac:chgData name="Daniel Khashabi" userId="62390808-c838-45e6-be59-d6fd0d208bc8" providerId="ADAL" clId="{19A97A65-FB7E-DC4C-8433-B675572D5E70}" dt="2023-02-22T17:58:30.299" v="9801"/>
          <ac:spMkLst>
            <pc:docMk/>
            <pc:sldMk cId="0" sldId="1771"/>
            <ac:spMk id="3" creationId="{00000000-0000-0000-0000-000000000000}"/>
          </ac:spMkLst>
        </pc:spChg>
        <pc:spChg chg="mod">
          <ac:chgData name="Daniel Khashabi" userId="62390808-c838-45e6-be59-d6fd0d208bc8" providerId="ADAL" clId="{19A97A65-FB7E-DC4C-8433-B675572D5E70}" dt="2023-02-22T17:58:30.299" v="9801"/>
          <ac:spMkLst>
            <pc:docMk/>
            <pc:sldMk cId="0" sldId="1771"/>
            <ac:spMk id="4" creationId="{00000000-0000-0000-0000-000000000000}"/>
          </ac:spMkLst>
        </pc:spChg>
        <pc:spChg chg="mod">
          <ac:chgData name="Daniel Khashabi" userId="62390808-c838-45e6-be59-d6fd0d208bc8" providerId="ADAL" clId="{19A97A65-FB7E-DC4C-8433-B675572D5E70}" dt="2023-02-22T17:58:30.299" v="9801"/>
          <ac:spMkLst>
            <pc:docMk/>
            <pc:sldMk cId="0" sldId="1771"/>
            <ac:spMk id="5" creationId="{00000000-0000-0000-0000-000000000000}"/>
          </ac:spMkLst>
        </pc:spChg>
        <pc:spChg chg="mod">
          <ac:chgData name="Daniel Khashabi" userId="62390808-c838-45e6-be59-d6fd0d208bc8" providerId="ADAL" clId="{19A97A65-FB7E-DC4C-8433-B675572D5E70}" dt="2023-02-22T17:58:30.299" v="9801"/>
          <ac:spMkLst>
            <pc:docMk/>
            <pc:sldMk cId="0" sldId="1771"/>
            <ac:spMk id="6" creationId="{00000000-0000-0000-0000-000000000000}"/>
          </ac:spMkLst>
        </pc:spChg>
        <pc:spChg chg="mod">
          <ac:chgData name="Daniel Khashabi" userId="62390808-c838-45e6-be59-d6fd0d208bc8" providerId="ADAL" clId="{19A97A65-FB7E-DC4C-8433-B675572D5E70}" dt="2023-02-22T17:58:30.299" v="9801"/>
          <ac:spMkLst>
            <pc:docMk/>
            <pc:sldMk cId="0" sldId="1771"/>
            <ac:spMk id="7" creationId="{00000000-0000-0000-0000-000000000000}"/>
          </ac:spMkLst>
        </pc:spChg>
        <pc:spChg chg="mod">
          <ac:chgData name="Daniel Khashabi" userId="62390808-c838-45e6-be59-d6fd0d208bc8" providerId="ADAL" clId="{19A97A65-FB7E-DC4C-8433-B675572D5E70}" dt="2023-02-22T17:58:30.299" v="9801"/>
          <ac:spMkLst>
            <pc:docMk/>
            <pc:sldMk cId="0" sldId="1771"/>
            <ac:spMk id="8" creationId="{00000000-0000-0000-0000-000000000000}"/>
          </ac:spMkLst>
        </pc:spChg>
        <pc:spChg chg="mod">
          <ac:chgData name="Daniel Khashabi" userId="62390808-c838-45e6-be59-d6fd0d208bc8" providerId="ADAL" clId="{19A97A65-FB7E-DC4C-8433-B675572D5E70}" dt="2023-02-22T17:58:30.299" v="9801"/>
          <ac:spMkLst>
            <pc:docMk/>
            <pc:sldMk cId="0" sldId="1771"/>
            <ac:spMk id="9" creationId="{00000000-0000-0000-0000-000000000000}"/>
          </ac:spMkLst>
        </pc:spChg>
        <pc:spChg chg="mod">
          <ac:chgData name="Daniel Khashabi" userId="62390808-c838-45e6-be59-d6fd0d208bc8" providerId="ADAL" clId="{19A97A65-FB7E-DC4C-8433-B675572D5E70}" dt="2023-02-22T17:58:30.299" v="9801"/>
          <ac:spMkLst>
            <pc:docMk/>
            <pc:sldMk cId="0" sldId="1771"/>
            <ac:spMk id="10" creationId="{00000000-0000-0000-0000-000000000000}"/>
          </ac:spMkLst>
        </pc:spChg>
        <pc:spChg chg="mod">
          <ac:chgData name="Daniel Khashabi" userId="62390808-c838-45e6-be59-d6fd0d208bc8" providerId="ADAL" clId="{19A97A65-FB7E-DC4C-8433-B675572D5E70}" dt="2023-02-22T17:58:30.299" v="9801"/>
          <ac:spMkLst>
            <pc:docMk/>
            <pc:sldMk cId="0" sldId="1771"/>
            <ac:spMk id="11" creationId="{00000000-0000-0000-0000-000000000000}"/>
          </ac:spMkLst>
        </pc:spChg>
        <pc:spChg chg="mod">
          <ac:chgData name="Daniel Khashabi" userId="62390808-c838-45e6-be59-d6fd0d208bc8" providerId="ADAL" clId="{19A97A65-FB7E-DC4C-8433-B675572D5E70}" dt="2023-02-22T17:58:30.299" v="9801"/>
          <ac:spMkLst>
            <pc:docMk/>
            <pc:sldMk cId="0" sldId="1771"/>
            <ac:spMk id="12" creationId="{00000000-0000-0000-0000-000000000000}"/>
          </ac:spMkLst>
        </pc:spChg>
        <pc:spChg chg="mod">
          <ac:chgData name="Daniel Khashabi" userId="62390808-c838-45e6-be59-d6fd0d208bc8" providerId="ADAL" clId="{19A97A65-FB7E-DC4C-8433-B675572D5E70}" dt="2023-02-22T17:58:30.299" v="9801"/>
          <ac:spMkLst>
            <pc:docMk/>
            <pc:sldMk cId="0" sldId="1771"/>
            <ac:spMk id="13" creationId="{00000000-0000-0000-0000-000000000000}"/>
          </ac:spMkLst>
        </pc:spChg>
        <pc:spChg chg="mod">
          <ac:chgData name="Daniel Khashabi" userId="62390808-c838-45e6-be59-d6fd0d208bc8" providerId="ADAL" clId="{19A97A65-FB7E-DC4C-8433-B675572D5E70}" dt="2023-02-22T17:58:30.299" v="9801"/>
          <ac:spMkLst>
            <pc:docMk/>
            <pc:sldMk cId="0" sldId="1771"/>
            <ac:spMk id="14" creationId="{00000000-0000-0000-0000-000000000000}"/>
          </ac:spMkLst>
        </pc:spChg>
        <pc:spChg chg="mod">
          <ac:chgData name="Daniel Khashabi" userId="62390808-c838-45e6-be59-d6fd0d208bc8" providerId="ADAL" clId="{19A97A65-FB7E-DC4C-8433-B675572D5E70}" dt="2023-02-22T17:58:30.299" v="9801"/>
          <ac:spMkLst>
            <pc:docMk/>
            <pc:sldMk cId="0" sldId="1771"/>
            <ac:spMk id="15" creationId="{00000000-0000-0000-0000-000000000000}"/>
          </ac:spMkLst>
        </pc:spChg>
        <pc:spChg chg="mod">
          <ac:chgData name="Daniel Khashabi" userId="62390808-c838-45e6-be59-d6fd0d208bc8" providerId="ADAL" clId="{19A97A65-FB7E-DC4C-8433-B675572D5E70}" dt="2023-02-22T17:58:30.299" v="9801"/>
          <ac:spMkLst>
            <pc:docMk/>
            <pc:sldMk cId="0" sldId="1771"/>
            <ac:spMk id="16" creationId="{00000000-0000-0000-0000-000000000000}"/>
          </ac:spMkLst>
        </pc:spChg>
        <pc:spChg chg="mod">
          <ac:chgData name="Daniel Khashabi" userId="62390808-c838-45e6-be59-d6fd0d208bc8" providerId="ADAL" clId="{19A97A65-FB7E-DC4C-8433-B675572D5E70}" dt="2023-02-22T17:58:30.299" v="9801"/>
          <ac:spMkLst>
            <pc:docMk/>
            <pc:sldMk cId="0" sldId="1771"/>
            <ac:spMk id="17" creationId="{00000000-0000-0000-0000-000000000000}"/>
          </ac:spMkLst>
        </pc:spChg>
        <pc:spChg chg="mod">
          <ac:chgData name="Daniel Khashabi" userId="62390808-c838-45e6-be59-d6fd0d208bc8" providerId="ADAL" clId="{19A97A65-FB7E-DC4C-8433-B675572D5E70}" dt="2023-02-22T17:58:30.299" v="9801"/>
          <ac:spMkLst>
            <pc:docMk/>
            <pc:sldMk cId="0" sldId="1771"/>
            <ac:spMk id="18" creationId="{00000000-0000-0000-0000-000000000000}"/>
          </ac:spMkLst>
        </pc:spChg>
        <pc:spChg chg="mod">
          <ac:chgData name="Daniel Khashabi" userId="62390808-c838-45e6-be59-d6fd0d208bc8" providerId="ADAL" clId="{19A97A65-FB7E-DC4C-8433-B675572D5E70}" dt="2023-02-22T17:58:30.299" v="9801"/>
          <ac:spMkLst>
            <pc:docMk/>
            <pc:sldMk cId="0" sldId="1771"/>
            <ac:spMk id="19" creationId="{00000000-0000-0000-0000-000000000000}"/>
          </ac:spMkLst>
        </pc:spChg>
        <pc:spChg chg="mod">
          <ac:chgData name="Daniel Khashabi" userId="62390808-c838-45e6-be59-d6fd0d208bc8" providerId="ADAL" clId="{19A97A65-FB7E-DC4C-8433-B675572D5E70}" dt="2023-02-22T17:58:30.299" v="9801"/>
          <ac:spMkLst>
            <pc:docMk/>
            <pc:sldMk cId="0" sldId="1771"/>
            <ac:spMk id="20" creationId="{00000000-0000-0000-0000-000000000000}"/>
          </ac:spMkLst>
        </pc:spChg>
        <pc:spChg chg="mod">
          <ac:chgData name="Daniel Khashabi" userId="62390808-c838-45e6-be59-d6fd0d208bc8" providerId="ADAL" clId="{19A97A65-FB7E-DC4C-8433-B675572D5E70}" dt="2023-02-22T17:58:30.299" v="9801"/>
          <ac:spMkLst>
            <pc:docMk/>
            <pc:sldMk cId="0" sldId="1771"/>
            <ac:spMk id="21" creationId="{00000000-0000-0000-0000-000000000000}"/>
          </ac:spMkLst>
        </pc:spChg>
        <pc:spChg chg="mod">
          <ac:chgData name="Daniel Khashabi" userId="62390808-c838-45e6-be59-d6fd0d208bc8" providerId="ADAL" clId="{19A97A65-FB7E-DC4C-8433-B675572D5E70}" dt="2023-02-22T17:58:30.299" v="9801"/>
          <ac:spMkLst>
            <pc:docMk/>
            <pc:sldMk cId="0" sldId="1771"/>
            <ac:spMk id="22" creationId="{00000000-0000-0000-0000-000000000000}"/>
          </ac:spMkLst>
        </pc:spChg>
        <pc:spChg chg="mod">
          <ac:chgData name="Daniel Khashabi" userId="62390808-c838-45e6-be59-d6fd0d208bc8" providerId="ADAL" clId="{19A97A65-FB7E-DC4C-8433-B675572D5E70}" dt="2023-02-22T18:45:37.835" v="10482"/>
          <ac:spMkLst>
            <pc:docMk/>
            <pc:sldMk cId="0" sldId="1771"/>
            <ac:spMk id="23" creationId="{00000000-0000-0000-0000-000000000000}"/>
          </ac:spMkLst>
        </pc:spChg>
        <pc:spChg chg="mod">
          <ac:chgData name="Daniel Khashabi" userId="62390808-c838-45e6-be59-d6fd0d208bc8" providerId="ADAL" clId="{19A97A65-FB7E-DC4C-8433-B675572D5E70}" dt="2023-02-22T18:45:37.835" v="10482"/>
          <ac:spMkLst>
            <pc:docMk/>
            <pc:sldMk cId="0" sldId="1771"/>
            <ac:spMk id="24" creationId="{00000000-0000-0000-0000-000000000000}"/>
          </ac:spMkLst>
        </pc:spChg>
        <pc:spChg chg="mod">
          <ac:chgData name="Daniel Khashabi" userId="62390808-c838-45e6-be59-d6fd0d208bc8" providerId="ADAL" clId="{19A97A65-FB7E-DC4C-8433-B675572D5E70}" dt="2023-02-22T18:45:37.835" v="10482"/>
          <ac:spMkLst>
            <pc:docMk/>
            <pc:sldMk cId="0" sldId="1771"/>
            <ac:spMk id="25" creationId="{00000000-0000-0000-0000-000000000000}"/>
          </ac:spMkLst>
        </pc:spChg>
        <pc:spChg chg="mod">
          <ac:chgData name="Daniel Khashabi" userId="62390808-c838-45e6-be59-d6fd0d208bc8" providerId="ADAL" clId="{19A97A65-FB7E-DC4C-8433-B675572D5E70}" dt="2023-02-22T17:58:30.299" v="9801"/>
          <ac:spMkLst>
            <pc:docMk/>
            <pc:sldMk cId="0" sldId="1771"/>
            <ac:spMk id="26" creationId="{00000000-0000-0000-0000-000000000000}"/>
          </ac:spMkLst>
        </pc:spChg>
        <pc:spChg chg="mod">
          <ac:chgData name="Daniel Khashabi" userId="62390808-c838-45e6-be59-d6fd0d208bc8" providerId="ADAL" clId="{19A97A65-FB7E-DC4C-8433-B675572D5E70}" dt="2023-02-22T18:45:37.835" v="10482"/>
          <ac:spMkLst>
            <pc:docMk/>
            <pc:sldMk cId="0" sldId="1771"/>
            <ac:spMk id="27" creationId="{00000000-0000-0000-0000-000000000000}"/>
          </ac:spMkLst>
        </pc:spChg>
        <pc:spChg chg="mod">
          <ac:chgData name="Daniel Khashabi" userId="62390808-c838-45e6-be59-d6fd0d208bc8" providerId="ADAL" clId="{19A97A65-FB7E-DC4C-8433-B675572D5E70}" dt="2023-02-22T17:58:30.299" v="9801"/>
          <ac:spMkLst>
            <pc:docMk/>
            <pc:sldMk cId="0" sldId="1771"/>
            <ac:spMk id="28" creationId="{00000000-0000-0000-0000-000000000000}"/>
          </ac:spMkLst>
        </pc:spChg>
        <pc:spChg chg="add mod">
          <ac:chgData name="Daniel Khashabi" userId="62390808-c838-45e6-be59-d6fd0d208bc8" providerId="ADAL" clId="{19A97A65-FB7E-DC4C-8433-B675572D5E70}" dt="2023-02-22T16:19:49.012" v="8831"/>
          <ac:spMkLst>
            <pc:docMk/>
            <pc:sldMk cId="0" sldId="1771"/>
            <ac:spMk id="29" creationId="{899C04C5-FF4E-05C9-7917-0D77C553D424}"/>
          </ac:spMkLst>
        </pc:s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19A97A65-FB7E-DC4C-8433-B675572D5E70}" dt="2023-02-22T20:23:52.320" v="10620"/>
              <pc2:cmMkLst xmlns:pc2="http://schemas.microsoft.com/office/powerpoint/2019/9/main/command">
                <pc:docMk/>
                <pc:sldMk cId="0" sldId="1771"/>
                <pc2:cmMk id="{82E946DF-B067-624F-930E-9BD64D5250A8}"/>
              </pc2:cmMkLst>
            </pc226:cmChg>
          </p:ext>
        </pc:extLst>
      </pc:sldChg>
      <pc:sldChg chg="addSp modSp add mod modClrScheme chgLayout">
        <pc:chgData name="Daniel Khashabi" userId="62390808-c838-45e6-be59-d6fd0d208bc8" providerId="ADAL" clId="{19A97A65-FB7E-DC4C-8433-B675572D5E70}" dt="2023-02-22T20:23:37.940" v="10619" actId="700"/>
        <pc:sldMkLst>
          <pc:docMk/>
          <pc:sldMk cId="0" sldId="1772"/>
        </pc:sldMkLst>
        <pc:spChg chg="mod ord">
          <ac:chgData name="Daniel Khashabi" userId="62390808-c838-45e6-be59-d6fd0d208bc8" providerId="ADAL" clId="{19A97A65-FB7E-DC4C-8433-B675572D5E70}" dt="2023-02-22T20:23:37.940" v="10619" actId="700"/>
          <ac:spMkLst>
            <pc:docMk/>
            <pc:sldMk cId="0" sldId="1772"/>
            <ac:spMk id="2" creationId="{00000000-0000-0000-0000-000000000000}"/>
          </ac:spMkLst>
        </pc:spChg>
        <pc:spChg chg="mod">
          <ac:chgData name="Daniel Khashabi" userId="62390808-c838-45e6-be59-d6fd0d208bc8" providerId="ADAL" clId="{19A97A65-FB7E-DC4C-8433-B675572D5E70}" dt="2023-02-22T17:58:30.299" v="9801"/>
          <ac:spMkLst>
            <pc:docMk/>
            <pc:sldMk cId="0" sldId="1772"/>
            <ac:spMk id="3" creationId="{00000000-0000-0000-0000-000000000000}"/>
          </ac:spMkLst>
        </pc:spChg>
        <pc:spChg chg="mod">
          <ac:chgData name="Daniel Khashabi" userId="62390808-c838-45e6-be59-d6fd0d208bc8" providerId="ADAL" clId="{19A97A65-FB7E-DC4C-8433-B675572D5E70}" dt="2023-02-22T18:45:37.835" v="10482"/>
          <ac:spMkLst>
            <pc:docMk/>
            <pc:sldMk cId="0" sldId="1772"/>
            <ac:spMk id="4" creationId="{00000000-0000-0000-0000-000000000000}"/>
          </ac:spMkLst>
        </pc:spChg>
        <pc:spChg chg="mod">
          <ac:chgData name="Daniel Khashabi" userId="62390808-c838-45e6-be59-d6fd0d208bc8" providerId="ADAL" clId="{19A97A65-FB7E-DC4C-8433-B675572D5E70}" dt="2023-02-22T17:58:30.299" v="9801"/>
          <ac:spMkLst>
            <pc:docMk/>
            <pc:sldMk cId="0" sldId="1772"/>
            <ac:spMk id="5" creationId="{00000000-0000-0000-0000-000000000000}"/>
          </ac:spMkLst>
        </pc:spChg>
        <pc:spChg chg="add mod">
          <ac:chgData name="Daniel Khashabi" userId="62390808-c838-45e6-be59-d6fd0d208bc8" providerId="ADAL" clId="{19A97A65-FB7E-DC4C-8433-B675572D5E70}" dt="2023-02-22T16:19:53.391" v="8838"/>
          <ac:spMkLst>
            <pc:docMk/>
            <pc:sldMk cId="0" sldId="1772"/>
            <ac:spMk id="6" creationId="{9E425CEC-C80F-76EC-B0F8-FEF276F29F48}"/>
          </ac:spMkLst>
        </pc:spChg>
        <pc:spChg chg="add mod ord">
          <ac:chgData name="Daniel Khashabi" userId="62390808-c838-45e6-be59-d6fd0d208bc8" providerId="ADAL" clId="{19A97A65-FB7E-DC4C-8433-B675572D5E70}" dt="2023-02-22T20:23:37.940" v="10619" actId="700"/>
          <ac:spMkLst>
            <pc:docMk/>
            <pc:sldMk cId="0" sldId="1772"/>
            <ac:spMk id="7" creationId="{2F0B25A8-E1EF-DBC4-020C-F5D15AAA71B1}"/>
          </ac:spMkLst>
        </pc:spChg>
      </pc:sldChg>
      <pc:sldChg chg="addSp modSp add mod">
        <pc:chgData name="Daniel Khashabi" userId="62390808-c838-45e6-be59-d6fd0d208bc8" providerId="ADAL" clId="{19A97A65-FB7E-DC4C-8433-B675572D5E70}" dt="2023-02-22T18:45:37.835" v="10482"/>
        <pc:sldMkLst>
          <pc:docMk/>
          <pc:sldMk cId="0" sldId="1773"/>
        </pc:sldMkLst>
        <pc:spChg chg="mod">
          <ac:chgData name="Daniel Khashabi" userId="62390808-c838-45e6-be59-d6fd0d208bc8" providerId="ADAL" clId="{19A97A65-FB7E-DC4C-8433-B675572D5E70}" dt="2023-02-22T17:58:30.299" v="9801"/>
          <ac:spMkLst>
            <pc:docMk/>
            <pc:sldMk cId="0" sldId="1773"/>
            <ac:spMk id="3" creationId="{00000000-0000-0000-0000-000000000000}"/>
          </ac:spMkLst>
        </pc:spChg>
        <pc:spChg chg="mod">
          <ac:chgData name="Daniel Khashabi" userId="62390808-c838-45e6-be59-d6fd0d208bc8" providerId="ADAL" clId="{19A97A65-FB7E-DC4C-8433-B675572D5E70}" dt="2023-02-22T17:58:30.299" v="9801"/>
          <ac:spMkLst>
            <pc:docMk/>
            <pc:sldMk cId="0" sldId="1773"/>
            <ac:spMk id="4" creationId="{00000000-0000-0000-0000-000000000000}"/>
          </ac:spMkLst>
        </pc:spChg>
        <pc:spChg chg="mod">
          <ac:chgData name="Daniel Khashabi" userId="62390808-c838-45e6-be59-d6fd0d208bc8" providerId="ADAL" clId="{19A97A65-FB7E-DC4C-8433-B675572D5E70}" dt="2023-02-22T17:58:30.299" v="9801"/>
          <ac:spMkLst>
            <pc:docMk/>
            <pc:sldMk cId="0" sldId="1773"/>
            <ac:spMk id="5" creationId="{00000000-0000-0000-0000-000000000000}"/>
          </ac:spMkLst>
        </pc:spChg>
        <pc:spChg chg="mod">
          <ac:chgData name="Daniel Khashabi" userId="62390808-c838-45e6-be59-d6fd0d208bc8" providerId="ADAL" clId="{19A97A65-FB7E-DC4C-8433-B675572D5E70}" dt="2023-02-22T17:58:30.299" v="9801"/>
          <ac:spMkLst>
            <pc:docMk/>
            <pc:sldMk cId="0" sldId="1773"/>
            <ac:spMk id="6" creationId="{00000000-0000-0000-0000-000000000000}"/>
          </ac:spMkLst>
        </pc:spChg>
        <pc:spChg chg="mod">
          <ac:chgData name="Daniel Khashabi" userId="62390808-c838-45e6-be59-d6fd0d208bc8" providerId="ADAL" clId="{19A97A65-FB7E-DC4C-8433-B675572D5E70}" dt="2023-02-22T17:58:30.299" v="9801"/>
          <ac:spMkLst>
            <pc:docMk/>
            <pc:sldMk cId="0" sldId="1773"/>
            <ac:spMk id="7" creationId="{00000000-0000-0000-0000-000000000000}"/>
          </ac:spMkLst>
        </pc:spChg>
        <pc:spChg chg="mod">
          <ac:chgData name="Daniel Khashabi" userId="62390808-c838-45e6-be59-d6fd0d208bc8" providerId="ADAL" clId="{19A97A65-FB7E-DC4C-8433-B675572D5E70}" dt="2023-02-22T17:58:30.299" v="9801"/>
          <ac:spMkLst>
            <pc:docMk/>
            <pc:sldMk cId="0" sldId="1773"/>
            <ac:spMk id="8" creationId="{00000000-0000-0000-0000-000000000000}"/>
          </ac:spMkLst>
        </pc:spChg>
        <pc:spChg chg="mod">
          <ac:chgData name="Daniel Khashabi" userId="62390808-c838-45e6-be59-d6fd0d208bc8" providerId="ADAL" clId="{19A97A65-FB7E-DC4C-8433-B675572D5E70}" dt="2023-02-22T17:58:30.299" v="9801"/>
          <ac:spMkLst>
            <pc:docMk/>
            <pc:sldMk cId="0" sldId="1773"/>
            <ac:spMk id="9" creationId="{00000000-0000-0000-0000-000000000000}"/>
          </ac:spMkLst>
        </pc:spChg>
        <pc:spChg chg="mod">
          <ac:chgData name="Daniel Khashabi" userId="62390808-c838-45e6-be59-d6fd0d208bc8" providerId="ADAL" clId="{19A97A65-FB7E-DC4C-8433-B675572D5E70}" dt="2023-02-22T17:58:30.299" v="9801"/>
          <ac:spMkLst>
            <pc:docMk/>
            <pc:sldMk cId="0" sldId="1773"/>
            <ac:spMk id="10" creationId="{00000000-0000-0000-0000-000000000000}"/>
          </ac:spMkLst>
        </pc:spChg>
        <pc:spChg chg="mod">
          <ac:chgData name="Daniel Khashabi" userId="62390808-c838-45e6-be59-d6fd0d208bc8" providerId="ADAL" clId="{19A97A65-FB7E-DC4C-8433-B675572D5E70}" dt="2023-02-22T17:58:30.299" v="9801"/>
          <ac:spMkLst>
            <pc:docMk/>
            <pc:sldMk cId="0" sldId="1773"/>
            <ac:spMk id="11" creationId="{00000000-0000-0000-0000-000000000000}"/>
          </ac:spMkLst>
        </pc:spChg>
        <pc:spChg chg="mod">
          <ac:chgData name="Daniel Khashabi" userId="62390808-c838-45e6-be59-d6fd0d208bc8" providerId="ADAL" clId="{19A97A65-FB7E-DC4C-8433-B675572D5E70}" dt="2023-02-22T17:58:30.299" v="9801"/>
          <ac:spMkLst>
            <pc:docMk/>
            <pc:sldMk cId="0" sldId="1773"/>
            <ac:spMk id="12" creationId="{00000000-0000-0000-0000-000000000000}"/>
          </ac:spMkLst>
        </pc:spChg>
        <pc:spChg chg="mod">
          <ac:chgData name="Daniel Khashabi" userId="62390808-c838-45e6-be59-d6fd0d208bc8" providerId="ADAL" clId="{19A97A65-FB7E-DC4C-8433-B675572D5E70}" dt="2023-02-22T17:58:30.299" v="9801"/>
          <ac:spMkLst>
            <pc:docMk/>
            <pc:sldMk cId="0" sldId="1773"/>
            <ac:spMk id="13" creationId="{00000000-0000-0000-0000-000000000000}"/>
          </ac:spMkLst>
        </pc:spChg>
        <pc:spChg chg="mod">
          <ac:chgData name="Daniel Khashabi" userId="62390808-c838-45e6-be59-d6fd0d208bc8" providerId="ADAL" clId="{19A97A65-FB7E-DC4C-8433-B675572D5E70}" dt="2023-02-22T17:58:30.299" v="9801"/>
          <ac:spMkLst>
            <pc:docMk/>
            <pc:sldMk cId="0" sldId="1773"/>
            <ac:spMk id="14" creationId="{00000000-0000-0000-0000-000000000000}"/>
          </ac:spMkLst>
        </pc:spChg>
        <pc:spChg chg="mod">
          <ac:chgData name="Daniel Khashabi" userId="62390808-c838-45e6-be59-d6fd0d208bc8" providerId="ADAL" clId="{19A97A65-FB7E-DC4C-8433-B675572D5E70}" dt="2023-02-22T17:58:30.299" v="9801"/>
          <ac:spMkLst>
            <pc:docMk/>
            <pc:sldMk cId="0" sldId="1773"/>
            <ac:spMk id="15" creationId="{00000000-0000-0000-0000-000000000000}"/>
          </ac:spMkLst>
        </pc:spChg>
        <pc:spChg chg="mod">
          <ac:chgData name="Daniel Khashabi" userId="62390808-c838-45e6-be59-d6fd0d208bc8" providerId="ADAL" clId="{19A97A65-FB7E-DC4C-8433-B675572D5E70}" dt="2023-02-22T17:58:30.299" v="9801"/>
          <ac:spMkLst>
            <pc:docMk/>
            <pc:sldMk cId="0" sldId="1773"/>
            <ac:spMk id="16" creationId="{00000000-0000-0000-0000-000000000000}"/>
          </ac:spMkLst>
        </pc:spChg>
        <pc:spChg chg="mod">
          <ac:chgData name="Daniel Khashabi" userId="62390808-c838-45e6-be59-d6fd0d208bc8" providerId="ADAL" clId="{19A97A65-FB7E-DC4C-8433-B675572D5E70}" dt="2023-02-22T17:58:30.299" v="9801"/>
          <ac:spMkLst>
            <pc:docMk/>
            <pc:sldMk cId="0" sldId="1773"/>
            <ac:spMk id="17" creationId="{00000000-0000-0000-0000-000000000000}"/>
          </ac:spMkLst>
        </pc:spChg>
        <pc:spChg chg="mod">
          <ac:chgData name="Daniel Khashabi" userId="62390808-c838-45e6-be59-d6fd0d208bc8" providerId="ADAL" clId="{19A97A65-FB7E-DC4C-8433-B675572D5E70}" dt="2023-02-22T17:58:30.299" v="9801"/>
          <ac:spMkLst>
            <pc:docMk/>
            <pc:sldMk cId="0" sldId="1773"/>
            <ac:spMk id="18" creationId="{00000000-0000-0000-0000-000000000000}"/>
          </ac:spMkLst>
        </pc:spChg>
        <pc:spChg chg="mod">
          <ac:chgData name="Daniel Khashabi" userId="62390808-c838-45e6-be59-d6fd0d208bc8" providerId="ADAL" clId="{19A97A65-FB7E-DC4C-8433-B675572D5E70}" dt="2023-02-22T17:58:30.299" v="9801"/>
          <ac:spMkLst>
            <pc:docMk/>
            <pc:sldMk cId="0" sldId="1773"/>
            <ac:spMk id="19" creationId="{00000000-0000-0000-0000-000000000000}"/>
          </ac:spMkLst>
        </pc:spChg>
        <pc:spChg chg="mod">
          <ac:chgData name="Daniel Khashabi" userId="62390808-c838-45e6-be59-d6fd0d208bc8" providerId="ADAL" clId="{19A97A65-FB7E-DC4C-8433-B675572D5E70}" dt="2023-02-22T17:58:30.299" v="9801"/>
          <ac:spMkLst>
            <pc:docMk/>
            <pc:sldMk cId="0" sldId="1773"/>
            <ac:spMk id="20" creationId="{00000000-0000-0000-0000-000000000000}"/>
          </ac:spMkLst>
        </pc:spChg>
        <pc:spChg chg="mod">
          <ac:chgData name="Daniel Khashabi" userId="62390808-c838-45e6-be59-d6fd0d208bc8" providerId="ADAL" clId="{19A97A65-FB7E-DC4C-8433-B675572D5E70}" dt="2023-02-22T17:58:30.299" v="9801"/>
          <ac:spMkLst>
            <pc:docMk/>
            <pc:sldMk cId="0" sldId="1773"/>
            <ac:spMk id="21" creationId="{00000000-0000-0000-0000-000000000000}"/>
          </ac:spMkLst>
        </pc:spChg>
        <pc:spChg chg="mod">
          <ac:chgData name="Daniel Khashabi" userId="62390808-c838-45e6-be59-d6fd0d208bc8" providerId="ADAL" clId="{19A97A65-FB7E-DC4C-8433-B675572D5E70}" dt="2023-02-22T17:58:30.299" v="9801"/>
          <ac:spMkLst>
            <pc:docMk/>
            <pc:sldMk cId="0" sldId="1773"/>
            <ac:spMk id="22" creationId="{00000000-0000-0000-0000-000000000000}"/>
          </ac:spMkLst>
        </pc:spChg>
        <pc:spChg chg="mod">
          <ac:chgData name="Daniel Khashabi" userId="62390808-c838-45e6-be59-d6fd0d208bc8" providerId="ADAL" clId="{19A97A65-FB7E-DC4C-8433-B675572D5E70}" dt="2023-02-22T17:58:30.299" v="9801"/>
          <ac:spMkLst>
            <pc:docMk/>
            <pc:sldMk cId="0" sldId="1773"/>
            <ac:spMk id="23" creationId="{00000000-0000-0000-0000-000000000000}"/>
          </ac:spMkLst>
        </pc:spChg>
        <pc:spChg chg="mod">
          <ac:chgData name="Daniel Khashabi" userId="62390808-c838-45e6-be59-d6fd0d208bc8" providerId="ADAL" clId="{19A97A65-FB7E-DC4C-8433-B675572D5E70}" dt="2023-02-22T18:45:37.835" v="10482"/>
          <ac:spMkLst>
            <pc:docMk/>
            <pc:sldMk cId="0" sldId="1773"/>
            <ac:spMk id="24" creationId="{00000000-0000-0000-0000-000000000000}"/>
          </ac:spMkLst>
        </pc:spChg>
        <pc:spChg chg="mod">
          <ac:chgData name="Daniel Khashabi" userId="62390808-c838-45e6-be59-d6fd0d208bc8" providerId="ADAL" clId="{19A97A65-FB7E-DC4C-8433-B675572D5E70}" dt="2023-02-22T18:45:37.835" v="10482"/>
          <ac:spMkLst>
            <pc:docMk/>
            <pc:sldMk cId="0" sldId="1773"/>
            <ac:spMk id="25" creationId="{00000000-0000-0000-0000-000000000000}"/>
          </ac:spMkLst>
        </pc:spChg>
        <pc:spChg chg="mod">
          <ac:chgData name="Daniel Khashabi" userId="62390808-c838-45e6-be59-d6fd0d208bc8" providerId="ADAL" clId="{19A97A65-FB7E-DC4C-8433-B675572D5E70}" dt="2023-02-22T18:45:37.835" v="10482"/>
          <ac:spMkLst>
            <pc:docMk/>
            <pc:sldMk cId="0" sldId="1773"/>
            <ac:spMk id="26" creationId="{00000000-0000-0000-0000-000000000000}"/>
          </ac:spMkLst>
        </pc:spChg>
        <pc:spChg chg="mod">
          <ac:chgData name="Daniel Khashabi" userId="62390808-c838-45e6-be59-d6fd0d208bc8" providerId="ADAL" clId="{19A97A65-FB7E-DC4C-8433-B675572D5E70}" dt="2023-02-22T18:45:37.835" v="10482"/>
          <ac:spMkLst>
            <pc:docMk/>
            <pc:sldMk cId="0" sldId="1773"/>
            <ac:spMk id="27" creationId="{00000000-0000-0000-0000-000000000000}"/>
          </ac:spMkLst>
        </pc:spChg>
        <pc:spChg chg="mod">
          <ac:chgData name="Daniel Khashabi" userId="62390808-c838-45e6-be59-d6fd0d208bc8" providerId="ADAL" clId="{19A97A65-FB7E-DC4C-8433-B675572D5E70}" dt="2023-02-22T17:58:30.299" v="9801"/>
          <ac:spMkLst>
            <pc:docMk/>
            <pc:sldMk cId="0" sldId="1773"/>
            <ac:spMk id="28" creationId="{00000000-0000-0000-0000-000000000000}"/>
          </ac:spMkLst>
        </pc:spChg>
        <pc:spChg chg="mod">
          <ac:chgData name="Daniel Khashabi" userId="62390808-c838-45e6-be59-d6fd0d208bc8" providerId="ADAL" clId="{19A97A65-FB7E-DC4C-8433-B675572D5E70}" dt="2023-02-22T17:58:30.299" v="9801"/>
          <ac:spMkLst>
            <pc:docMk/>
            <pc:sldMk cId="0" sldId="1773"/>
            <ac:spMk id="29" creationId="{00000000-0000-0000-0000-000000000000}"/>
          </ac:spMkLst>
        </pc:spChg>
        <pc:spChg chg="mod">
          <ac:chgData name="Daniel Khashabi" userId="62390808-c838-45e6-be59-d6fd0d208bc8" providerId="ADAL" clId="{19A97A65-FB7E-DC4C-8433-B675572D5E70}" dt="2023-02-22T17:58:30.299" v="9801"/>
          <ac:spMkLst>
            <pc:docMk/>
            <pc:sldMk cId="0" sldId="1773"/>
            <ac:spMk id="30" creationId="{00000000-0000-0000-0000-000000000000}"/>
          </ac:spMkLst>
        </pc:spChg>
        <pc:spChg chg="mod">
          <ac:chgData name="Daniel Khashabi" userId="62390808-c838-45e6-be59-d6fd0d208bc8" providerId="ADAL" clId="{19A97A65-FB7E-DC4C-8433-B675572D5E70}" dt="2023-02-22T17:58:30.299" v="9801"/>
          <ac:spMkLst>
            <pc:docMk/>
            <pc:sldMk cId="0" sldId="1773"/>
            <ac:spMk id="31" creationId="{00000000-0000-0000-0000-000000000000}"/>
          </ac:spMkLst>
        </pc:spChg>
        <pc:spChg chg="mod">
          <ac:chgData name="Daniel Khashabi" userId="62390808-c838-45e6-be59-d6fd0d208bc8" providerId="ADAL" clId="{19A97A65-FB7E-DC4C-8433-B675572D5E70}" dt="2023-02-22T18:45:37.835" v="10482"/>
          <ac:spMkLst>
            <pc:docMk/>
            <pc:sldMk cId="0" sldId="1773"/>
            <ac:spMk id="32" creationId="{00000000-0000-0000-0000-000000000000}"/>
          </ac:spMkLst>
        </pc:spChg>
        <pc:spChg chg="mod">
          <ac:chgData name="Daniel Khashabi" userId="62390808-c838-45e6-be59-d6fd0d208bc8" providerId="ADAL" clId="{19A97A65-FB7E-DC4C-8433-B675572D5E70}" dt="2023-02-22T17:58:30.299" v="9801"/>
          <ac:spMkLst>
            <pc:docMk/>
            <pc:sldMk cId="0" sldId="1773"/>
            <ac:spMk id="33" creationId="{00000000-0000-0000-0000-000000000000}"/>
          </ac:spMkLst>
        </pc:spChg>
        <pc:spChg chg="add mod">
          <ac:chgData name="Daniel Khashabi" userId="62390808-c838-45e6-be59-d6fd0d208bc8" providerId="ADAL" clId="{19A97A65-FB7E-DC4C-8433-B675572D5E70}" dt="2023-02-22T16:20:10.868" v="8857"/>
          <ac:spMkLst>
            <pc:docMk/>
            <pc:sldMk cId="0" sldId="1773"/>
            <ac:spMk id="34" creationId="{D3957766-4B1C-C4A1-FD0A-703F50A3D32B}"/>
          </ac:spMkLst>
        </pc:spChg>
      </pc:sldChg>
      <pc:sldChg chg="addSp modSp add mod addCm">
        <pc:chgData name="Daniel Khashabi" userId="62390808-c838-45e6-be59-d6fd0d208bc8" providerId="ADAL" clId="{19A97A65-FB7E-DC4C-8433-B675572D5E70}" dt="2023-02-22T20:26:33.266" v="10700"/>
        <pc:sldMkLst>
          <pc:docMk/>
          <pc:sldMk cId="0" sldId="1774"/>
        </pc:sldMkLst>
        <pc:spChg chg="mod">
          <ac:chgData name="Daniel Khashabi" userId="62390808-c838-45e6-be59-d6fd0d208bc8" providerId="ADAL" clId="{19A97A65-FB7E-DC4C-8433-B675572D5E70}" dt="2023-02-22T20:26:14.352" v="10699" actId="20577"/>
          <ac:spMkLst>
            <pc:docMk/>
            <pc:sldMk cId="0" sldId="1774"/>
            <ac:spMk id="3" creationId="{00000000-0000-0000-0000-000000000000}"/>
          </ac:spMkLst>
        </pc:spChg>
        <pc:spChg chg="mod">
          <ac:chgData name="Daniel Khashabi" userId="62390808-c838-45e6-be59-d6fd0d208bc8" providerId="ADAL" clId="{19A97A65-FB7E-DC4C-8433-B675572D5E70}" dt="2023-02-22T18:45:37.835" v="10482"/>
          <ac:spMkLst>
            <pc:docMk/>
            <pc:sldMk cId="0" sldId="1774"/>
            <ac:spMk id="4" creationId="{00000000-0000-0000-0000-000000000000}"/>
          </ac:spMkLst>
        </pc:spChg>
        <pc:spChg chg="add mod">
          <ac:chgData name="Daniel Khashabi" userId="62390808-c838-45e6-be59-d6fd0d208bc8" providerId="ADAL" clId="{19A97A65-FB7E-DC4C-8433-B675572D5E70}" dt="2023-02-22T16:20:25.217" v="8874"/>
          <ac:spMkLst>
            <pc:docMk/>
            <pc:sldMk cId="0" sldId="1774"/>
            <ac:spMk id="5" creationId="{C181DAA4-7E1E-DFD7-878C-6658578B43C7}"/>
          </ac:spMkLst>
        </pc:s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19A97A65-FB7E-DC4C-8433-B675572D5E70}" dt="2023-02-22T20:26:33.266" v="10700"/>
              <pc2:cmMkLst xmlns:pc2="http://schemas.microsoft.com/office/powerpoint/2019/9/main/command">
                <pc:docMk/>
                <pc:sldMk cId="0" sldId="1774"/>
                <pc2:cmMk id="{E9261E16-8847-964B-AC82-A33A9C83FCD4}"/>
              </pc2:cmMkLst>
            </pc226:cmChg>
          </p:ext>
        </pc:extLst>
      </pc:sldChg>
      <pc:sldChg chg="addSp modSp add del">
        <pc:chgData name="Daniel Khashabi" userId="62390808-c838-45e6-be59-d6fd0d208bc8" providerId="ADAL" clId="{19A97A65-FB7E-DC4C-8433-B675572D5E70}" dt="2023-02-22T20:25:50.081" v="10640" actId="2696"/>
        <pc:sldMkLst>
          <pc:docMk/>
          <pc:sldMk cId="0" sldId="1775"/>
        </pc:sldMkLst>
        <pc:spChg chg="mod">
          <ac:chgData name="Daniel Khashabi" userId="62390808-c838-45e6-be59-d6fd0d208bc8" providerId="ADAL" clId="{19A97A65-FB7E-DC4C-8433-B675572D5E70}" dt="2023-02-22T18:45:37.835" v="10482"/>
          <ac:spMkLst>
            <pc:docMk/>
            <pc:sldMk cId="0" sldId="1775"/>
            <ac:spMk id="3" creationId="{00000000-0000-0000-0000-000000000000}"/>
          </ac:spMkLst>
        </pc:spChg>
        <pc:spChg chg="mod">
          <ac:chgData name="Daniel Khashabi" userId="62390808-c838-45e6-be59-d6fd0d208bc8" providerId="ADAL" clId="{19A97A65-FB7E-DC4C-8433-B675572D5E70}" dt="2023-02-22T18:45:37.835" v="10482"/>
          <ac:spMkLst>
            <pc:docMk/>
            <pc:sldMk cId="0" sldId="1775"/>
            <ac:spMk id="4" creationId="{00000000-0000-0000-0000-000000000000}"/>
          </ac:spMkLst>
        </pc:spChg>
        <pc:spChg chg="add mod">
          <ac:chgData name="Daniel Khashabi" userId="62390808-c838-45e6-be59-d6fd0d208bc8" providerId="ADAL" clId="{19A97A65-FB7E-DC4C-8433-B675572D5E70}" dt="2023-02-22T16:20:26.153" v="8875"/>
          <ac:spMkLst>
            <pc:docMk/>
            <pc:sldMk cId="0" sldId="1775"/>
            <ac:spMk id="5" creationId="{F58EE1DA-6B1B-253E-F689-1674DCCB80E3}"/>
          </ac:spMkLst>
        </pc:spChg>
      </pc:sldChg>
      <pc:sldChg chg="addSp modSp add mod">
        <pc:chgData name="Daniel Khashabi" userId="62390808-c838-45e6-be59-d6fd0d208bc8" providerId="ADAL" clId="{19A97A65-FB7E-DC4C-8433-B675572D5E70}" dt="2023-02-22T18:45:37.835" v="10482"/>
        <pc:sldMkLst>
          <pc:docMk/>
          <pc:sldMk cId="3596245183" sldId="1776"/>
        </pc:sldMkLst>
        <pc:spChg chg="mod">
          <ac:chgData name="Daniel Khashabi" userId="62390808-c838-45e6-be59-d6fd0d208bc8" providerId="ADAL" clId="{19A97A65-FB7E-DC4C-8433-B675572D5E70}" dt="2023-02-22T17:58:30.299" v="9801"/>
          <ac:spMkLst>
            <pc:docMk/>
            <pc:sldMk cId="3596245183" sldId="1776"/>
            <ac:spMk id="4" creationId="{00000000-0000-0000-0000-000000000000}"/>
          </ac:spMkLst>
        </pc:spChg>
        <pc:spChg chg="mod">
          <ac:chgData name="Daniel Khashabi" userId="62390808-c838-45e6-be59-d6fd0d208bc8" providerId="ADAL" clId="{19A97A65-FB7E-DC4C-8433-B675572D5E70}" dt="2023-02-22T17:58:30.299" v="9801"/>
          <ac:spMkLst>
            <pc:docMk/>
            <pc:sldMk cId="3596245183" sldId="1776"/>
            <ac:spMk id="5" creationId="{00000000-0000-0000-0000-000000000000}"/>
          </ac:spMkLst>
        </pc:spChg>
        <pc:spChg chg="mod">
          <ac:chgData name="Daniel Khashabi" userId="62390808-c838-45e6-be59-d6fd0d208bc8" providerId="ADAL" clId="{19A97A65-FB7E-DC4C-8433-B675572D5E70}" dt="2023-02-22T17:58:30.299" v="9801"/>
          <ac:spMkLst>
            <pc:docMk/>
            <pc:sldMk cId="3596245183" sldId="1776"/>
            <ac:spMk id="6" creationId="{00000000-0000-0000-0000-000000000000}"/>
          </ac:spMkLst>
        </pc:spChg>
        <pc:spChg chg="mod">
          <ac:chgData name="Daniel Khashabi" userId="62390808-c838-45e6-be59-d6fd0d208bc8" providerId="ADAL" clId="{19A97A65-FB7E-DC4C-8433-B675572D5E70}" dt="2023-02-22T17:58:30.299" v="9801"/>
          <ac:spMkLst>
            <pc:docMk/>
            <pc:sldMk cId="3596245183" sldId="1776"/>
            <ac:spMk id="7" creationId="{00000000-0000-0000-0000-000000000000}"/>
          </ac:spMkLst>
        </pc:spChg>
        <pc:spChg chg="mod">
          <ac:chgData name="Daniel Khashabi" userId="62390808-c838-45e6-be59-d6fd0d208bc8" providerId="ADAL" clId="{19A97A65-FB7E-DC4C-8433-B675572D5E70}" dt="2023-02-22T18:45:37.835" v="10482"/>
          <ac:spMkLst>
            <pc:docMk/>
            <pc:sldMk cId="3596245183" sldId="1776"/>
            <ac:spMk id="8" creationId="{00000000-0000-0000-0000-000000000000}"/>
          </ac:spMkLst>
        </pc:spChg>
        <pc:spChg chg="mod">
          <ac:chgData name="Daniel Khashabi" userId="62390808-c838-45e6-be59-d6fd0d208bc8" providerId="ADAL" clId="{19A97A65-FB7E-DC4C-8433-B675572D5E70}" dt="2023-02-22T18:45:37.835" v="10482"/>
          <ac:spMkLst>
            <pc:docMk/>
            <pc:sldMk cId="3596245183" sldId="1776"/>
            <ac:spMk id="9" creationId="{00000000-0000-0000-0000-000000000000}"/>
          </ac:spMkLst>
        </pc:spChg>
        <pc:spChg chg="mod">
          <ac:chgData name="Daniel Khashabi" userId="62390808-c838-45e6-be59-d6fd0d208bc8" providerId="ADAL" clId="{19A97A65-FB7E-DC4C-8433-B675572D5E70}" dt="2023-02-22T17:58:30.299" v="9801"/>
          <ac:spMkLst>
            <pc:docMk/>
            <pc:sldMk cId="3596245183" sldId="1776"/>
            <ac:spMk id="10" creationId="{00000000-0000-0000-0000-000000000000}"/>
          </ac:spMkLst>
        </pc:spChg>
        <pc:spChg chg="add mod">
          <ac:chgData name="Daniel Khashabi" userId="62390808-c838-45e6-be59-d6fd0d208bc8" providerId="ADAL" clId="{19A97A65-FB7E-DC4C-8433-B675572D5E70}" dt="2023-02-22T16:20:30.237" v="8882"/>
          <ac:spMkLst>
            <pc:docMk/>
            <pc:sldMk cId="3596245183" sldId="1776"/>
            <ac:spMk id="11" creationId="{2F584718-8E8A-4184-D76C-B9D44DA38E87}"/>
          </ac:spMkLst>
        </pc:spChg>
      </pc:sldChg>
      <pc:sldChg chg="addSp modSp add mod">
        <pc:chgData name="Daniel Khashabi" userId="62390808-c838-45e6-be59-d6fd0d208bc8" providerId="ADAL" clId="{19A97A65-FB7E-DC4C-8433-B675572D5E70}" dt="2023-02-22T18:45:37.835" v="10482"/>
        <pc:sldMkLst>
          <pc:docMk/>
          <pc:sldMk cId="1070008071" sldId="1777"/>
        </pc:sldMkLst>
        <pc:spChg chg="mod">
          <ac:chgData name="Daniel Khashabi" userId="62390808-c838-45e6-be59-d6fd0d208bc8" providerId="ADAL" clId="{19A97A65-FB7E-DC4C-8433-B675572D5E70}" dt="2023-02-22T18:45:37.835" v="10482"/>
          <ac:spMkLst>
            <pc:docMk/>
            <pc:sldMk cId="1070008071" sldId="1777"/>
            <ac:spMk id="2" creationId="{00000000-0000-0000-0000-000000000000}"/>
          </ac:spMkLst>
        </pc:spChg>
        <pc:spChg chg="mod">
          <ac:chgData name="Daniel Khashabi" userId="62390808-c838-45e6-be59-d6fd0d208bc8" providerId="ADAL" clId="{19A97A65-FB7E-DC4C-8433-B675572D5E70}" dt="2023-02-22T17:58:30.299" v="9801"/>
          <ac:spMkLst>
            <pc:docMk/>
            <pc:sldMk cId="1070008071" sldId="1777"/>
            <ac:spMk id="3" creationId="{00000000-0000-0000-0000-000000000000}"/>
          </ac:spMkLst>
        </pc:spChg>
        <pc:spChg chg="mod">
          <ac:chgData name="Daniel Khashabi" userId="62390808-c838-45e6-be59-d6fd0d208bc8" providerId="ADAL" clId="{19A97A65-FB7E-DC4C-8433-B675572D5E70}" dt="2023-02-22T17:58:30.299" v="9801"/>
          <ac:spMkLst>
            <pc:docMk/>
            <pc:sldMk cId="1070008071" sldId="1777"/>
            <ac:spMk id="4" creationId="{00000000-0000-0000-0000-000000000000}"/>
          </ac:spMkLst>
        </pc:spChg>
        <pc:spChg chg="mod">
          <ac:chgData name="Daniel Khashabi" userId="62390808-c838-45e6-be59-d6fd0d208bc8" providerId="ADAL" clId="{19A97A65-FB7E-DC4C-8433-B675572D5E70}" dt="2023-02-22T18:45:37.835" v="10482"/>
          <ac:spMkLst>
            <pc:docMk/>
            <pc:sldMk cId="1070008071" sldId="1777"/>
            <ac:spMk id="5" creationId="{00000000-0000-0000-0000-000000000000}"/>
          </ac:spMkLst>
        </pc:spChg>
        <pc:spChg chg="mod">
          <ac:chgData name="Daniel Khashabi" userId="62390808-c838-45e6-be59-d6fd0d208bc8" providerId="ADAL" clId="{19A97A65-FB7E-DC4C-8433-B675572D5E70}" dt="2023-02-22T18:45:37.835" v="10482"/>
          <ac:spMkLst>
            <pc:docMk/>
            <pc:sldMk cId="1070008071" sldId="1777"/>
            <ac:spMk id="6" creationId="{00000000-0000-0000-0000-000000000000}"/>
          </ac:spMkLst>
        </pc:spChg>
        <pc:spChg chg="mod">
          <ac:chgData name="Daniel Khashabi" userId="62390808-c838-45e6-be59-d6fd0d208bc8" providerId="ADAL" clId="{19A97A65-FB7E-DC4C-8433-B675572D5E70}" dt="2023-02-22T17:58:30.299" v="9801"/>
          <ac:spMkLst>
            <pc:docMk/>
            <pc:sldMk cId="1070008071" sldId="1777"/>
            <ac:spMk id="7" creationId="{00000000-0000-0000-0000-000000000000}"/>
          </ac:spMkLst>
        </pc:spChg>
        <pc:spChg chg="add mod">
          <ac:chgData name="Daniel Khashabi" userId="62390808-c838-45e6-be59-d6fd0d208bc8" providerId="ADAL" clId="{19A97A65-FB7E-DC4C-8433-B675572D5E70}" dt="2023-02-22T16:20:34.565" v="8888"/>
          <ac:spMkLst>
            <pc:docMk/>
            <pc:sldMk cId="1070008071" sldId="1777"/>
            <ac:spMk id="8" creationId="{EF8E6853-2A21-61FD-02FE-F4DC65EA4544}"/>
          </ac:spMkLst>
        </pc:spChg>
      </pc:sldChg>
      <pc:sldChg chg="addSp modSp add mod">
        <pc:chgData name="Daniel Khashabi" userId="62390808-c838-45e6-be59-d6fd0d208bc8" providerId="ADAL" clId="{19A97A65-FB7E-DC4C-8433-B675572D5E70}" dt="2023-02-22T18:45:37.835" v="10482"/>
        <pc:sldMkLst>
          <pc:docMk/>
          <pc:sldMk cId="3199219503" sldId="1778"/>
        </pc:sldMkLst>
        <pc:spChg chg="mod">
          <ac:chgData name="Daniel Khashabi" userId="62390808-c838-45e6-be59-d6fd0d208bc8" providerId="ADAL" clId="{19A97A65-FB7E-DC4C-8433-B675572D5E70}" dt="2023-02-22T17:58:30.299" v="9801"/>
          <ac:spMkLst>
            <pc:docMk/>
            <pc:sldMk cId="3199219503" sldId="1778"/>
            <ac:spMk id="3" creationId="{00000000-0000-0000-0000-000000000000}"/>
          </ac:spMkLst>
        </pc:spChg>
        <pc:spChg chg="mod">
          <ac:chgData name="Daniel Khashabi" userId="62390808-c838-45e6-be59-d6fd0d208bc8" providerId="ADAL" clId="{19A97A65-FB7E-DC4C-8433-B675572D5E70}" dt="2023-02-22T18:45:37.835" v="10482"/>
          <ac:spMkLst>
            <pc:docMk/>
            <pc:sldMk cId="3199219503" sldId="1778"/>
            <ac:spMk id="4" creationId="{00000000-0000-0000-0000-000000000000}"/>
          </ac:spMkLst>
        </pc:spChg>
        <pc:spChg chg="mod">
          <ac:chgData name="Daniel Khashabi" userId="62390808-c838-45e6-be59-d6fd0d208bc8" providerId="ADAL" clId="{19A97A65-FB7E-DC4C-8433-B675572D5E70}" dt="2023-02-22T17:58:30.299" v="9801"/>
          <ac:spMkLst>
            <pc:docMk/>
            <pc:sldMk cId="3199219503" sldId="1778"/>
            <ac:spMk id="6" creationId="{00000000-0000-0000-0000-000000000000}"/>
          </ac:spMkLst>
        </pc:spChg>
        <pc:spChg chg="mod">
          <ac:chgData name="Daniel Khashabi" userId="62390808-c838-45e6-be59-d6fd0d208bc8" providerId="ADAL" clId="{19A97A65-FB7E-DC4C-8433-B675572D5E70}" dt="2023-02-22T17:58:30.299" v="9801"/>
          <ac:spMkLst>
            <pc:docMk/>
            <pc:sldMk cId="3199219503" sldId="1778"/>
            <ac:spMk id="7" creationId="{00000000-0000-0000-0000-000000000000}"/>
          </ac:spMkLst>
        </pc:spChg>
        <pc:spChg chg="mod">
          <ac:chgData name="Daniel Khashabi" userId="62390808-c838-45e6-be59-d6fd0d208bc8" providerId="ADAL" clId="{19A97A65-FB7E-DC4C-8433-B675572D5E70}" dt="2023-02-22T18:45:37.835" v="10482"/>
          <ac:spMkLst>
            <pc:docMk/>
            <pc:sldMk cId="3199219503" sldId="1778"/>
            <ac:spMk id="8" creationId="{00000000-0000-0000-0000-000000000000}"/>
          </ac:spMkLst>
        </pc:spChg>
        <pc:spChg chg="mod">
          <ac:chgData name="Daniel Khashabi" userId="62390808-c838-45e6-be59-d6fd0d208bc8" providerId="ADAL" clId="{19A97A65-FB7E-DC4C-8433-B675572D5E70}" dt="2023-02-22T18:45:37.835" v="10482"/>
          <ac:spMkLst>
            <pc:docMk/>
            <pc:sldMk cId="3199219503" sldId="1778"/>
            <ac:spMk id="9" creationId="{00000000-0000-0000-0000-000000000000}"/>
          </ac:spMkLst>
        </pc:spChg>
        <pc:spChg chg="mod">
          <ac:chgData name="Daniel Khashabi" userId="62390808-c838-45e6-be59-d6fd0d208bc8" providerId="ADAL" clId="{19A97A65-FB7E-DC4C-8433-B675572D5E70}" dt="2023-02-22T17:58:30.299" v="9801"/>
          <ac:spMkLst>
            <pc:docMk/>
            <pc:sldMk cId="3199219503" sldId="1778"/>
            <ac:spMk id="10" creationId="{00000000-0000-0000-0000-000000000000}"/>
          </ac:spMkLst>
        </pc:spChg>
        <pc:spChg chg="add mod">
          <ac:chgData name="Daniel Khashabi" userId="62390808-c838-45e6-be59-d6fd0d208bc8" providerId="ADAL" clId="{19A97A65-FB7E-DC4C-8433-B675572D5E70}" dt="2023-02-22T16:20:39.177" v="8894"/>
          <ac:spMkLst>
            <pc:docMk/>
            <pc:sldMk cId="3199219503" sldId="1778"/>
            <ac:spMk id="11" creationId="{F0223743-B3CA-5540-9038-9D1A37E8DDAF}"/>
          </ac:spMkLst>
        </pc:spChg>
      </pc:sldChg>
      <pc:sldChg chg="addSp modSp add mod">
        <pc:chgData name="Daniel Khashabi" userId="62390808-c838-45e6-be59-d6fd0d208bc8" providerId="ADAL" clId="{19A97A65-FB7E-DC4C-8433-B675572D5E70}" dt="2023-02-22T18:45:37.835" v="10482"/>
        <pc:sldMkLst>
          <pc:docMk/>
          <pc:sldMk cId="0" sldId="1779"/>
        </pc:sldMkLst>
        <pc:spChg chg="mod">
          <ac:chgData name="Daniel Khashabi" userId="62390808-c838-45e6-be59-d6fd0d208bc8" providerId="ADAL" clId="{19A97A65-FB7E-DC4C-8433-B675572D5E70}" dt="2023-02-22T17:58:30.299" v="9801"/>
          <ac:spMkLst>
            <pc:docMk/>
            <pc:sldMk cId="0" sldId="1779"/>
            <ac:spMk id="3" creationId="{00000000-0000-0000-0000-000000000000}"/>
          </ac:spMkLst>
        </pc:spChg>
        <pc:spChg chg="mod">
          <ac:chgData name="Daniel Khashabi" userId="62390808-c838-45e6-be59-d6fd0d208bc8" providerId="ADAL" clId="{19A97A65-FB7E-DC4C-8433-B675572D5E70}" dt="2023-02-22T17:58:30.299" v="9801"/>
          <ac:spMkLst>
            <pc:docMk/>
            <pc:sldMk cId="0" sldId="1779"/>
            <ac:spMk id="4" creationId="{00000000-0000-0000-0000-000000000000}"/>
          </ac:spMkLst>
        </pc:spChg>
        <pc:spChg chg="mod">
          <ac:chgData name="Daniel Khashabi" userId="62390808-c838-45e6-be59-d6fd0d208bc8" providerId="ADAL" clId="{19A97A65-FB7E-DC4C-8433-B675572D5E70}" dt="2023-02-22T17:58:30.299" v="9801"/>
          <ac:spMkLst>
            <pc:docMk/>
            <pc:sldMk cId="0" sldId="1779"/>
            <ac:spMk id="5" creationId="{00000000-0000-0000-0000-000000000000}"/>
          </ac:spMkLst>
        </pc:spChg>
        <pc:spChg chg="mod">
          <ac:chgData name="Daniel Khashabi" userId="62390808-c838-45e6-be59-d6fd0d208bc8" providerId="ADAL" clId="{19A97A65-FB7E-DC4C-8433-B675572D5E70}" dt="2023-02-22T17:58:30.299" v="9801"/>
          <ac:spMkLst>
            <pc:docMk/>
            <pc:sldMk cId="0" sldId="1779"/>
            <ac:spMk id="6" creationId="{00000000-0000-0000-0000-000000000000}"/>
          </ac:spMkLst>
        </pc:spChg>
        <pc:spChg chg="mod">
          <ac:chgData name="Daniel Khashabi" userId="62390808-c838-45e6-be59-d6fd0d208bc8" providerId="ADAL" clId="{19A97A65-FB7E-DC4C-8433-B675572D5E70}" dt="2023-02-22T17:58:30.299" v="9801"/>
          <ac:spMkLst>
            <pc:docMk/>
            <pc:sldMk cId="0" sldId="1779"/>
            <ac:spMk id="7" creationId="{00000000-0000-0000-0000-000000000000}"/>
          </ac:spMkLst>
        </pc:spChg>
        <pc:spChg chg="mod">
          <ac:chgData name="Daniel Khashabi" userId="62390808-c838-45e6-be59-d6fd0d208bc8" providerId="ADAL" clId="{19A97A65-FB7E-DC4C-8433-B675572D5E70}" dt="2023-02-22T17:58:30.299" v="9801"/>
          <ac:spMkLst>
            <pc:docMk/>
            <pc:sldMk cId="0" sldId="1779"/>
            <ac:spMk id="8" creationId="{00000000-0000-0000-0000-000000000000}"/>
          </ac:spMkLst>
        </pc:spChg>
        <pc:spChg chg="mod">
          <ac:chgData name="Daniel Khashabi" userId="62390808-c838-45e6-be59-d6fd0d208bc8" providerId="ADAL" clId="{19A97A65-FB7E-DC4C-8433-B675572D5E70}" dt="2023-02-22T17:58:30.299" v="9801"/>
          <ac:spMkLst>
            <pc:docMk/>
            <pc:sldMk cId="0" sldId="1779"/>
            <ac:spMk id="9" creationId="{00000000-0000-0000-0000-000000000000}"/>
          </ac:spMkLst>
        </pc:spChg>
        <pc:spChg chg="mod">
          <ac:chgData name="Daniel Khashabi" userId="62390808-c838-45e6-be59-d6fd0d208bc8" providerId="ADAL" clId="{19A97A65-FB7E-DC4C-8433-B675572D5E70}" dt="2023-02-22T17:58:30.299" v="9801"/>
          <ac:spMkLst>
            <pc:docMk/>
            <pc:sldMk cId="0" sldId="1779"/>
            <ac:spMk id="10" creationId="{00000000-0000-0000-0000-000000000000}"/>
          </ac:spMkLst>
        </pc:spChg>
        <pc:spChg chg="mod">
          <ac:chgData name="Daniel Khashabi" userId="62390808-c838-45e6-be59-d6fd0d208bc8" providerId="ADAL" clId="{19A97A65-FB7E-DC4C-8433-B675572D5E70}" dt="2023-02-22T17:58:30.299" v="9801"/>
          <ac:spMkLst>
            <pc:docMk/>
            <pc:sldMk cId="0" sldId="1779"/>
            <ac:spMk id="11" creationId="{00000000-0000-0000-0000-000000000000}"/>
          </ac:spMkLst>
        </pc:spChg>
        <pc:spChg chg="mod">
          <ac:chgData name="Daniel Khashabi" userId="62390808-c838-45e6-be59-d6fd0d208bc8" providerId="ADAL" clId="{19A97A65-FB7E-DC4C-8433-B675572D5E70}" dt="2023-02-22T18:45:37.835" v="10482"/>
          <ac:spMkLst>
            <pc:docMk/>
            <pc:sldMk cId="0" sldId="1779"/>
            <ac:spMk id="12" creationId="{00000000-0000-0000-0000-000000000000}"/>
          </ac:spMkLst>
        </pc:spChg>
        <pc:spChg chg="mod">
          <ac:chgData name="Daniel Khashabi" userId="62390808-c838-45e6-be59-d6fd0d208bc8" providerId="ADAL" clId="{19A97A65-FB7E-DC4C-8433-B675572D5E70}" dt="2023-02-22T18:45:37.835" v="10482"/>
          <ac:spMkLst>
            <pc:docMk/>
            <pc:sldMk cId="0" sldId="1779"/>
            <ac:spMk id="13" creationId="{00000000-0000-0000-0000-000000000000}"/>
          </ac:spMkLst>
        </pc:spChg>
        <pc:spChg chg="mod">
          <ac:chgData name="Daniel Khashabi" userId="62390808-c838-45e6-be59-d6fd0d208bc8" providerId="ADAL" clId="{19A97A65-FB7E-DC4C-8433-B675572D5E70}" dt="2023-02-22T17:58:30.299" v="9801"/>
          <ac:spMkLst>
            <pc:docMk/>
            <pc:sldMk cId="0" sldId="1779"/>
            <ac:spMk id="14" creationId="{00000000-0000-0000-0000-000000000000}"/>
          </ac:spMkLst>
        </pc:spChg>
        <pc:spChg chg="add mod">
          <ac:chgData name="Daniel Khashabi" userId="62390808-c838-45e6-be59-d6fd0d208bc8" providerId="ADAL" clId="{19A97A65-FB7E-DC4C-8433-B675572D5E70}" dt="2023-02-22T16:20:42.429" v="8900"/>
          <ac:spMkLst>
            <pc:docMk/>
            <pc:sldMk cId="0" sldId="1779"/>
            <ac:spMk id="15" creationId="{E8B1C3D2-A043-B90A-6A27-C1885086D5C9}"/>
          </ac:spMkLst>
        </pc:spChg>
      </pc:sldChg>
      <pc:sldChg chg="addSp modSp add mod">
        <pc:chgData name="Daniel Khashabi" userId="62390808-c838-45e6-be59-d6fd0d208bc8" providerId="ADAL" clId="{19A97A65-FB7E-DC4C-8433-B675572D5E70}" dt="2023-02-22T18:45:37.835" v="10482"/>
        <pc:sldMkLst>
          <pc:docMk/>
          <pc:sldMk cId="0" sldId="1780"/>
        </pc:sldMkLst>
        <pc:spChg chg="mod">
          <ac:chgData name="Daniel Khashabi" userId="62390808-c838-45e6-be59-d6fd0d208bc8" providerId="ADAL" clId="{19A97A65-FB7E-DC4C-8433-B675572D5E70}" dt="2023-02-22T18:45:37.835" v="10482"/>
          <ac:spMkLst>
            <pc:docMk/>
            <pc:sldMk cId="0" sldId="1780"/>
            <ac:spMk id="2" creationId="{00000000-0000-0000-0000-000000000000}"/>
          </ac:spMkLst>
        </pc:spChg>
        <pc:spChg chg="mod">
          <ac:chgData name="Daniel Khashabi" userId="62390808-c838-45e6-be59-d6fd0d208bc8" providerId="ADAL" clId="{19A97A65-FB7E-DC4C-8433-B675572D5E70}" dt="2023-02-22T17:58:30.299" v="9801"/>
          <ac:spMkLst>
            <pc:docMk/>
            <pc:sldMk cId="0" sldId="1780"/>
            <ac:spMk id="3" creationId="{00000000-0000-0000-0000-000000000000}"/>
          </ac:spMkLst>
        </pc:spChg>
        <pc:spChg chg="mod">
          <ac:chgData name="Daniel Khashabi" userId="62390808-c838-45e6-be59-d6fd0d208bc8" providerId="ADAL" clId="{19A97A65-FB7E-DC4C-8433-B675572D5E70}" dt="2023-02-22T17:58:30.299" v="9801"/>
          <ac:spMkLst>
            <pc:docMk/>
            <pc:sldMk cId="0" sldId="1780"/>
            <ac:spMk id="4" creationId="{00000000-0000-0000-0000-000000000000}"/>
          </ac:spMkLst>
        </pc:spChg>
        <pc:spChg chg="mod">
          <ac:chgData name="Daniel Khashabi" userId="62390808-c838-45e6-be59-d6fd0d208bc8" providerId="ADAL" clId="{19A97A65-FB7E-DC4C-8433-B675572D5E70}" dt="2023-02-22T18:45:37.835" v="10482"/>
          <ac:spMkLst>
            <pc:docMk/>
            <pc:sldMk cId="0" sldId="1780"/>
            <ac:spMk id="5" creationId="{00000000-0000-0000-0000-000000000000}"/>
          </ac:spMkLst>
        </pc:spChg>
        <pc:spChg chg="mod">
          <ac:chgData name="Daniel Khashabi" userId="62390808-c838-45e6-be59-d6fd0d208bc8" providerId="ADAL" clId="{19A97A65-FB7E-DC4C-8433-B675572D5E70}" dt="2023-02-22T18:45:37.835" v="10482"/>
          <ac:spMkLst>
            <pc:docMk/>
            <pc:sldMk cId="0" sldId="1780"/>
            <ac:spMk id="6" creationId="{00000000-0000-0000-0000-000000000000}"/>
          </ac:spMkLst>
        </pc:spChg>
        <pc:spChg chg="mod">
          <ac:chgData name="Daniel Khashabi" userId="62390808-c838-45e6-be59-d6fd0d208bc8" providerId="ADAL" clId="{19A97A65-FB7E-DC4C-8433-B675572D5E70}" dt="2023-02-22T17:58:30.299" v="9801"/>
          <ac:spMkLst>
            <pc:docMk/>
            <pc:sldMk cId="0" sldId="1780"/>
            <ac:spMk id="7" creationId="{00000000-0000-0000-0000-000000000000}"/>
          </ac:spMkLst>
        </pc:spChg>
        <pc:spChg chg="add mod">
          <ac:chgData name="Daniel Khashabi" userId="62390808-c838-45e6-be59-d6fd0d208bc8" providerId="ADAL" clId="{19A97A65-FB7E-DC4C-8433-B675572D5E70}" dt="2023-02-22T16:20:46.340" v="8908"/>
          <ac:spMkLst>
            <pc:docMk/>
            <pc:sldMk cId="0" sldId="1780"/>
            <ac:spMk id="8" creationId="{59BC3836-1876-DB93-6CF3-5E1ABC0E8057}"/>
          </ac:spMkLst>
        </pc:spChg>
      </pc:sldChg>
      <pc:sldChg chg="addSp modSp add mod">
        <pc:chgData name="Daniel Khashabi" userId="62390808-c838-45e6-be59-d6fd0d208bc8" providerId="ADAL" clId="{19A97A65-FB7E-DC4C-8433-B675572D5E70}" dt="2023-02-22T18:45:37.835" v="10482"/>
        <pc:sldMkLst>
          <pc:docMk/>
          <pc:sldMk cId="0" sldId="1781"/>
        </pc:sldMkLst>
        <pc:spChg chg="mod">
          <ac:chgData name="Daniel Khashabi" userId="62390808-c838-45e6-be59-d6fd0d208bc8" providerId="ADAL" clId="{19A97A65-FB7E-DC4C-8433-B675572D5E70}" dt="2023-02-22T17:58:30.299" v="9801"/>
          <ac:spMkLst>
            <pc:docMk/>
            <pc:sldMk cId="0" sldId="1781"/>
            <ac:spMk id="3" creationId="{00000000-0000-0000-0000-000000000000}"/>
          </ac:spMkLst>
        </pc:spChg>
        <pc:spChg chg="mod">
          <ac:chgData name="Daniel Khashabi" userId="62390808-c838-45e6-be59-d6fd0d208bc8" providerId="ADAL" clId="{19A97A65-FB7E-DC4C-8433-B675572D5E70}" dt="2023-02-22T18:45:37.835" v="10482"/>
          <ac:spMkLst>
            <pc:docMk/>
            <pc:sldMk cId="0" sldId="1781"/>
            <ac:spMk id="4" creationId="{00000000-0000-0000-0000-000000000000}"/>
          </ac:spMkLst>
        </pc:spChg>
        <pc:spChg chg="mod">
          <ac:chgData name="Daniel Khashabi" userId="62390808-c838-45e6-be59-d6fd0d208bc8" providerId="ADAL" clId="{19A97A65-FB7E-DC4C-8433-B675572D5E70}" dt="2023-02-22T17:58:30.299" v="9801"/>
          <ac:spMkLst>
            <pc:docMk/>
            <pc:sldMk cId="0" sldId="1781"/>
            <ac:spMk id="5" creationId="{00000000-0000-0000-0000-000000000000}"/>
          </ac:spMkLst>
        </pc:spChg>
        <pc:spChg chg="mod">
          <ac:chgData name="Daniel Khashabi" userId="62390808-c838-45e6-be59-d6fd0d208bc8" providerId="ADAL" clId="{19A97A65-FB7E-DC4C-8433-B675572D5E70}" dt="2023-02-22T17:58:30.299" v="9801"/>
          <ac:spMkLst>
            <pc:docMk/>
            <pc:sldMk cId="0" sldId="1781"/>
            <ac:spMk id="6" creationId="{00000000-0000-0000-0000-000000000000}"/>
          </ac:spMkLst>
        </pc:spChg>
        <pc:spChg chg="mod">
          <ac:chgData name="Daniel Khashabi" userId="62390808-c838-45e6-be59-d6fd0d208bc8" providerId="ADAL" clId="{19A97A65-FB7E-DC4C-8433-B675572D5E70}" dt="2023-02-22T17:58:30.299" v="9801"/>
          <ac:spMkLst>
            <pc:docMk/>
            <pc:sldMk cId="0" sldId="1781"/>
            <ac:spMk id="7" creationId="{00000000-0000-0000-0000-000000000000}"/>
          </ac:spMkLst>
        </pc:spChg>
        <pc:spChg chg="mod">
          <ac:chgData name="Daniel Khashabi" userId="62390808-c838-45e6-be59-d6fd0d208bc8" providerId="ADAL" clId="{19A97A65-FB7E-DC4C-8433-B675572D5E70}" dt="2023-02-22T17:58:30.299" v="9801"/>
          <ac:spMkLst>
            <pc:docMk/>
            <pc:sldMk cId="0" sldId="1781"/>
            <ac:spMk id="8" creationId="{00000000-0000-0000-0000-000000000000}"/>
          </ac:spMkLst>
        </pc:spChg>
        <pc:spChg chg="mod">
          <ac:chgData name="Daniel Khashabi" userId="62390808-c838-45e6-be59-d6fd0d208bc8" providerId="ADAL" clId="{19A97A65-FB7E-DC4C-8433-B675572D5E70}" dt="2023-02-22T18:45:37.835" v="10482"/>
          <ac:spMkLst>
            <pc:docMk/>
            <pc:sldMk cId="0" sldId="1781"/>
            <ac:spMk id="9" creationId="{00000000-0000-0000-0000-000000000000}"/>
          </ac:spMkLst>
        </pc:spChg>
        <pc:spChg chg="mod">
          <ac:chgData name="Daniel Khashabi" userId="62390808-c838-45e6-be59-d6fd0d208bc8" providerId="ADAL" clId="{19A97A65-FB7E-DC4C-8433-B675572D5E70}" dt="2023-02-22T17:58:30.299" v="9801"/>
          <ac:spMkLst>
            <pc:docMk/>
            <pc:sldMk cId="0" sldId="1781"/>
            <ac:spMk id="10" creationId="{00000000-0000-0000-0000-000000000000}"/>
          </ac:spMkLst>
        </pc:spChg>
        <pc:spChg chg="add mod">
          <ac:chgData name="Daniel Khashabi" userId="62390808-c838-45e6-be59-d6fd0d208bc8" providerId="ADAL" clId="{19A97A65-FB7E-DC4C-8433-B675572D5E70}" dt="2023-02-22T16:20:50.560" v="8915"/>
          <ac:spMkLst>
            <pc:docMk/>
            <pc:sldMk cId="0" sldId="1781"/>
            <ac:spMk id="11" creationId="{62A08B16-4882-9D26-8976-7A99D0937F29}"/>
          </ac:spMkLst>
        </pc:spChg>
      </pc:sldChg>
      <pc:sldChg chg="addSp modSp add mod">
        <pc:chgData name="Daniel Khashabi" userId="62390808-c838-45e6-be59-d6fd0d208bc8" providerId="ADAL" clId="{19A97A65-FB7E-DC4C-8433-B675572D5E70}" dt="2023-02-22T18:45:37.835" v="10482"/>
        <pc:sldMkLst>
          <pc:docMk/>
          <pc:sldMk cId="0" sldId="1782"/>
        </pc:sldMkLst>
        <pc:spChg chg="mod">
          <ac:chgData name="Daniel Khashabi" userId="62390808-c838-45e6-be59-d6fd0d208bc8" providerId="ADAL" clId="{19A97A65-FB7E-DC4C-8433-B675572D5E70}" dt="2023-02-22T17:58:30.299" v="9801"/>
          <ac:spMkLst>
            <pc:docMk/>
            <pc:sldMk cId="0" sldId="1782"/>
            <ac:spMk id="2" creationId="{00000000-0000-0000-0000-000000000000}"/>
          </ac:spMkLst>
        </pc:spChg>
        <pc:spChg chg="mod">
          <ac:chgData name="Daniel Khashabi" userId="62390808-c838-45e6-be59-d6fd0d208bc8" providerId="ADAL" clId="{19A97A65-FB7E-DC4C-8433-B675572D5E70}" dt="2023-02-22T17:58:30.299" v="9801"/>
          <ac:spMkLst>
            <pc:docMk/>
            <pc:sldMk cId="0" sldId="1782"/>
            <ac:spMk id="4" creationId="{00000000-0000-0000-0000-000000000000}"/>
          </ac:spMkLst>
        </pc:spChg>
        <pc:spChg chg="mod">
          <ac:chgData name="Daniel Khashabi" userId="62390808-c838-45e6-be59-d6fd0d208bc8" providerId="ADAL" clId="{19A97A65-FB7E-DC4C-8433-B675572D5E70}" dt="2023-02-22T18:45:37.835" v="10482"/>
          <ac:spMkLst>
            <pc:docMk/>
            <pc:sldMk cId="0" sldId="1782"/>
            <ac:spMk id="5" creationId="{00000000-0000-0000-0000-000000000000}"/>
          </ac:spMkLst>
        </pc:spChg>
        <pc:spChg chg="mod">
          <ac:chgData name="Daniel Khashabi" userId="62390808-c838-45e6-be59-d6fd0d208bc8" providerId="ADAL" clId="{19A97A65-FB7E-DC4C-8433-B675572D5E70}" dt="2023-02-22T17:58:30.299" v="9801"/>
          <ac:spMkLst>
            <pc:docMk/>
            <pc:sldMk cId="0" sldId="1782"/>
            <ac:spMk id="6" creationId="{00000000-0000-0000-0000-000000000000}"/>
          </ac:spMkLst>
        </pc:spChg>
        <pc:spChg chg="mod">
          <ac:chgData name="Daniel Khashabi" userId="62390808-c838-45e6-be59-d6fd0d208bc8" providerId="ADAL" clId="{19A97A65-FB7E-DC4C-8433-B675572D5E70}" dt="2023-02-22T17:58:30.299" v="9801"/>
          <ac:spMkLst>
            <pc:docMk/>
            <pc:sldMk cId="0" sldId="1782"/>
            <ac:spMk id="7" creationId="{00000000-0000-0000-0000-000000000000}"/>
          </ac:spMkLst>
        </pc:spChg>
        <pc:spChg chg="mod">
          <ac:chgData name="Daniel Khashabi" userId="62390808-c838-45e6-be59-d6fd0d208bc8" providerId="ADAL" clId="{19A97A65-FB7E-DC4C-8433-B675572D5E70}" dt="2023-02-22T17:58:30.299" v="9801"/>
          <ac:spMkLst>
            <pc:docMk/>
            <pc:sldMk cId="0" sldId="1782"/>
            <ac:spMk id="8" creationId="{00000000-0000-0000-0000-000000000000}"/>
          </ac:spMkLst>
        </pc:spChg>
        <pc:spChg chg="mod">
          <ac:chgData name="Daniel Khashabi" userId="62390808-c838-45e6-be59-d6fd0d208bc8" providerId="ADAL" clId="{19A97A65-FB7E-DC4C-8433-B675572D5E70}" dt="2023-02-22T17:58:30.299" v="9801"/>
          <ac:spMkLst>
            <pc:docMk/>
            <pc:sldMk cId="0" sldId="1782"/>
            <ac:spMk id="9" creationId="{00000000-0000-0000-0000-000000000000}"/>
          </ac:spMkLst>
        </pc:spChg>
        <pc:spChg chg="mod">
          <ac:chgData name="Daniel Khashabi" userId="62390808-c838-45e6-be59-d6fd0d208bc8" providerId="ADAL" clId="{19A97A65-FB7E-DC4C-8433-B675572D5E70}" dt="2023-02-22T17:58:30.299" v="9801"/>
          <ac:spMkLst>
            <pc:docMk/>
            <pc:sldMk cId="0" sldId="1782"/>
            <ac:spMk id="10" creationId="{00000000-0000-0000-0000-000000000000}"/>
          </ac:spMkLst>
        </pc:spChg>
        <pc:spChg chg="mod">
          <ac:chgData name="Daniel Khashabi" userId="62390808-c838-45e6-be59-d6fd0d208bc8" providerId="ADAL" clId="{19A97A65-FB7E-DC4C-8433-B675572D5E70}" dt="2023-02-22T18:45:37.835" v="10482"/>
          <ac:spMkLst>
            <pc:docMk/>
            <pc:sldMk cId="0" sldId="1782"/>
            <ac:spMk id="11" creationId="{00000000-0000-0000-0000-000000000000}"/>
          </ac:spMkLst>
        </pc:spChg>
        <pc:spChg chg="mod">
          <ac:chgData name="Daniel Khashabi" userId="62390808-c838-45e6-be59-d6fd0d208bc8" providerId="ADAL" clId="{19A97A65-FB7E-DC4C-8433-B675572D5E70}" dt="2023-02-22T17:58:30.299" v="9801"/>
          <ac:spMkLst>
            <pc:docMk/>
            <pc:sldMk cId="0" sldId="1782"/>
            <ac:spMk id="12" creationId="{00000000-0000-0000-0000-000000000000}"/>
          </ac:spMkLst>
        </pc:spChg>
        <pc:spChg chg="add mod">
          <ac:chgData name="Daniel Khashabi" userId="62390808-c838-45e6-be59-d6fd0d208bc8" providerId="ADAL" clId="{19A97A65-FB7E-DC4C-8433-B675572D5E70}" dt="2023-02-22T16:21:10.983" v="8922"/>
          <ac:spMkLst>
            <pc:docMk/>
            <pc:sldMk cId="0" sldId="1782"/>
            <ac:spMk id="13" creationId="{5FE1A1D0-49C6-51F2-D78A-FE238C7A7FDD}"/>
          </ac:spMkLst>
        </pc:spChg>
      </pc:sldChg>
      <pc:sldChg chg="addSp modSp add">
        <pc:chgData name="Daniel Khashabi" userId="62390808-c838-45e6-be59-d6fd0d208bc8" providerId="ADAL" clId="{19A97A65-FB7E-DC4C-8433-B675572D5E70}" dt="2023-02-22T18:45:37.835" v="10482"/>
        <pc:sldMkLst>
          <pc:docMk/>
          <pc:sldMk cId="0" sldId="1783"/>
        </pc:sldMkLst>
        <pc:spChg chg="mod">
          <ac:chgData name="Daniel Khashabi" userId="62390808-c838-45e6-be59-d6fd0d208bc8" providerId="ADAL" clId="{19A97A65-FB7E-DC4C-8433-B675572D5E70}" dt="2023-02-22T18:45:37.835" v="10482"/>
          <ac:spMkLst>
            <pc:docMk/>
            <pc:sldMk cId="0" sldId="1783"/>
            <ac:spMk id="3" creationId="{00000000-0000-0000-0000-000000000000}"/>
          </ac:spMkLst>
        </pc:spChg>
        <pc:spChg chg="mod">
          <ac:chgData name="Daniel Khashabi" userId="62390808-c838-45e6-be59-d6fd0d208bc8" providerId="ADAL" clId="{19A97A65-FB7E-DC4C-8433-B675572D5E70}" dt="2023-02-22T18:45:37.835" v="10482"/>
          <ac:spMkLst>
            <pc:docMk/>
            <pc:sldMk cId="0" sldId="1783"/>
            <ac:spMk id="4" creationId="{00000000-0000-0000-0000-000000000000}"/>
          </ac:spMkLst>
        </pc:spChg>
        <pc:spChg chg="add mod">
          <ac:chgData name="Daniel Khashabi" userId="62390808-c838-45e6-be59-d6fd0d208bc8" providerId="ADAL" clId="{19A97A65-FB7E-DC4C-8433-B675572D5E70}" dt="2023-02-22T16:21:29.949" v="8936"/>
          <ac:spMkLst>
            <pc:docMk/>
            <pc:sldMk cId="0" sldId="1783"/>
            <ac:spMk id="5" creationId="{C672E250-B643-F6CB-EB96-DB00EDC1D59E}"/>
          </ac:spMkLst>
        </pc:spChg>
      </pc:sldChg>
      <pc:sldChg chg="modSp add mod modNotes">
        <pc:chgData name="Daniel Khashabi" userId="62390808-c838-45e6-be59-d6fd0d208bc8" providerId="ADAL" clId="{19A97A65-FB7E-DC4C-8433-B675572D5E70}" dt="2023-02-22T17:58:30.299" v="9801"/>
        <pc:sldMkLst>
          <pc:docMk/>
          <pc:sldMk cId="2894810001" sldId="1784"/>
        </pc:sldMkLst>
        <pc:spChg chg="mod">
          <ac:chgData name="Daniel Khashabi" userId="62390808-c838-45e6-be59-d6fd0d208bc8" providerId="ADAL" clId="{19A97A65-FB7E-DC4C-8433-B675572D5E70}" dt="2023-02-22T17:58:30.299" v="9801"/>
          <ac:spMkLst>
            <pc:docMk/>
            <pc:sldMk cId="2894810001" sldId="1784"/>
            <ac:spMk id="2" creationId="{83602E3B-62E7-EEAE-E8F3-5972D2C26242}"/>
          </ac:spMkLst>
        </pc:spChg>
        <pc:spChg chg="mod">
          <ac:chgData name="Daniel Khashabi" userId="62390808-c838-45e6-be59-d6fd0d208bc8" providerId="ADAL" clId="{19A97A65-FB7E-DC4C-8433-B675572D5E70}" dt="2023-02-22T17:58:30.299" v="9801"/>
          <ac:spMkLst>
            <pc:docMk/>
            <pc:sldMk cId="2894810001" sldId="1784"/>
            <ac:spMk id="3" creationId="{742098B5-3716-BBD2-0AAF-42AC45169A7D}"/>
          </ac:spMkLst>
        </pc:spChg>
        <pc:spChg chg="mod">
          <ac:chgData name="Daniel Khashabi" userId="62390808-c838-45e6-be59-d6fd0d208bc8" providerId="ADAL" clId="{19A97A65-FB7E-DC4C-8433-B675572D5E70}" dt="2023-02-22T14:50:04.023" v="8181" actId="20577"/>
          <ac:spMkLst>
            <pc:docMk/>
            <pc:sldMk cId="2894810001" sldId="1784"/>
            <ac:spMk id="59" creationId="{00000000-0000-0000-0000-000000000000}"/>
          </ac:spMkLst>
        </pc:spChg>
      </pc:sldChg>
      <pc:sldChg chg="add del">
        <pc:chgData name="Daniel Khashabi" userId="62390808-c838-45e6-be59-d6fd0d208bc8" providerId="ADAL" clId="{19A97A65-FB7E-DC4C-8433-B675572D5E70}" dt="2023-02-22T14:50:17.940" v="8184" actId="2696"/>
        <pc:sldMkLst>
          <pc:docMk/>
          <pc:sldMk cId="136546885" sldId="1785"/>
        </pc:sldMkLst>
      </pc:sldChg>
      <pc:sldChg chg="modSp new mod">
        <pc:chgData name="Daniel Khashabi" userId="62390808-c838-45e6-be59-d6fd0d208bc8" providerId="ADAL" clId="{19A97A65-FB7E-DC4C-8433-B675572D5E70}" dt="2023-02-22T14:50:39.264" v="8186" actId="27636"/>
        <pc:sldMkLst>
          <pc:docMk/>
          <pc:sldMk cId="3331867881" sldId="1786"/>
        </pc:sldMkLst>
        <pc:spChg chg="mod">
          <ac:chgData name="Daniel Khashabi" userId="62390808-c838-45e6-be59-d6fd0d208bc8" providerId="ADAL" clId="{19A97A65-FB7E-DC4C-8433-B675572D5E70}" dt="2023-02-22T14:50:39.264" v="8186" actId="27636"/>
          <ac:spMkLst>
            <pc:docMk/>
            <pc:sldMk cId="3331867881" sldId="1786"/>
            <ac:spMk id="2" creationId="{985D6615-3B64-EFC6-BAC6-EFF677D1388B}"/>
          </ac:spMkLst>
        </pc:spChg>
      </pc:sldChg>
      <pc:sldChg chg="addSp modSp add">
        <pc:chgData name="Daniel Khashabi" userId="62390808-c838-45e6-be59-d6fd0d208bc8" providerId="ADAL" clId="{19A97A65-FB7E-DC4C-8433-B675572D5E70}" dt="2023-02-22T18:45:37.835" v="10482"/>
        <pc:sldMkLst>
          <pc:docMk/>
          <pc:sldMk cId="0" sldId="1787"/>
        </pc:sldMkLst>
        <pc:spChg chg="mod">
          <ac:chgData name="Daniel Khashabi" userId="62390808-c838-45e6-be59-d6fd0d208bc8" providerId="ADAL" clId="{19A97A65-FB7E-DC4C-8433-B675572D5E70}" dt="2023-02-22T18:45:37.835" v="10482"/>
          <ac:spMkLst>
            <pc:docMk/>
            <pc:sldMk cId="0" sldId="1787"/>
            <ac:spMk id="2" creationId="{00000000-0000-0000-0000-000000000000}"/>
          </ac:spMkLst>
        </pc:spChg>
        <pc:spChg chg="mod">
          <ac:chgData name="Daniel Khashabi" userId="62390808-c838-45e6-be59-d6fd0d208bc8" providerId="ADAL" clId="{19A97A65-FB7E-DC4C-8433-B675572D5E70}" dt="2023-02-22T17:58:30.299" v="9801"/>
          <ac:spMkLst>
            <pc:docMk/>
            <pc:sldMk cId="0" sldId="1787"/>
            <ac:spMk id="4" creationId="{00000000-0000-0000-0000-000000000000}"/>
          </ac:spMkLst>
        </pc:spChg>
        <pc:spChg chg="mod">
          <ac:chgData name="Daniel Khashabi" userId="62390808-c838-45e6-be59-d6fd0d208bc8" providerId="ADAL" clId="{19A97A65-FB7E-DC4C-8433-B675572D5E70}" dt="2023-02-22T17:58:30.299" v="9801"/>
          <ac:spMkLst>
            <pc:docMk/>
            <pc:sldMk cId="0" sldId="1787"/>
            <ac:spMk id="5" creationId="{00000000-0000-0000-0000-000000000000}"/>
          </ac:spMkLst>
        </pc:spChg>
        <pc:spChg chg="mod">
          <ac:chgData name="Daniel Khashabi" userId="62390808-c838-45e6-be59-d6fd0d208bc8" providerId="ADAL" clId="{19A97A65-FB7E-DC4C-8433-B675572D5E70}" dt="2023-02-22T17:58:30.299" v="9801"/>
          <ac:spMkLst>
            <pc:docMk/>
            <pc:sldMk cId="0" sldId="1787"/>
            <ac:spMk id="7" creationId="{00000000-0000-0000-0000-000000000000}"/>
          </ac:spMkLst>
        </pc:spChg>
        <pc:spChg chg="mod">
          <ac:chgData name="Daniel Khashabi" userId="62390808-c838-45e6-be59-d6fd0d208bc8" providerId="ADAL" clId="{19A97A65-FB7E-DC4C-8433-B675572D5E70}" dt="2023-02-22T17:58:30.299" v="9801"/>
          <ac:spMkLst>
            <pc:docMk/>
            <pc:sldMk cId="0" sldId="1787"/>
            <ac:spMk id="8" creationId="{00000000-0000-0000-0000-000000000000}"/>
          </ac:spMkLst>
        </pc:spChg>
        <pc:spChg chg="mod">
          <ac:chgData name="Daniel Khashabi" userId="62390808-c838-45e6-be59-d6fd0d208bc8" providerId="ADAL" clId="{19A97A65-FB7E-DC4C-8433-B675572D5E70}" dt="2023-02-22T17:58:30.299" v="9801"/>
          <ac:spMkLst>
            <pc:docMk/>
            <pc:sldMk cId="0" sldId="1787"/>
            <ac:spMk id="9" creationId="{00000000-0000-0000-0000-000000000000}"/>
          </ac:spMkLst>
        </pc:spChg>
        <pc:spChg chg="mod">
          <ac:chgData name="Daniel Khashabi" userId="62390808-c838-45e6-be59-d6fd0d208bc8" providerId="ADAL" clId="{19A97A65-FB7E-DC4C-8433-B675572D5E70}" dt="2023-02-22T17:58:30.299" v="9801"/>
          <ac:spMkLst>
            <pc:docMk/>
            <pc:sldMk cId="0" sldId="1787"/>
            <ac:spMk id="10" creationId="{00000000-0000-0000-0000-000000000000}"/>
          </ac:spMkLst>
        </pc:spChg>
        <pc:spChg chg="mod">
          <ac:chgData name="Daniel Khashabi" userId="62390808-c838-45e6-be59-d6fd0d208bc8" providerId="ADAL" clId="{19A97A65-FB7E-DC4C-8433-B675572D5E70}" dt="2023-02-22T17:58:30.299" v="9801"/>
          <ac:spMkLst>
            <pc:docMk/>
            <pc:sldMk cId="0" sldId="1787"/>
            <ac:spMk id="12" creationId="{00000000-0000-0000-0000-000000000000}"/>
          </ac:spMkLst>
        </pc:spChg>
        <pc:spChg chg="mod">
          <ac:chgData name="Daniel Khashabi" userId="62390808-c838-45e6-be59-d6fd0d208bc8" providerId="ADAL" clId="{19A97A65-FB7E-DC4C-8433-B675572D5E70}" dt="2023-02-22T17:58:30.299" v="9801"/>
          <ac:spMkLst>
            <pc:docMk/>
            <pc:sldMk cId="0" sldId="1787"/>
            <ac:spMk id="13" creationId="{00000000-0000-0000-0000-000000000000}"/>
          </ac:spMkLst>
        </pc:spChg>
        <pc:spChg chg="mod">
          <ac:chgData name="Daniel Khashabi" userId="62390808-c838-45e6-be59-d6fd0d208bc8" providerId="ADAL" clId="{19A97A65-FB7E-DC4C-8433-B675572D5E70}" dt="2023-02-22T17:58:30.299" v="9801"/>
          <ac:spMkLst>
            <pc:docMk/>
            <pc:sldMk cId="0" sldId="1787"/>
            <ac:spMk id="14" creationId="{00000000-0000-0000-0000-000000000000}"/>
          </ac:spMkLst>
        </pc:spChg>
        <pc:spChg chg="mod">
          <ac:chgData name="Daniel Khashabi" userId="62390808-c838-45e6-be59-d6fd0d208bc8" providerId="ADAL" clId="{19A97A65-FB7E-DC4C-8433-B675572D5E70}" dt="2023-02-22T17:58:30.299" v="9801"/>
          <ac:spMkLst>
            <pc:docMk/>
            <pc:sldMk cId="0" sldId="1787"/>
            <ac:spMk id="15" creationId="{00000000-0000-0000-0000-000000000000}"/>
          </ac:spMkLst>
        </pc:spChg>
        <pc:spChg chg="mod">
          <ac:chgData name="Daniel Khashabi" userId="62390808-c838-45e6-be59-d6fd0d208bc8" providerId="ADAL" clId="{19A97A65-FB7E-DC4C-8433-B675572D5E70}" dt="2023-02-22T18:45:37.835" v="10482"/>
          <ac:spMkLst>
            <pc:docMk/>
            <pc:sldMk cId="0" sldId="1787"/>
            <ac:spMk id="20" creationId="{00000000-0000-0000-0000-000000000000}"/>
          </ac:spMkLst>
        </pc:spChg>
        <pc:spChg chg="mod">
          <ac:chgData name="Daniel Khashabi" userId="62390808-c838-45e6-be59-d6fd0d208bc8" providerId="ADAL" clId="{19A97A65-FB7E-DC4C-8433-B675572D5E70}" dt="2023-02-22T18:45:37.835" v="10482"/>
          <ac:spMkLst>
            <pc:docMk/>
            <pc:sldMk cId="0" sldId="1787"/>
            <ac:spMk id="21" creationId="{00000000-0000-0000-0000-000000000000}"/>
          </ac:spMkLst>
        </pc:spChg>
        <pc:spChg chg="mod">
          <ac:chgData name="Daniel Khashabi" userId="62390808-c838-45e6-be59-d6fd0d208bc8" providerId="ADAL" clId="{19A97A65-FB7E-DC4C-8433-B675572D5E70}" dt="2023-02-22T18:45:37.835" v="10482"/>
          <ac:spMkLst>
            <pc:docMk/>
            <pc:sldMk cId="0" sldId="1787"/>
            <ac:spMk id="22" creationId="{00000000-0000-0000-0000-000000000000}"/>
          </ac:spMkLst>
        </pc:spChg>
        <pc:spChg chg="mod">
          <ac:chgData name="Daniel Khashabi" userId="62390808-c838-45e6-be59-d6fd0d208bc8" providerId="ADAL" clId="{19A97A65-FB7E-DC4C-8433-B675572D5E70}" dt="2023-02-22T18:45:37.835" v="10482"/>
          <ac:spMkLst>
            <pc:docMk/>
            <pc:sldMk cId="0" sldId="1787"/>
            <ac:spMk id="23" creationId="{00000000-0000-0000-0000-000000000000}"/>
          </ac:spMkLst>
        </pc:spChg>
        <pc:spChg chg="add mod">
          <ac:chgData name="Daniel Khashabi" userId="62390808-c838-45e6-be59-d6fd0d208bc8" providerId="ADAL" clId="{19A97A65-FB7E-DC4C-8433-B675572D5E70}" dt="2023-02-22T16:23:54.556" v="9040"/>
          <ac:spMkLst>
            <pc:docMk/>
            <pc:sldMk cId="0" sldId="1787"/>
            <ac:spMk id="24" creationId="{4AA5F279-90C8-A233-4F06-5714B1CFF0D4}"/>
          </ac:spMkLst>
        </pc:spChg>
      </pc:sldChg>
      <pc:sldChg chg="modSp add">
        <pc:chgData name="Daniel Khashabi" userId="62390808-c838-45e6-be59-d6fd0d208bc8" providerId="ADAL" clId="{19A97A65-FB7E-DC4C-8433-B675572D5E70}" dt="2023-02-22T18:45:37.835" v="10482"/>
        <pc:sldMkLst>
          <pc:docMk/>
          <pc:sldMk cId="0" sldId="1788"/>
        </pc:sldMkLst>
        <pc:spChg chg="mod">
          <ac:chgData name="Daniel Khashabi" userId="62390808-c838-45e6-be59-d6fd0d208bc8" providerId="ADAL" clId="{19A97A65-FB7E-DC4C-8433-B675572D5E70}" dt="2023-02-22T18:45:37.835" v="10482"/>
          <ac:spMkLst>
            <pc:docMk/>
            <pc:sldMk cId="0" sldId="1788"/>
            <ac:spMk id="2" creationId="{00000000-0000-0000-0000-000000000000}"/>
          </ac:spMkLst>
        </pc:spChg>
        <pc:spChg chg="mod">
          <ac:chgData name="Daniel Khashabi" userId="62390808-c838-45e6-be59-d6fd0d208bc8" providerId="ADAL" clId="{19A97A65-FB7E-DC4C-8433-B675572D5E70}" dt="2023-02-22T18:45:37.835" v="10482"/>
          <ac:spMkLst>
            <pc:docMk/>
            <pc:sldMk cId="0" sldId="1788"/>
            <ac:spMk id="3" creationId="{00000000-0000-0000-0000-000000000000}"/>
          </ac:spMkLst>
        </pc:spChg>
        <pc:spChg chg="mod">
          <ac:chgData name="Daniel Khashabi" userId="62390808-c838-45e6-be59-d6fd0d208bc8" providerId="ADAL" clId="{19A97A65-FB7E-DC4C-8433-B675572D5E70}" dt="2023-02-22T18:45:37.835" v="10482"/>
          <ac:spMkLst>
            <pc:docMk/>
            <pc:sldMk cId="0" sldId="1788"/>
            <ac:spMk id="4"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1789"/>
        </pc:sldMkLst>
        <pc:spChg chg="mod">
          <ac:chgData name="Daniel Khashabi" userId="62390808-c838-45e6-be59-d6fd0d208bc8" providerId="ADAL" clId="{19A97A65-FB7E-DC4C-8433-B675572D5E70}" dt="2023-02-22T17:58:30.299" v="9801"/>
          <ac:spMkLst>
            <pc:docMk/>
            <pc:sldMk cId="0" sldId="1789"/>
            <ac:spMk id="3" creationId="{00000000-0000-0000-0000-000000000000}"/>
          </ac:spMkLst>
        </pc:spChg>
        <pc:spChg chg="mod">
          <ac:chgData name="Daniel Khashabi" userId="62390808-c838-45e6-be59-d6fd0d208bc8" providerId="ADAL" clId="{19A97A65-FB7E-DC4C-8433-B675572D5E70}" dt="2023-02-22T17:58:30.299" v="9801"/>
          <ac:spMkLst>
            <pc:docMk/>
            <pc:sldMk cId="0" sldId="1789"/>
            <ac:spMk id="4" creationId="{00000000-0000-0000-0000-000000000000}"/>
          </ac:spMkLst>
        </pc:spChg>
        <pc:spChg chg="mod">
          <ac:chgData name="Daniel Khashabi" userId="62390808-c838-45e6-be59-d6fd0d208bc8" providerId="ADAL" clId="{19A97A65-FB7E-DC4C-8433-B675572D5E70}" dt="2023-02-22T17:58:30.299" v="9801"/>
          <ac:spMkLst>
            <pc:docMk/>
            <pc:sldMk cId="0" sldId="1789"/>
            <ac:spMk id="6" creationId="{00000000-0000-0000-0000-000000000000}"/>
          </ac:spMkLst>
        </pc:spChg>
        <pc:spChg chg="mod">
          <ac:chgData name="Daniel Khashabi" userId="62390808-c838-45e6-be59-d6fd0d208bc8" providerId="ADAL" clId="{19A97A65-FB7E-DC4C-8433-B675572D5E70}" dt="2023-02-22T17:58:30.299" v="9801"/>
          <ac:spMkLst>
            <pc:docMk/>
            <pc:sldMk cId="0" sldId="1789"/>
            <ac:spMk id="7" creationId="{00000000-0000-0000-0000-000000000000}"/>
          </ac:spMkLst>
        </pc:spChg>
        <pc:spChg chg="mod">
          <ac:chgData name="Daniel Khashabi" userId="62390808-c838-45e6-be59-d6fd0d208bc8" providerId="ADAL" clId="{19A97A65-FB7E-DC4C-8433-B675572D5E70}" dt="2023-02-22T17:58:30.299" v="9801"/>
          <ac:spMkLst>
            <pc:docMk/>
            <pc:sldMk cId="0" sldId="1789"/>
            <ac:spMk id="8" creationId="{00000000-0000-0000-0000-000000000000}"/>
          </ac:spMkLst>
        </pc:spChg>
        <pc:spChg chg="mod">
          <ac:chgData name="Daniel Khashabi" userId="62390808-c838-45e6-be59-d6fd0d208bc8" providerId="ADAL" clId="{19A97A65-FB7E-DC4C-8433-B675572D5E70}" dt="2023-02-22T17:58:30.299" v="9801"/>
          <ac:spMkLst>
            <pc:docMk/>
            <pc:sldMk cId="0" sldId="1789"/>
            <ac:spMk id="10" creationId="{00000000-0000-0000-0000-000000000000}"/>
          </ac:spMkLst>
        </pc:spChg>
        <pc:spChg chg="mod">
          <ac:chgData name="Daniel Khashabi" userId="62390808-c838-45e6-be59-d6fd0d208bc8" providerId="ADAL" clId="{19A97A65-FB7E-DC4C-8433-B675572D5E70}" dt="2023-02-22T17:58:30.299" v="9801"/>
          <ac:spMkLst>
            <pc:docMk/>
            <pc:sldMk cId="0" sldId="1789"/>
            <ac:spMk id="11" creationId="{00000000-0000-0000-0000-000000000000}"/>
          </ac:spMkLst>
        </pc:spChg>
        <pc:spChg chg="mod">
          <ac:chgData name="Daniel Khashabi" userId="62390808-c838-45e6-be59-d6fd0d208bc8" providerId="ADAL" clId="{19A97A65-FB7E-DC4C-8433-B675572D5E70}" dt="2023-02-22T17:58:30.299" v="9801"/>
          <ac:spMkLst>
            <pc:docMk/>
            <pc:sldMk cId="0" sldId="1789"/>
            <ac:spMk id="12" creationId="{00000000-0000-0000-0000-000000000000}"/>
          </ac:spMkLst>
        </pc:spChg>
        <pc:spChg chg="mod">
          <ac:chgData name="Daniel Khashabi" userId="62390808-c838-45e6-be59-d6fd0d208bc8" providerId="ADAL" clId="{19A97A65-FB7E-DC4C-8433-B675572D5E70}" dt="2023-02-22T17:58:30.299" v="9801"/>
          <ac:spMkLst>
            <pc:docMk/>
            <pc:sldMk cId="0" sldId="1789"/>
            <ac:spMk id="13" creationId="{00000000-0000-0000-0000-000000000000}"/>
          </ac:spMkLst>
        </pc:spChg>
        <pc:spChg chg="mod">
          <ac:chgData name="Daniel Khashabi" userId="62390808-c838-45e6-be59-d6fd0d208bc8" providerId="ADAL" clId="{19A97A65-FB7E-DC4C-8433-B675572D5E70}" dt="2023-02-22T18:45:37.835" v="10482"/>
          <ac:spMkLst>
            <pc:docMk/>
            <pc:sldMk cId="0" sldId="1789"/>
            <ac:spMk id="14" creationId="{00000000-0000-0000-0000-000000000000}"/>
          </ac:spMkLst>
        </pc:spChg>
        <pc:spChg chg="mod">
          <ac:chgData name="Daniel Khashabi" userId="62390808-c838-45e6-be59-d6fd0d208bc8" providerId="ADAL" clId="{19A97A65-FB7E-DC4C-8433-B675572D5E70}" dt="2023-02-22T18:45:37.835" v="10482"/>
          <ac:spMkLst>
            <pc:docMk/>
            <pc:sldMk cId="0" sldId="1789"/>
            <ac:spMk id="19" creationId="{00000000-0000-0000-0000-000000000000}"/>
          </ac:spMkLst>
        </pc:spChg>
        <pc:spChg chg="mod">
          <ac:chgData name="Daniel Khashabi" userId="62390808-c838-45e6-be59-d6fd0d208bc8" providerId="ADAL" clId="{19A97A65-FB7E-DC4C-8433-B675572D5E70}" dt="2023-02-22T18:45:37.835" v="10482"/>
          <ac:spMkLst>
            <pc:docMk/>
            <pc:sldMk cId="0" sldId="1789"/>
            <ac:spMk id="20" creationId="{00000000-0000-0000-0000-000000000000}"/>
          </ac:spMkLst>
        </pc:spChg>
        <pc:spChg chg="add mod">
          <ac:chgData name="Daniel Khashabi" userId="62390808-c838-45e6-be59-d6fd0d208bc8" providerId="ADAL" clId="{19A97A65-FB7E-DC4C-8433-B675572D5E70}" dt="2023-02-22T16:23:56.283" v="9041"/>
          <ac:spMkLst>
            <pc:docMk/>
            <pc:sldMk cId="0" sldId="1789"/>
            <ac:spMk id="21" creationId="{BE536ABF-69B8-3E5F-E5C4-DCC30A83B82A}"/>
          </ac:spMkLst>
        </pc:spChg>
      </pc:sldChg>
      <pc:sldChg chg="addSp modSp add">
        <pc:chgData name="Daniel Khashabi" userId="62390808-c838-45e6-be59-d6fd0d208bc8" providerId="ADAL" clId="{19A97A65-FB7E-DC4C-8433-B675572D5E70}" dt="2023-02-22T18:45:37.835" v="10482"/>
        <pc:sldMkLst>
          <pc:docMk/>
          <pc:sldMk cId="0" sldId="1790"/>
        </pc:sldMkLst>
        <pc:spChg chg="mod">
          <ac:chgData name="Daniel Khashabi" userId="62390808-c838-45e6-be59-d6fd0d208bc8" providerId="ADAL" clId="{19A97A65-FB7E-DC4C-8433-B675572D5E70}" dt="2023-02-22T17:58:30.299" v="9801"/>
          <ac:spMkLst>
            <pc:docMk/>
            <pc:sldMk cId="0" sldId="1790"/>
            <ac:spMk id="3" creationId="{00000000-0000-0000-0000-000000000000}"/>
          </ac:spMkLst>
        </pc:spChg>
        <pc:spChg chg="mod">
          <ac:chgData name="Daniel Khashabi" userId="62390808-c838-45e6-be59-d6fd0d208bc8" providerId="ADAL" clId="{19A97A65-FB7E-DC4C-8433-B675572D5E70}" dt="2023-02-22T17:58:30.299" v="9801"/>
          <ac:spMkLst>
            <pc:docMk/>
            <pc:sldMk cId="0" sldId="1790"/>
            <ac:spMk id="5" creationId="{00000000-0000-0000-0000-000000000000}"/>
          </ac:spMkLst>
        </pc:spChg>
        <pc:spChg chg="mod">
          <ac:chgData name="Daniel Khashabi" userId="62390808-c838-45e6-be59-d6fd0d208bc8" providerId="ADAL" clId="{19A97A65-FB7E-DC4C-8433-B675572D5E70}" dt="2023-02-22T17:58:30.299" v="9801"/>
          <ac:spMkLst>
            <pc:docMk/>
            <pc:sldMk cId="0" sldId="1790"/>
            <ac:spMk id="6" creationId="{00000000-0000-0000-0000-000000000000}"/>
          </ac:spMkLst>
        </pc:spChg>
        <pc:spChg chg="mod">
          <ac:chgData name="Daniel Khashabi" userId="62390808-c838-45e6-be59-d6fd0d208bc8" providerId="ADAL" clId="{19A97A65-FB7E-DC4C-8433-B675572D5E70}" dt="2023-02-22T18:45:37.835" v="10482"/>
          <ac:spMkLst>
            <pc:docMk/>
            <pc:sldMk cId="0" sldId="1790"/>
            <ac:spMk id="7" creationId="{00000000-0000-0000-0000-000000000000}"/>
          </ac:spMkLst>
        </pc:spChg>
        <pc:spChg chg="mod">
          <ac:chgData name="Daniel Khashabi" userId="62390808-c838-45e6-be59-d6fd0d208bc8" providerId="ADAL" clId="{19A97A65-FB7E-DC4C-8433-B675572D5E70}" dt="2023-02-22T17:58:30.299" v="9801"/>
          <ac:spMkLst>
            <pc:docMk/>
            <pc:sldMk cId="0" sldId="1790"/>
            <ac:spMk id="9" creationId="{00000000-0000-0000-0000-000000000000}"/>
          </ac:spMkLst>
        </pc:spChg>
        <pc:spChg chg="mod">
          <ac:chgData name="Daniel Khashabi" userId="62390808-c838-45e6-be59-d6fd0d208bc8" providerId="ADAL" clId="{19A97A65-FB7E-DC4C-8433-B675572D5E70}" dt="2023-02-22T17:58:30.299" v="9801"/>
          <ac:spMkLst>
            <pc:docMk/>
            <pc:sldMk cId="0" sldId="1790"/>
            <ac:spMk id="10" creationId="{00000000-0000-0000-0000-000000000000}"/>
          </ac:spMkLst>
        </pc:spChg>
        <pc:spChg chg="mod">
          <ac:chgData name="Daniel Khashabi" userId="62390808-c838-45e6-be59-d6fd0d208bc8" providerId="ADAL" clId="{19A97A65-FB7E-DC4C-8433-B675572D5E70}" dt="2023-02-22T17:58:30.299" v="9801"/>
          <ac:spMkLst>
            <pc:docMk/>
            <pc:sldMk cId="0" sldId="1790"/>
            <ac:spMk id="11" creationId="{00000000-0000-0000-0000-000000000000}"/>
          </ac:spMkLst>
        </pc:spChg>
        <pc:spChg chg="mod">
          <ac:chgData name="Daniel Khashabi" userId="62390808-c838-45e6-be59-d6fd0d208bc8" providerId="ADAL" clId="{19A97A65-FB7E-DC4C-8433-B675572D5E70}" dt="2023-02-22T17:58:30.299" v="9801"/>
          <ac:spMkLst>
            <pc:docMk/>
            <pc:sldMk cId="0" sldId="1790"/>
            <ac:spMk id="12" creationId="{00000000-0000-0000-0000-000000000000}"/>
          </ac:spMkLst>
        </pc:spChg>
        <pc:spChg chg="mod">
          <ac:chgData name="Daniel Khashabi" userId="62390808-c838-45e6-be59-d6fd0d208bc8" providerId="ADAL" clId="{19A97A65-FB7E-DC4C-8433-B675572D5E70}" dt="2023-02-22T18:45:37.835" v="10482"/>
          <ac:spMkLst>
            <pc:docMk/>
            <pc:sldMk cId="0" sldId="1790"/>
            <ac:spMk id="17" creationId="{00000000-0000-0000-0000-000000000000}"/>
          </ac:spMkLst>
        </pc:spChg>
        <pc:spChg chg="mod">
          <ac:chgData name="Daniel Khashabi" userId="62390808-c838-45e6-be59-d6fd0d208bc8" providerId="ADAL" clId="{19A97A65-FB7E-DC4C-8433-B675572D5E70}" dt="2023-02-22T18:45:37.835" v="10482"/>
          <ac:spMkLst>
            <pc:docMk/>
            <pc:sldMk cId="0" sldId="1790"/>
            <ac:spMk id="18" creationId="{00000000-0000-0000-0000-000000000000}"/>
          </ac:spMkLst>
        </pc:spChg>
        <pc:spChg chg="mod">
          <ac:chgData name="Daniel Khashabi" userId="62390808-c838-45e6-be59-d6fd0d208bc8" providerId="ADAL" clId="{19A97A65-FB7E-DC4C-8433-B675572D5E70}" dt="2023-02-22T17:58:30.299" v="9801"/>
          <ac:spMkLst>
            <pc:docMk/>
            <pc:sldMk cId="0" sldId="1790"/>
            <ac:spMk id="19" creationId="{00000000-0000-0000-0000-000000000000}"/>
          </ac:spMkLst>
        </pc:spChg>
        <pc:spChg chg="mod">
          <ac:chgData name="Daniel Khashabi" userId="62390808-c838-45e6-be59-d6fd0d208bc8" providerId="ADAL" clId="{19A97A65-FB7E-DC4C-8433-B675572D5E70}" dt="2023-02-22T17:58:30.299" v="9801"/>
          <ac:spMkLst>
            <pc:docMk/>
            <pc:sldMk cId="0" sldId="1790"/>
            <ac:spMk id="20" creationId="{00000000-0000-0000-0000-000000000000}"/>
          </ac:spMkLst>
        </pc:spChg>
        <pc:spChg chg="add mod">
          <ac:chgData name="Daniel Khashabi" userId="62390808-c838-45e6-be59-d6fd0d208bc8" providerId="ADAL" clId="{19A97A65-FB7E-DC4C-8433-B675572D5E70}" dt="2023-02-22T16:23:57.776" v="9042"/>
          <ac:spMkLst>
            <pc:docMk/>
            <pc:sldMk cId="0" sldId="1790"/>
            <ac:spMk id="21" creationId="{94CBB2DE-BCC3-DF37-76B8-E3333B403C38}"/>
          </ac:spMkLst>
        </pc:spChg>
      </pc:sldChg>
      <pc:sldChg chg="addSp modSp add">
        <pc:chgData name="Daniel Khashabi" userId="62390808-c838-45e6-be59-d6fd0d208bc8" providerId="ADAL" clId="{19A97A65-FB7E-DC4C-8433-B675572D5E70}" dt="2023-02-22T18:45:37.835" v="10482"/>
        <pc:sldMkLst>
          <pc:docMk/>
          <pc:sldMk cId="0" sldId="1791"/>
        </pc:sldMkLst>
        <pc:spChg chg="mod">
          <ac:chgData name="Daniel Khashabi" userId="62390808-c838-45e6-be59-d6fd0d208bc8" providerId="ADAL" clId="{19A97A65-FB7E-DC4C-8433-B675572D5E70}" dt="2023-02-22T18:45:37.835" v="10482"/>
          <ac:spMkLst>
            <pc:docMk/>
            <pc:sldMk cId="0" sldId="1791"/>
            <ac:spMk id="2" creationId="{00000000-0000-0000-0000-000000000000}"/>
          </ac:spMkLst>
        </pc:spChg>
        <pc:spChg chg="mod">
          <ac:chgData name="Daniel Khashabi" userId="62390808-c838-45e6-be59-d6fd0d208bc8" providerId="ADAL" clId="{19A97A65-FB7E-DC4C-8433-B675572D5E70}" dt="2023-02-22T17:58:30.299" v="9801"/>
          <ac:spMkLst>
            <pc:docMk/>
            <pc:sldMk cId="0" sldId="1791"/>
            <ac:spMk id="4" creationId="{00000000-0000-0000-0000-000000000000}"/>
          </ac:spMkLst>
        </pc:spChg>
        <pc:spChg chg="mod">
          <ac:chgData name="Daniel Khashabi" userId="62390808-c838-45e6-be59-d6fd0d208bc8" providerId="ADAL" clId="{19A97A65-FB7E-DC4C-8433-B675572D5E70}" dt="2023-02-22T17:58:30.299" v="9801"/>
          <ac:spMkLst>
            <pc:docMk/>
            <pc:sldMk cId="0" sldId="1791"/>
            <ac:spMk id="6" creationId="{00000000-0000-0000-0000-000000000000}"/>
          </ac:spMkLst>
        </pc:spChg>
        <pc:spChg chg="mod">
          <ac:chgData name="Daniel Khashabi" userId="62390808-c838-45e6-be59-d6fd0d208bc8" providerId="ADAL" clId="{19A97A65-FB7E-DC4C-8433-B675572D5E70}" dt="2023-02-22T17:58:30.299" v="9801"/>
          <ac:spMkLst>
            <pc:docMk/>
            <pc:sldMk cId="0" sldId="1791"/>
            <ac:spMk id="7" creationId="{00000000-0000-0000-0000-000000000000}"/>
          </ac:spMkLst>
        </pc:spChg>
        <pc:spChg chg="mod">
          <ac:chgData name="Daniel Khashabi" userId="62390808-c838-45e6-be59-d6fd0d208bc8" providerId="ADAL" clId="{19A97A65-FB7E-DC4C-8433-B675572D5E70}" dt="2023-02-22T17:58:30.299" v="9801"/>
          <ac:spMkLst>
            <pc:docMk/>
            <pc:sldMk cId="0" sldId="1791"/>
            <ac:spMk id="9" creationId="{00000000-0000-0000-0000-000000000000}"/>
          </ac:spMkLst>
        </pc:spChg>
        <pc:spChg chg="mod">
          <ac:chgData name="Daniel Khashabi" userId="62390808-c838-45e6-be59-d6fd0d208bc8" providerId="ADAL" clId="{19A97A65-FB7E-DC4C-8433-B675572D5E70}" dt="2023-02-22T17:58:30.299" v="9801"/>
          <ac:spMkLst>
            <pc:docMk/>
            <pc:sldMk cId="0" sldId="1791"/>
            <ac:spMk id="10" creationId="{00000000-0000-0000-0000-000000000000}"/>
          </ac:spMkLst>
        </pc:spChg>
        <pc:spChg chg="mod">
          <ac:chgData name="Daniel Khashabi" userId="62390808-c838-45e6-be59-d6fd0d208bc8" providerId="ADAL" clId="{19A97A65-FB7E-DC4C-8433-B675572D5E70}" dt="2023-02-22T17:58:30.299" v="9801"/>
          <ac:spMkLst>
            <pc:docMk/>
            <pc:sldMk cId="0" sldId="1791"/>
            <ac:spMk id="11" creationId="{00000000-0000-0000-0000-000000000000}"/>
          </ac:spMkLst>
        </pc:spChg>
        <pc:spChg chg="mod">
          <ac:chgData name="Daniel Khashabi" userId="62390808-c838-45e6-be59-d6fd0d208bc8" providerId="ADAL" clId="{19A97A65-FB7E-DC4C-8433-B675572D5E70}" dt="2023-02-22T17:58:30.299" v="9801"/>
          <ac:spMkLst>
            <pc:docMk/>
            <pc:sldMk cId="0" sldId="1791"/>
            <ac:spMk id="12" creationId="{00000000-0000-0000-0000-000000000000}"/>
          </ac:spMkLst>
        </pc:spChg>
        <pc:spChg chg="mod">
          <ac:chgData name="Daniel Khashabi" userId="62390808-c838-45e6-be59-d6fd0d208bc8" providerId="ADAL" clId="{19A97A65-FB7E-DC4C-8433-B675572D5E70}" dt="2023-02-22T18:45:37.835" v="10482"/>
          <ac:spMkLst>
            <pc:docMk/>
            <pc:sldMk cId="0" sldId="1791"/>
            <ac:spMk id="17" creationId="{00000000-0000-0000-0000-000000000000}"/>
          </ac:spMkLst>
        </pc:spChg>
        <pc:spChg chg="mod">
          <ac:chgData name="Daniel Khashabi" userId="62390808-c838-45e6-be59-d6fd0d208bc8" providerId="ADAL" clId="{19A97A65-FB7E-DC4C-8433-B675572D5E70}" dt="2023-02-22T18:45:37.835" v="10482"/>
          <ac:spMkLst>
            <pc:docMk/>
            <pc:sldMk cId="0" sldId="1791"/>
            <ac:spMk id="18" creationId="{00000000-0000-0000-0000-000000000000}"/>
          </ac:spMkLst>
        </pc:spChg>
        <pc:spChg chg="mod">
          <ac:chgData name="Daniel Khashabi" userId="62390808-c838-45e6-be59-d6fd0d208bc8" providerId="ADAL" clId="{19A97A65-FB7E-DC4C-8433-B675572D5E70}" dt="2023-02-22T18:45:37.835" v="10482"/>
          <ac:spMkLst>
            <pc:docMk/>
            <pc:sldMk cId="0" sldId="1791"/>
            <ac:spMk id="19" creationId="{00000000-0000-0000-0000-000000000000}"/>
          </ac:spMkLst>
        </pc:spChg>
        <pc:spChg chg="mod">
          <ac:chgData name="Daniel Khashabi" userId="62390808-c838-45e6-be59-d6fd0d208bc8" providerId="ADAL" clId="{19A97A65-FB7E-DC4C-8433-B675572D5E70}" dt="2023-02-22T17:58:30.299" v="9801"/>
          <ac:spMkLst>
            <pc:docMk/>
            <pc:sldMk cId="0" sldId="1791"/>
            <ac:spMk id="20" creationId="{00000000-0000-0000-0000-000000000000}"/>
          </ac:spMkLst>
        </pc:spChg>
        <pc:spChg chg="mod">
          <ac:chgData name="Daniel Khashabi" userId="62390808-c838-45e6-be59-d6fd0d208bc8" providerId="ADAL" clId="{19A97A65-FB7E-DC4C-8433-B675572D5E70}" dt="2023-02-22T17:58:30.299" v="9801"/>
          <ac:spMkLst>
            <pc:docMk/>
            <pc:sldMk cId="0" sldId="1791"/>
            <ac:spMk id="21" creationId="{00000000-0000-0000-0000-000000000000}"/>
          </ac:spMkLst>
        </pc:spChg>
        <pc:spChg chg="add mod">
          <ac:chgData name="Daniel Khashabi" userId="62390808-c838-45e6-be59-d6fd0d208bc8" providerId="ADAL" clId="{19A97A65-FB7E-DC4C-8433-B675572D5E70}" dt="2023-02-22T16:23:58.911" v="9043"/>
          <ac:spMkLst>
            <pc:docMk/>
            <pc:sldMk cId="0" sldId="1791"/>
            <ac:spMk id="22" creationId="{D59BD0AF-9019-C5FF-B5A4-D4F9A79F2D8A}"/>
          </ac:spMkLst>
        </pc:spChg>
      </pc:sldChg>
      <pc:sldChg chg="modSp add">
        <pc:chgData name="Daniel Khashabi" userId="62390808-c838-45e6-be59-d6fd0d208bc8" providerId="ADAL" clId="{19A97A65-FB7E-DC4C-8433-B675572D5E70}" dt="2023-02-22T18:45:37.835" v="10482"/>
        <pc:sldMkLst>
          <pc:docMk/>
          <pc:sldMk cId="0" sldId="1792"/>
        </pc:sldMkLst>
        <pc:spChg chg="mod">
          <ac:chgData name="Daniel Khashabi" userId="62390808-c838-45e6-be59-d6fd0d208bc8" providerId="ADAL" clId="{19A97A65-FB7E-DC4C-8433-B675572D5E70}" dt="2023-02-22T18:45:37.835" v="10482"/>
          <ac:spMkLst>
            <pc:docMk/>
            <pc:sldMk cId="0" sldId="1792"/>
            <ac:spMk id="3" creationId="{00000000-0000-0000-0000-000000000000}"/>
          </ac:spMkLst>
        </pc:spChg>
        <pc:spChg chg="mod">
          <ac:chgData name="Daniel Khashabi" userId="62390808-c838-45e6-be59-d6fd0d208bc8" providerId="ADAL" clId="{19A97A65-FB7E-DC4C-8433-B675572D5E70}" dt="2023-02-22T18:45:37.835" v="10482"/>
          <ac:spMkLst>
            <pc:docMk/>
            <pc:sldMk cId="0" sldId="1792"/>
            <ac:spMk id="4" creationId="{00000000-0000-0000-0000-000000000000}"/>
          </ac:spMkLst>
        </pc:spChg>
        <pc:spChg chg="mod">
          <ac:chgData name="Daniel Khashabi" userId="62390808-c838-45e6-be59-d6fd0d208bc8" providerId="ADAL" clId="{19A97A65-FB7E-DC4C-8433-B675572D5E70}" dt="2023-02-22T17:58:30.299" v="9801"/>
          <ac:spMkLst>
            <pc:docMk/>
            <pc:sldMk cId="0" sldId="1792"/>
            <ac:spMk id="5" creationId="{00000000-0000-0000-0000-000000000000}"/>
          </ac:spMkLst>
        </pc:spChg>
        <pc:spChg chg="mod">
          <ac:chgData name="Daniel Khashabi" userId="62390808-c838-45e6-be59-d6fd0d208bc8" providerId="ADAL" clId="{19A97A65-FB7E-DC4C-8433-B675572D5E70}" dt="2023-02-22T17:58:30.299" v="9801"/>
          <ac:spMkLst>
            <pc:docMk/>
            <pc:sldMk cId="0" sldId="1792"/>
            <ac:spMk id="6" creationId="{00000000-0000-0000-0000-000000000000}"/>
          </ac:spMkLst>
        </pc:spChg>
        <pc:spChg chg="mod">
          <ac:chgData name="Daniel Khashabi" userId="62390808-c838-45e6-be59-d6fd0d208bc8" providerId="ADAL" clId="{19A97A65-FB7E-DC4C-8433-B675572D5E70}" dt="2023-02-22T17:58:30.299" v="9801"/>
          <ac:spMkLst>
            <pc:docMk/>
            <pc:sldMk cId="0" sldId="1792"/>
            <ac:spMk id="7" creationId="{00000000-0000-0000-0000-000000000000}"/>
          </ac:spMkLst>
        </pc:spChg>
        <pc:spChg chg="mod">
          <ac:chgData name="Daniel Khashabi" userId="62390808-c838-45e6-be59-d6fd0d208bc8" providerId="ADAL" clId="{19A97A65-FB7E-DC4C-8433-B675572D5E70}" dt="2023-02-22T17:58:30.299" v="9801"/>
          <ac:spMkLst>
            <pc:docMk/>
            <pc:sldMk cId="0" sldId="1792"/>
            <ac:spMk id="8" creationId="{00000000-0000-0000-0000-000000000000}"/>
          </ac:spMkLst>
        </pc:spChg>
        <pc:spChg chg="mod">
          <ac:chgData name="Daniel Khashabi" userId="62390808-c838-45e6-be59-d6fd0d208bc8" providerId="ADAL" clId="{19A97A65-FB7E-DC4C-8433-B675572D5E70}" dt="2023-02-22T18:45:37.835" v="10482"/>
          <ac:spMkLst>
            <pc:docMk/>
            <pc:sldMk cId="0" sldId="1792"/>
            <ac:spMk id="9"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1793"/>
        </pc:sldMkLst>
        <pc:spChg chg="mod">
          <ac:chgData name="Daniel Khashabi" userId="62390808-c838-45e6-be59-d6fd0d208bc8" providerId="ADAL" clId="{19A97A65-FB7E-DC4C-8433-B675572D5E70}" dt="2023-02-22T17:58:30.299" v="9801"/>
          <ac:spMkLst>
            <pc:docMk/>
            <pc:sldMk cId="0" sldId="1793"/>
            <ac:spMk id="3" creationId="{00000000-0000-0000-0000-000000000000}"/>
          </ac:spMkLst>
        </pc:spChg>
        <pc:spChg chg="mod">
          <ac:chgData name="Daniel Khashabi" userId="62390808-c838-45e6-be59-d6fd0d208bc8" providerId="ADAL" clId="{19A97A65-FB7E-DC4C-8433-B675572D5E70}" dt="2023-02-22T17:58:30.299" v="9801"/>
          <ac:spMkLst>
            <pc:docMk/>
            <pc:sldMk cId="0" sldId="1793"/>
            <ac:spMk id="4" creationId="{00000000-0000-0000-0000-000000000000}"/>
          </ac:spMkLst>
        </pc:spChg>
        <pc:spChg chg="mod">
          <ac:chgData name="Daniel Khashabi" userId="62390808-c838-45e6-be59-d6fd0d208bc8" providerId="ADAL" clId="{19A97A65-FB7E-DC4C-8433-B675572D5E70}" dt="2023-02-22T17:58:30.299" v="9801"/>
          <ac:spMkLst>
            <pc:docMk/>
            <pc:sldMk cId="0" sldId="1793"/>
            <ac:spMk id="6" creationId="{00000000-0000-0000-0000-000000000000}"/>
          </ac:spMkLst>
        </pc:spChg>
        <pc:spChg chg="mod">
          <ac:chgData name="Daniel Khashabi" userId="62390808-c838-45e6-be59-d6fd0d208bc8" providerId="ADAL" clId="{19A97A65-FB7E-DC4C-8433-B675572D5E70}" dt="2023-02-22T17:58:30.299" v="9801"/>
          <ac:spMkLst>
            <pc:docMk/>
            <pc:sldMk cId="0" sldId="1793"/>
            <ac:spMk id="7" creationId="{00000000-0000-0000-0000-000000000000}"/>
          </ac:spMkLst>
        </pc:spChg>
        <pc:spChg chg="mod">
          <ac:chgData name="Daniel Khashabi" userId="62390808-c838-45e6-be59-d6fd0d208bc8" providerId="ADAL" clId="{19A97A65-FB7E-DC4C-8433-B675572D5E70}" dt="2023-02-22T18:45:37.835" v="10482"/>
          <ac:spMkLst>
            <pc:docMk/>
            <pc:sldMk cId="0" sldId="1793"/>
            <ac:spMk id="8" creationId="{00000000-0000-0000-0000-000000000000}"/>
          </ac:spMkLst>
        </pc:spChg>
        <pc:spChg chg="mod">
          <ac:chgData name="Daniel Khashabi" userId="62390808-c838-45e6-be59-d6fd0d208bc8" providerId="ADAL" clId="{19A97A65-FB7E-DC4C-8433-B675572D5E70}" dt="2023-02-22T17:58:30.299" v="9801"/>
          <ac:spMkLst>
            <pc:docMk/>
            <pc:sldMk cId="0" sldId="1793"/>
            <ac:spMk id="9" creationId="{00000000-0000-0000-0000-000000000000}"/>
          </ac:spMkLst>
        </pc:spChg>
        <pc:spChg chg="mod">
          <ac:chgData name="Daniel Khashabi" userId="62390808-c838-45e6-be59-d6fd0d208bc8" providerId="ADAL" clId="{19A97A65-FB7E-DC4C-8433-B675572D5E70}" dt="2023-02-22T17:58:30.299" v="9801"/>
          <ac:spMkLst>
            <pc:docMk/>
            <pc:sldMk cId="0" sldId="1793"/>
            <ac:spMk id="11" creationId="{00000000-0000-0000-0000-000000000000}"/>
          </ac:spMkLst>
        </pc:spChg>
        <pc:spChg chg="mod">
          <ac:chgData name="Daniel Khashabi" userId="62390808-c838-45e6-be59-d6fd0d208bc8" providerId="ADAL" clId="{19A97A65-FB7E-DC4C-8433-B675572D5E70}" dt="2023-02-22T17:58:30.299" v="9801"/>
          <ac:spMkLst>
            <pc:docMk/>
            <pc:sldMk cId="0" sldId="1793"/>
            <ac:spMk id="12" creationId="{00000000-0000-0000-0000-000000000000}"/>
          </ac:spMkLst>
        </pc:spChg>
        <pc:spChg chg="mod">
          <ac:chgData name="Daniel Khashabi" userId="62390808-c838-45e6-be59-d6fd0d208bc8" providerId="ADAL" clId="{19A97A65-FB7E-DC4C-8433-B675572D5E70}" dt="2023-02-22T17:58:30.299" v="9801"/>
          <ac:spMkLst>
            <pc:docMk/>
            <pc:sldMk cId="0" sldId="1793"/>
            <ac:spMk id="13" creationId="{00000000-0000-0000-0000-000000000000}"/>
          </ac:spMkLst>
        </pc:spChg>
        <pc:spChg chg="mod">
          <ac:chgData name="Daniel Khashabi" userId="62390808-c838-45e6-be59-d6fd0d208bc8" providerId="ADAL" clId="{19A97A65-FB7E-DC4C-8433-B675572D5E70}" dt="2023-02-22T17:58:30.299" v="9801"/>
          <ac:spMkLst>
            <pc:docMk/>
            <pc:sldMk cId="0" sldId="1793"/>
            <ac:spMk id="14" creationId="{00000000-0000-0000-0000-000000000000}"/>
          </ac:spMkLst>
        </pc:spChg>
        <pc:spChg chg="mod">
          <ac:chgData name="Daniel Khashabi" userId="62390808-c838-45e6-be59-d6fd0d208bc8" providerId="ADAL" clId="{19A97A65-FB7E-DC4C-8433-B675572D5E70}" dt="2023-02-22T17:58:30.299" v="9801"/>
          <ac:spMkLst>
            <pc:docMk/>
            <pc:sldMk cId="0" sldId="1793"/>
            <ac:spMk id="19" creationId="{00000000-0000-0000-0000-000000000000}"/>
          </ac:spMkLst>
        </pc:spChg>
        <pc:spChg chg="mod">
          <ac:chgData name="Daniel Khashabi" userId="62390808-c838-45e6-be59-d6fd0d208bc8" providerId="ADAL" clId="{19A97A65-FB7E-DC4C-8433-B675572D5E70}" dt="2023-02-22T17:58:30.299" v="9801"/>
          <ac:spMkLst>
            <pc:docMk/>
            <pc:sldMk cId="0" sldId="1793"/>
            <ac:spMk id="20" creationId="{00000000-0000-0000-0000-000000000000}"/>
          </ac:spMkLst>
        </pc:spChg>
        <pc:spChg chg="mod">
          <ac:chgData name="Daniel Khashabi" userId="62390808-c838-45e6-be59-d6fd0d208bc8" providerId="ADAL" clId="{19A97A65-FB7E-DC4C-8433-B675572D5E70}" dt="2023-02-22T17:58:30.299" v="9801"/>
          <ac:spMkLst>
            <pc:docMk/>
            <pc:sldMk cId="0" sldId="1793"/>
            <ac:spMk id="21" creationId="{00000000-0000-0000-0000-000000000000}"/>
          </ac:spMkLst>
        </pc:spChg>
        <pc:spChg chg="mod">
          <ac:chgData name="Daniel Khashabi" userId="62390808-c838-45e6-be59-d6fd0d208bc8" providerId="ADAL" clId="{19A97A65-FB7E-DC4C-8433-B675572D5E70}" dt="2023-02-22T17:58:30.299" v="9801"/>
          <ac:spMkLst>
            <pc:docMk/>
            <pc:sldMk cId="0" sldId="1793"/>
            <ac:spMk id="22" creationId="{00000000-0000-0000-0000-000000000000}"/>
          </ac:spMkLst>
        </pc:spChg>
        <pc:spChg chg="mod">
          <ac:chgData name="Daniel Khashabi" userId="62390808-c838-45e6-be59-d6fd0d208bc8" providerId="ADAL" clId="{19A97A65-FB7E-DC4C-8433-B675572D5E70}" dt="2023-02-22T17:58:30.299" v="9801"/>
          <ac:spMkLst>
            <pc:docMk/>
            <pc:sldMk cId="0" sldId="1793"/>
            <ac:spMk id="23" creationId="{00000000-0000-0000-0000-000000000000}"/>
          </ac:spMkLst>
        </pc:spChg>
        <pc:spChg chg="mod">
          <ac:chgData name="Daniel Khashabi" userId="62390808-c838-45e6-be59-d6fd0d208bc8" providerId="ADAL" clId="{19A97A65-FB7E-DC4C-8433-B675572D5E70}" dt="2023-02-22T17:58:30.299" v="9801"/>
          <ac:spMkLst>
            <pc:docMk/>
            <pc:sldMk cId="0" sldId="1793"/>
            <ac:spMk id="24" creationId="{00000000-0000-0000-0000-000000000000}"/>
          </ac:spMkLst>
        </pc:spChg>
        <pc:spChg chg="mod">
          <ac:chgData name="Daniel Khashabi" userId="62390808-c838-45e6-be59-d6fd0d208bc8" providerId="ADAL" clId="{19A97A65-FB7E-DC4C-8433-B675572D5E70}" dt="2023-02-22T17:58:30.299" v="9801"/>
          <ac:spMkLst>
            <pc:docMk/>
            <pc:sldMk cId="0" sldId="1793"/>
            <ac:spMk id="25" creationId="{00000000-0000-0000-0000-000000000000}"/>
          </ac:spMkLst>
        </pc:spChg>
        <pc:spChg chg="mod">
          <ac:chgData name="Daniel Khashabi" userId="62390808-c838-45e6-be59-d6fd0d208bc8" providerId="ADAL" clId="{19A97A65-FB7E-DC4C-8433-B675572D5E70}" dt="2023-02-22T17:58:30.299" v="9801"/>
          <ac:spMkLst>
            <pc:docMk/>
            <pc:sldMk cId="0" sldId="1793"/>
            <ac:spMk id="26" creationId="{00000000-0000-0000-0000-000000000000}"/>
          </ac:spMkLst>
        </pc:spChg>
        <pc:spChg chg="mod">
          <ac:chgData name="Daniel Khashabi" userId="62390808-c838-45e6-be59-d6fd0d208bc8" providerId="ADAL" clId="{19A97A65-FB7E-DC4C-8433-B675572D5E70}" dt="2023-02-22T17:58:30.299" v="9801"/>
          <ac:spMkLst>
            <pc:docMk/>
            <pc:sldMk cId="0" sldId="1793"/>
            <ac:spMk id="27" creationId="{00000000-0000-0000-0000-000000000000}"/>
          </ac:spMkLst>
        </pc:spChg>
        <pc:spChg chg="mod">
          <ac:chgData name="Daniel Khashabi" userId="62390808-c838-45e6-be59-d6fd0d208bc8" providerId="ADAL" clId="{19A97A65-FB7E-DC4C-8433-B675572D5E70}" dt="2023-02-22T17:58:30.299" v="9801"/>
          <ac:spMkLst>
            <pc:docMk/>
            <pc:sldMk cId="0" sldId="1793"/>
            <ac:spMk id="28" creationId="{00000000-0000-0000-0000-000000000000}"/>
          </ac:spMkLst>
        </pc:spChg>
        <pc:spChg chg="mod">
          <ac:chgData name="Daniel Khashabi" userId="62390808-c838-45e6-be59-d6fd0d208bc8" providerId="ADAL" clId="{19A97A65-FB7E-DC4C-8433-B675572D5E70}" dt="2023-02-22T17:58:30.299" v="9801"/>
          <ac:spMkLst>
            <pc:docMk/>
            <pc:sldMk cId="0" sldId="1793"/>
            <ac:spMk id="29" creationId="{00000000-0000-0000-0000-000000000000}"/>
          </ac:spMkLst>
        </pc:spChg>
        <pc:spChg chg="mod">
          <ac:chgData name="Daniel Khashabi" userId="62390808-c838-45e6-be59-d6fd0d208bc8" providerId="ADAL" clId="{19A97A65-FB7E-DC4C-8433-B675572D5E70}" dt="2023-02-22T18:45:37.835" v="10482"/>
          <ac:spMkLst>
            <pc:docMk/>
            <pc:sldMk cId="0" sldId="1793"/>
            <ac:spMk id="30" creationId="{00000000-0000-0000-0000-000000000000}"/>
          </ac:spMkLst>
        </pc:spChg>
        <pc:spChg chg="mod">
          <ac:chgData name="Daniel Khashabi" userId="62390808-c838-45e6-be59-d6fd0d208bc8" providerId="ADAL" clId="{19A97A65-FB7E-DC4C-8433-B675572D5E70}" dt="2023-02-22T18:45:37.835" v="10482"/>
          <ac:spMkLst>
            <pc:docMk/>
            <pc:sldMk cId="0" sldId="1793"/>
            <ac:spMk id="31" creationId="{00000000-0000-0000-0000-000000000000}"/>
          </ac:spMkLst>
        </pc:spChg>
        <pc:spChg chg="add mod">
          <ac:chgData name="Daniel Khashabi" userId="62390808-c838-45e6-be59-d6fd0d208bc8" providerId="ADAL" clId="{19A97A65-FB7E-DC4C-8433-B675572D5E70}" dt="2023-02-22T16:24:02.271" v="9044"/>
          <ac:spMkLst>
            <pc:docMk/>
            <pc:sldMk cId="0" sldId="1793"/>
            <ac:spMk id="32" creationId="{2CE8CB13-B862-833E-51C1-7C8E2971C310}"/>
          </ac:spMkLst>
        </pc:spChg>
      </pc:sldChg>
      <pc:sldChg chg="modSp add">
        <pc:chgData name="Daniel Khashabi" userId="62390808-c838-45e6-be59-d6fd0d208bc8" providerId="ADAL" clId="{19A97A65-FB7E-DC4C-8433-B675572D5E70}" dt="2023-02-22T18:45:37.835" v="10482"/>
        <pc:sldMkLst>
          <pc:docMk/>
          <pc:sldMk cId="0" sldId="1794"/>
        </pc:sldMkLst>
        <pc:spChg chg="mod">
          <ac:chgData name="Daniel Khashabi" userId="62390808-c838-45e6-be59-d6fd0d208bc8" providerId="ADAL" clId="{19A97A65-FB7E-DC4C-8433-B675572D5E70}" dt="2023-02-22T18:45:37.835" v="10482"/>
          <ac:spMkLst>
            <pc:docMk/>
            <pc:sldMk cId="0" sldId="1794"/>
            <ac:spMk id="3" creationId="{00000000-0000-0000-0000-000000000000}"/>
          </ac:spMkLst>
        </pc:spChg>
        <pc:spChg chg="mod">
          <ac:chgData name="Daniel Khashabi" userId="62390808-c838-45e6-be59-d6fd0d208bc8" providerId="ADAL" clId="{19A97A65-FB7E-DC4C-8433-B675572D5E70}" dt="2023-02-22T18:45:37.835" v="10482"/>
          <ac:spMkLst>
            <pc:docMk/>
            <pc:sldMk cId="0" sldId="1794"/>
            <ac:spMk id="4"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1795"/>
        </pc:sldMkLst>
        <pc:spChg chg="mod">
          <ac:chgData name="Daniel Khashabi" userId="62390808-c838-45e6-be59-d6fd0d208bc8" providerId="ADAL" clId="{19A97A65-FB7E-DC4C-8433-B675572D5E70}" dt="2023-02-22T18:45:37.835" v="10482"/>
          <ac:spMkLst>
            <pc:docMk/>
            <pc:sldMk cId="0" sldId="1795"/>
            <ac:spMk id="3" creationId="{00000000-0000-0000-0000-000000000000}"/>
          </ac:spMkLst>
        </pc:spChg>
        <pc:spChg chg="mod">
          <ac:chgData name="Daniel Khashabi" userId="62390808-c838-45e6-be59-d6fd0d208bc8" providerId="ADAL" clId="{19A97A65-FB7E-DC4C-8433-B675572D5E70}" dt="2023-02-22T17:58:30.299" v="9801"/>
          <ac:spMkLst>
            <pc:docMk/>
            <pc:sldMk cId="0" sldId="1795"/>
            <ac:spMk id="4" creationId="{00000000-0000-0000-0000-000000000000}"/>
          </ac:spMkLst>
        </pc:spChg>
        <pc:spChg chg="mod">
          <ac:chgData name="Daniel Khashabi" userId="62390808-c838-45e6-be59-d6fd0d208bc8" providerId="ADAL" clId="{19A97A65-FB7E-DC4C-8433-B675572D5E70}" dt="2023-02-22T18:45:37.835" v="10482"/>
          <ac:spMkLst>
            <pc:docMk/>
            <pc:sldMk cId="0" sldId="1795"/>
            <ac:spMk id="5" creationId="{00000000-0000-0000-0000-000000000000}"/>
          </ac:spMkLst>
        </pc:spChg>
        <pc:spChg chg="mod">
          <ac:chgData name="Daniel Khashabi" userId="62390808-c838-45e6-be59-d6fd0d208bc8" providerId="ADAL" clId="{19A97A65-FB7E-DC4C-8433-B675572D5E70}" dt="2023-02-22T18:45:37.835" v="10482"/>
          <ac:spMkLst>
            <pc:docMk/>
            <pc:sldMk cId="0" sldId="1795"/>
            <ac:spMk id="6" creationId="{00000000-0000-0000-0000-000000000000}"/>
          </ac:spMkLst>
        </pc:spChg>
        <pc:spChg chg="add mod">
          <ac:chgData name="Daniel Khashabi" userId="62390808-c838-45e6-be59-d6fd0d208bc8" providerId="ADAL" clId="{19A97A65-FB7E-DC4C-8433-B675572D5E70}" dt="2023-02-22T16:24:06.284" v="9046"/>
          <ac:spMkLst>
            <pc:docMk/>
            <pc:sldMk cId="0" sldId="1795"/>
            <ac:spMk id="7" creationId="{3162436C-A2A5-D0BC-88FC-BE942A4F6FF9}"/>
          </ac:spMkLst>
        </pc:spChg>
      </pc:sldChg>
      <pc:sldChg chg="modSp add">
        <pc:chgData name="Daniel Khashabi" userId="62390808-c838-45e6-be59-d6fd0d208bc8" providerId="ADAL" clId="{19A97A65-FB7E-DC4C-8433-B675572D5E70}" dt="2023-02-22T18:45:37.835" v="10482"/>
        <pc:sldMkLst>
          <pc:docMk/>
          <pc:sldMk cId="0" sldId="1796"/>
        </pc:sldMkLst>
        <pc:spChg chg="mod">
          <ac:chgData name="Daniel Khashabi" userId="62390808-c838-45e6-be59-d6fd0d208bc8" providerId="ADAL" clId="{19A97A65-FB7E-DC4C-8433-B675572D5E70}" dt="2023-02-22T18:45:37.835" v="10482"/>
          <ac:spMkLst>
            <pc:docMk/>
            <pc:sldMk cId="0" sldId="1796"/>
            <ac:spMk id="3" creationId="{00000000-0000-0000-0000-000000000000}"/>
          </ac:spMkLst>
        </pc:spChg>
        <pc:spChg chg="mod">
          <ac:chgData name="Daniel Khashabi" userId="62390808-c838-45e6-be59-d6fd0d208bc8" providerId="ADAL" clId="{19A97A65-FB7E-DC4C-8433-B675572D5E70}" dt="2023-02-22T18:45:37.835" v="10482"/>
          <ac:spMkLst>
            <pc:docMk/>
            <pc:sldMk cId="0" sldId="1796"/>
            <ac:spMk id="4" creationId="{00000000-0000-0000-0000-000000000000}"/>
          </ac:spMkLst>
        </pc:spChg>
        <pc:spChg chg="mod">
          <ac:chgData name="Daniel Khashabi" userId="62390808-c838-45e6-be59-d6fd0d208bc8" providerId="ADAL" clId="{19A97A65-FB7E-DC4C-8433-B675572D5E70}" dt="2023-02-22T17:58:30.299" v="9801"/>
          <ac:spMkLst>
            <pc:docMk/>
            <pc:sldMk cId="0" sldId="1796"/>
            <ac:spMk id="6" creationId="{00000000-0000-0000-0000-000000000000}"/>
          </ac:spMkLst>
        </pc:spChg>
        <pc:spChg chg="mod">
          <ac:chgData name="Daniel Khashabi" userId="62390808-c838-45e6-be59-d6fd0d208bc8" providerId="ADAL" clId="{19A97A65-FB7E-DC4C-8433-B675572D5E70}" dt="2023-02-22T17:58:30.299" v="9801"/>
          <ac:spMkLst>
            <pc:docMk/>
            <pc:sldMk cId="0" sldId="1796"/>
            <ac:spMk id="7" creationId="{00000000-0000-0000-0000-000000000000}"/>
          </ac:spMkLst>
        </pc:spChg>
        <pc:spChg chg="mod">
          <ac:chgData name="Daniel Khashabi" userId="62390808-c838-45e6-be59-d6fd0d208bc8" providerId="ADAL" clId="{19A97A65-FB7E-DC4C-8433-B675572D5E70}" dt="2023-02-22T18:45:37.835" v="10482"/>
          <ac:spMkLst>
            <pc:docMk/>
            <pc:sldMk cId="0" sldId="1796"/>
            <ac:spMk id="8" creationId="{00000000-0000-0000-0000-000000000000}"/>
          </ac:spMkLst>
        </pc:spChg>
        <pc:spChg chg="mod">
          <ac:chgData name="Daniel Khashabi" userId="62390808-c838-45e6-be59-d6fd0d208bc8" providerId="ADAL" clId="{19A97A65-FB7E-DC4C-8433-B675572D5E70}" dt="2023-02-22T18:45:37.835" v="10482"/>
          <ac:spMkLst>
            <pc:docMk/>
            <pc:sldMk cId="0" sldId="1796"/>
            <ac:spMk id="9" creationId="{00000000-0000-0000-0000-000000000000}"/>
          </ac:spMkLst>
        </pc:spChg>
        <pc:spChg chg="mod">
          <ac:chgData name="Daniel Khashabi" userId="62390808-c838-45e6-be59-d6fd0d208bc8" providerId="ADAL" clId="{19A97A65-FB7E-DC4C-8433-B675572D5E70}" dt="2023-02-22T18:45:37.835" v="10482"/>
          <ac:spMkLst>
            <pc:docMk/>
            <pc:sldMk cId="0" sldId="1796"/>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0" sldId="1797"/>
        </pc:sldMkLst>
        <pc:spChg chg="mod">
          <ac:chgData name="Daniel Khashabi" userId="62390808-c838-45e6-be59-d6fd0d208bc8" providerId="ADAL" clId="{19A97A65-FB7E-DC4C-8433-B675572D5E70}" dt="2023-02-22T18:45:37.835" v="10482"/>
          <ac:spMkLst>
            <pc:docMk/>
            <pc:sldMk cId="0" sldId="1797"/>
            <ac:spMk id="3" creationId="{00000000-0000-0000-0000-000000000000}"/>
          </ac:spMkLst>
        </pc:spChg>
        <pc:spChg chg="mod">
          <ac:chgData name="Daniel Khashabi" userId="62390808-c838-45e6-be59-d6fd0d208bc8" providerId="ADAL" clId="{19A97A65-FB7E-DC4C-8433-B675572D5E70}" dt="2023-02-22T18:45:37.835" v="10482"/>
          <ac:spMkLst>
            <pc:docMk/>
            <pc:sldMk cId="0" sldId="1797"/>
            <ac:spMk id="4" creationId="{00000000-0000-0000-0000-000000000000}"/>
          </ac:spMkLst>
        </pc:spChg>
        <pc:spChg chg="mod">
          <ac:chgData name="Daniel Khashabi" userId="62390808-c838-45e6-be59-d6fd0d208bc8" providerId="ADAL" clId="{19A97A65-FB7E-DC4C-8433-B675572D5E70}" dt="2023-02-22T17:58:30.299" v="9801"/>
          <ac:spMkLst>
            <pc:docMk/>
            <pc:sldMk cId="0" sldId="1797"/>
            <ac:spMk id="5" creationId="{00000000-0000-0000-0000-000000000000}"/>
          </ac:spMkLst>
        </pc:spChg>
        <pc:spChg chg="mod">
          <ac:chgData name="Daniel Khashabi" userId="62390808-c838-45e6-be59-d6fd0d208bc8" providerId="ADAL" clId="{19A97A65-FB7E-DC4C-8433-B675572D5E70}" dt="2023-02-22T18:45:37.835" v="10482"/>
          <ac:spMkLst>
            <pc:docMk/>
            <pc:sldMk cId="0" sldId="1797"/>
            <ac:spMk id="6" creationId="{00000000-0000-0000-0000-000000000000}"/>
          </ac:spMkLst>
        </pc:spChg>
        <pc:spChg chg="mod">
          <ac:chgData name="Daniel Khashabi" userId="62390808-c838-45e6-be59-d6fd0d208bc8" providerId="ADAL" clId="{19A97A65-FB7E-DC4C-8433-B675572D5E70}" dt="2023-02-22T18:45:37.835" v="10482"/>
          <ac:spMkLst>
            <pc:docMk/>
            <pc:sldMk cId="0" sldId="1797"/>
            <ac:spMk id="7" creationId="{00000000-0000-0000-0000-000000000000}"/>
          </ac:spMkLst>
        </pc:spChg>
        <pc:spChg chg="mod">
          <ac:chgData name="Daniel Khashabi" userId="62390808-c838-45e6-be59-d6fd0d208bc8" providerId="ADAL" clId="{19A97A65-FB7E-DC4C-8433-B675572D5E70}" dt="2023-02-22T18:45:37.835" v="10482"/>
          <ac:spMkLst>
            <pc:docMk/>
            <pc:sldMk cId="0" sldId="1797"/>
            <ac:spMk id="8"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1798"/>
        </pc:sldMkLst>
        <pc:spChg chg="mod">
          <ac:chgData name="Daniel Khashabi" userId="62390808-c838-45e6-be59-d6fd0d208bc8" providerId="ADAL" clId="{19A97A65-FB7E-DC4C-8433-B675572D5E70}" dt="2023-02-22T18:45:37.835" v="10482"/>
          <ac:spMkLst>
            <pc:docMk/>
            <pc:sldMk cId="0" sldId="1798"/>
            <ac:spMk id="3" creationId="{00000000-0000-0000-0000-000000000000}"/>
          </ac:spMkLst>
        </pc:spChg>
        <pc:spChg chg="mod">
          <ac:chgData name="Daniel Khashabi" userId="62390808-c838-45e6-be59-d6fd0d208bc8" providerId="ADAL" clId="{19A97A65-FB7E-DC4C-8433-B675572D5E70}" dt="2023-02-22T17:58:30.299" v="9801"/>
          <ac:spMkLst>
            <pc:docMk/>
            <pc:sldMk cId="0" sldId="1798"/>
            <ac:spMk id="4" creationId="{00000000-0000-0000-0000-000000000000}"/>
          </ac:spMkLst>
        </pc:spChg>
        <pc:spChg chg="mod">
          <ac:chgData name="Daniel Khashabi" userId="62390808-c838-45e6-be59-d6fd0d208bc8" providerId="ADAL" clId="{19A97A65-FB7E-DC4C-8433-B675572D5E70}" dt="2023-02-22T18:45:37.835" v="10482"/>
          <ac:spMkLst>
            <pc:docMk/>
            <pc:sldMk cId="0" sldId="1798"/>
            <ac:spMk id="5" creationId="{00000000-0000-0000-0000-000000000000}"/>
          </ac:spMkLst>
        </pc:spChg>
        <pc:spChg chg="mod">
          <ac:chgData name="Daniel Khashabi" userId="62390808-c838-45e6-be59-d6fd0d208bc8" providerId="ADAL" clId="{19A97A65-FB7E-DC4C-8433-B675572D5E70}" dt="2023-02-22T18:45:37.835" v="10482"/>
          <ac:spMkLst>
            <pc:docMk/>
            <pc:sldMk cId="0" sldId="1798"/>
            <ac:spMk id="6" creationId="{00000000-0000-0000-0000-000000000000}"/>
          </ac:spMkLst>
        </pc:spChg>
        <pc:spChg chg="add mod">
          <ac:chgData name="Daniel Khashabi" userId="62390808-c838-45e6-be59-d6fd0d208bc8" providerId="ADAL" clId="{19A97A65-FB7E-DC4C-8433-B675572D5E70}" dt="2023-02-22T16:24:14.926" v="9048"/>
          <ac:spMkLst>
            <pc:docMk/>
            <pc:sldMk cId="0" sldId="1798"/>
            <ac:spMk id="7" creationId="{4B9FD1F8-629F-7BA4-8E63-B4F0FA6524E8}"/>
          </ac:spMkLst>
        </pc:spChg>
      </pc:sldChg>
      <pc:sldChg chg="addSp modSp add">
        <pc:chgData name="Daniel Khashabi" userId="62390808-c838-45e6-be59-d6fd0d208bc8" providerId="ADAL" clId="{19A97A65-FB7E-DC4C-8433-B675572D5E70}" dt="2023-02-22T18:45:37.835" v="10482"/>
        <pc:sldMkLst>
          <pc:docMk/>
          <pc:sldMk cId="0" sldId="1799"/>
        </pc:sldMkLst>
        <pc:spChg chg="mod">
          <ac:chgData name="Daniel Khashabi" userId="62390808-c838-45e6-be59-d6fd0d208bc8" providerId="ADAL" clId="{19A97A65-FB7E-DC4C-8433-B675572D5E70}" dt="2023-02-22T18:45:37.835" v="10482"/>
          <ac:spMkLst>
            <pc:docMk/>
            <pc:sldMk cId="0" sldId="1799"/>
            <ac:spMk id="2" creationId="{00000000-0000-0000-0000-000000000000}"/>
          </ac:spMkLst>
        </pc:spChg>
        <pc:spChg chg="mod">
          <ac:chgData name="Daniel Khashabi" userId="62390808-c838-45e6-be59-d6fd0d208bc8" providerId="ADAL" clId="{19A97A65-FB7E-DC4C-8433-B675572D5E70}" dt="2023-02-22T17:58:30.299" v="9801"/>
          <ac:spMkLst>
            <pc:docMk/>
            <pc:sldMk cId="0" sldId="1799"/>
            <ac:spMk id="4" creationId="{00000000-0000-0000-0000-000000000000}"/>
          </ac:spMkLst>
        </pc:spChg>
        <pc:spChg chg="mod">
          <ac:chgData name="Daniel Khashabi" userId="62390808-c838-45e6-be59-d6fd0d208bc8" providerId="ADAL" clId="{19A97A65-FB7E-DC4C-8433-B675572D5E70}" dt="2023-02-22T18:45:37.835" v="10482"/>
          <ac:spMkLst>
            <pc:docMk/>
            <pc:sldMk cId="0" sldId="1799"/>
            <ac:spMk id="5" creationId="{00000000-0000-0000-0000-000000000000}"/>
          </ac:spMkLst>
        </pc:spChg>
        <pc:spChg chg="mod">
          <ac:chgData name="Daniel Khashabi" userId="62390808-c838-45e6-be59-d6fd0d208bc8" providerId="ADAL" clId="{19A97A65-FB7E-DC4C-8433-B675572D5E70}" dt="2023-02-22T18:45:37.835" v="10482"/>
          <ac:spMkLst>
            <pc:docMk/>
            <pc:sldMk cId="0" sldId="1799"/>
            <ac:spMk id="6" creationId="{00000000-0000-0000-0000-000000000000}"/>
          </ac:spMkLst>
        </pc:spChg>
        <pc:spChg chg="add mod">
          <ac:chgData name="Daniel Khashabi" userId="62390808-c838-45e6-be59-d6fd0d208bc8" providerId="ADAL" clId="{19A97A65-FB7E-DC4C-8433-B675572D5E70}" dt="2023-02-22T16:24:16.928" v="9049"/>
          <ac:spMkLst>
            <pc:docMk/>
            <pc:sldMk cId="0" sldId="1799"/>
            <ac:spMk id="7" creationId="{4BC6E593-8D34-4F1D-4252-BC6BDDF03D57}"/>
          </ac:spMkLst>
        </pc:spChg>
      </pc:sldChg>
      <pc:sldChg chg="addSp modSp add">
        <pc:chgData name="Daniel Khashabi" userId="62390808-c838-45e6-be59-d6fd0d208bc8" providerId="ADAL" clId="{19A97A65-FB7E-DC4C-8433-B675572D5E70}" dt="2023-02-22T18:45:37.835" v="10482"/>
        <pc:sldMkLst>
          <pc:docMk/>
          <pc:sldMk cId="0" sldId="1800"/>
        </pc:sldMkLst>
        <pc:spChg chg="mod">
          <ac:chgData name="Daniel Khashabi" userId="62390808-c838-45e6-be59-d6fd0d208bc8" providerId="ADAL" clId="{19A97A65-FB7E-DC4C-8433-B675572D5E70}" dt="2023-02-22T18:45:37.835" v="10482"/>
          <ac:spMkLst>
            <pc:docMk/>
            <pc:sldMk cId="0" sldId="1800"/>
            <ac:spMk id="3" creationId="{00000000-0000-0000-0000-000000000000}"/>
          </ac:spMkLst>
        </pc:spChg>
        <pc:spChg chg="mod">
          <ac:chgData name="Daniel Khashabi" userId="62390808-c838-45e6-be59-d6fd0d208bc8" providerId="ADAL" clId="{19A97A65-FB7E-DC4C-8433-B675572D5E70}" dt="2023-02-22T17:58:30.299" v="9801"/>
          <ac:spMkLst>
            <pc:docMk/>
            <pc:sldMk cId="0" sldId="1800"/>
            <ac:spMk id="4" creationId="{00000000-0000-0000-0000-000000000000}"/>
          </ac:spMkLst>
        </pc:spChg>
        <pc:spChg chg="mod">
          <ac:chgData name="Daniel Khashabi" userId="62390808-c838-45e6-be59-d6fd0d208bc8" providerId="ADAL" clId="{19A97A65-FB7E-DC4C-8433-B675572D5E70}" dt="2023-02-22T17:58:30.299" v="9801"/>
          <ac:spMkLst>
            <pc:docMk/>
            <pc:sldMk cId="0" sldId="1800"/>
            <ac:spMk id="5" creationId="{00000000-0000-0000-0000-000000000000}"/>
          </ac:spMkLst>
        </pc:spChg>
        <pc:spChg chg="mod">
          <ac:chgData name="Daniel Khashabi" userId="62390808-c838-45e6-be59-d6fd0d208bc8" providerId="ADAL" clId="{19A97A65-FB7E-DC4C-8433-B675572D5E70}" dt="2023-02-22T17:58:30.299" v="9801"/>
          <ac:spMkLst>
            <pc:docMk/>
            <pc:sldMk cId="0" sldId="1800"/>
            <ac:spMk id="6" creationId="{00000000-0000-0000-0000-000000000000}"/>
          </ac:spMkLst>
        </pc:spChg>
        <pc:spChg chg="mod">
          <ac:chgData name="Daniel Khashabi" userId="62390808-c838-45e6-be59-d6fd0d208bc8" providerId="ADAL" clId="{19A97A65-FB7E-DC4C-8433-B675572D5E70}" dt="2023-02-22T18:45:37.835" v="10482"/>
          <ac:spMkLst>
            <pc:docMk/>
            <pc:sldMk cId="0" sldId="1800"/>
            <ac:spMk id="7" creationId="{00000000-0000-0000-0000-000000000000}"/>
          </ac:spMkLst>
        </pc:spChg>
        <pc:spChg chg="mod">
          <ac:chgData name="Daniel Khashabi" userId="62390808-c838-45e6-be59-d6fd0d208bc8" providerId="ADAL" clId="{19A97A65-FB7E-DC4C-8433-B675572D5E70}" dt="2023-02-22T18:45:37.835" v="10482"/>
          <ac:spMkLst>
            <pc:docMk/>
            <pc:sldMk cId="0" sldId="1800"/>
            <ac:spMk id="8" creationId="{00000000-0000-0000-0000-000000000000}"/>
          </ac:spMkLst>
        </pc:spChg>
        <pc:spChg chg="mod">
          <ac:chgData name="Daniel Khashabi" userId="62390808-c838-45e6-be59-d6fd0d208bc8" providerId="ADAL" clId="{19A97A65-FB7E-DC4C-8433-B675572D5E70}" dt="2023-02-22T18:45:37.835" v="10482"/>
          <ac:spMkLst>
            <pc:docMk/>
            <pc:sldMk cId="0" sldId="1800"/>
            <ac:spMk id="9" creationId="{00000000-0000-0000-0000-000000000000}"/>
          </ac:spMkLst>
        </pc:spChg>
        <pc:spChg chg="mod">
          <ac:chgData name="Daniel Khashabi" userId="62390808-c838-45e6-be59-d6fd0d208bc8" providerId="ADAL" clId="{19A97A65-FB7E-DC4C-8433-B675572D5E70}" dt="2023-02-22T18:45:37.835" v="10482"/>
          <ac:spMkLst>
            <pc:docMk/>
            <pc:sldMk cId="0" sldId="1800"/>
            <ac:spMk id="10" creationId="{00000000-0000-0000-0000-000000000000}"/>
          </ac:spMkLst>
        </pc:spChg>
        <pc:spChg chg="mod">
          <ac:chgData name="Daniel Khashabi" userId="62390808-c838-45e6-be59-d6fd0d208bc8" providerId="ADAL" clId="{19A97A65-FB7E-DC4C-8433-B675572D5E70}" dt="2023-02-22T18:45:37.835" v="10482"/>
          <ac:spMkLst>
            <pc:docMk/>
            <pc:sldMk cId="0" sldId="1800"/>
            <ac:spMk id="11" creationId="{00000000-0000-0000-0000-000000000000}"/>
          </ac:spMkLst>
        </pc:spChg>
        <pc:spChg chg="mod">
          <ac:chgData name="Daniel Khashabi" userId="62390808-c838-45e6-be59-d6fd0d208bc8" providerId="ADAL" clId="{19A97A65-FB7E-DC4C-8433-B675572D5E70}" dt="2023-02-22T18:45:37.835" v="10482"/>
          <ac:spMkLst>
            <pc:docMk/>
            <pc:sldMk cId="0" sldId="1800"/>
            <ac:spMk id="12" creationId="{00000000-0000-0000-0000-000000000000}"/>
          </ac:spMkLst>
        </pc:spChg>
        <pc:spChg chg="mod">
          <ac:chgData name="Daniel Khashabi" userId="62390808-c838-45e6-be59-d6fd0d208bc8" providerId="ADAL" clId="{19A97A65-FB7E-DC4C-8433-B675572D5E70}" dt="2023-02-22T18:45:37.835" v="10482"/>
          <ac:spMkLst>
            <pc:docMk/>
            <pc:sldMk cId="0" sldId="1800"/>
            <ac:spMk id="13" creationId="{00000000-0000-0000-0000-000000000000}"/>
          </ac:spMkLst>
        </pc:spChg>
        <pc:spChg chg="mod">
          <ac:chgData name="Daniel Khashabi" userId="62390808-c838-45e6-be59-d6fd0d208bc8" providerId="ADAL" clId="{19A97A65-FB7E-DC4C-8433-B675572D5E70}" dt="2023-02-22T18:45:37.835" v="10482"/>
          <ac:spMkLst>
            <pc:docMk/>
            <pc:sldMk cId="0" sldId="1800"/>
            <ac:spMk id="14" creationId="{00000000-0000-0000-0000-000000000000}"/>
          </ac:spMkLst>
        </pc:spChg>
        <pc:spChg chg="mod">
          <ac:chgData name="Daniel Khashabi" userId="62390808-c838-45e6-be59-d6fd0d208bc8" providerId="ADAL" clId="{19A97A65-FB7E-DC4C-8433-B675572D5E70}" dt="2023-02-22T18:45:37.835" v="10482"/>
          <ac:spMkLst>
            <pc:docMk/>
            <pc:sldMk cId="0" sldId="1800"/>
            <ac:spMk id="15" creationId="{00000000-0000-0000-0000-000000000000}"/>
          </ac:spMkLst>
        </pc:spChg>
        <pc:spChg chg="add mod">
          <ac:chgData name="Daniel Khashabi" userId="62390808-c838-45e6-be59-d6fd0d208bc8" providerId="ADAL" clId="{19A97A65-FB7E-DC4C-8433-B675572D5E70}" dt="2023-02-22T16:24:22.458" v="9053"/>
          <ac:spMkLst>
            <pc:docMk/>
            <pc:sldMk cId="0" sldId="1800"/>
            <ac:spMk id="16" creationId="{31257BE7-A56C-91B3-F788-0EA253DCB12A}"/>
          </ac:spMkLst>
        </pc:spChg>
      </pc:sldChg>
      <pc:sldChg chg="addSp delSp modSp new mod modClrScheme chgLayout">
        <pc:chgData name="Daniel Khashabi" userId="62390808-c838-45e6-be59-d6fd0d208bc8" providerId="ADAL" clId="{19A97A65-FB7E-DC4C-8433-B675572D5E70}" dt="2023-02-22T14:51:32.562" v="8214" actId="1035"/>
        <pc:sldMkLst>
          <pc:docMk/>
          <pc:sldMk cId="41869939" sldId="1801"/>
        </pc:sldMkLst>
        <pc:spChg chg="del mod ord">
          <ac:chgData name="Daniel Khashabi" userId="62390808-c838-45e6-be59-d6fd0d208bc8" providerId="ADAL" clId="{19A97A65-FB7E-DC4C-8433-B675572D5E70}" dt="2023-02-22T14:51:18.628" v="8190" actId="700"/>
          <ac:spMkLst>
            <pc:docMk/>
            <pc:sldMk cId="41869939" sldId="1801"/>
            <ac:spMk id="2" creationId="{E88DE678-9AFE-FC31-F5CE-160F8FBF8EA7}"/>
          </ac:spMkLst>
        </pc:spChg>
        <pc:spChg chg="del mod ord">
          <ac:chgData name="Daniel Khashabi" userId="62390808-c838-45e6-be59-d6fd0d208bc8" providerId="ADAL" clId="{19A97A65-FB7E-DC4C-8433-B675572D5E70}" dt="2023-02-22T14:51:18.628" v="8190" actId="700"/>
          <ac:spMkLst>
            <pc:docMk/>
            <pc:sldMk cId="41869939" sldId="1801"/>
            <ac:spMk id="3" creationId="{AD3D54AB-E76F-9C1C-061D-EC2893035FD1}"/>
          </ac:spMkLst>
        </pc:spChg>
        <pc:spChg chg="add mod ord">
          <ac:chgData name="Daniel Khashabi" userId="62390808-c838-45e6-be59-d6fd0d208bc8" providerId="ADAL" clId="{19A97A65-FB7E-DC4C-8433-B675572D5E70}" dt="2023-02-22T14:51:32.562" v="8214" actId="1035"/>
          <ac:spMkLst>
            <pc:docMk/>
            <pc:sldMk cId="41869939" sldId="1801"/>
            <ac:spMk id="4" creationId="{71C54779-DB5C-FF1A-BDD2-3401B75A8FC6}"/>
          </ac:spMkLst>
        </pc:spChg>
        <pc:spChg chg="add del mod ord">
          <ac:chgData name="Daniel Khashabi" userId="62390808-c838-45e6-be59-d6fd0d208bc8" providerId="ADAL" clId="{19A97A65-FB7E-DC4C-8433-B675572D5E70}" dt="2023-02-22T14:51:23.100" v="8193" actId="478"/>
          <ac:spMkLst>
            <pc:docMk/>
            <pc:sldMk cId="41869939" sldId="1801"/>
            <ac:spMk id="5" creationId="{BD9C8FEB-D601-A8DA-F905-200B892E1442}"/>
          </ac:spMkLst>
        </pc:spChg>
      </pc:sldChg>
      <pc:sldChg chg="addSp modSp add">
        <pc:chgData name="Daniel Khashabi" userId="62390808-c838-45e6-be59-d6fd0d208bc8" providerId="ADAL" clId="{19A97A65-FB7E-DC4C-8433-B675572D5E70}" dt="2023-02-22T18:45:37.835" v="10482"/>
        <pc:sldMkLst>
          <pc:docMk/>
          <pc:sldMk cId="0" sldId="1802"/>
        </pc:sldMkLst>
        <pc:spChg chg="mod">
          <ac:chgData name="Daniel Khashabi" userId="62390808-c838-45e6-be59-d6fd0d208bc8" providerId="ADAL" clId="{19A97A65-FB7E-DC4C-8433-B675572D5E70}" dt="2023-02-22T17:58:30.299" v="9801"/>
          <ac:spMkLst>
            <pc:docMk/>
            <pc:sldMk cId="0" sldId="1802"/>
            <ac:spMk id="4" creationId="{00000000-0000-0000-0000-000000000000}"/>
          </ac:spMkLst>
        </pc:spChg>
        <pc:spChg chg="mod">
          <ac:chgData name="Daniel Khashabi" userId="62390808-c838-45e6-be59-d6fd0d208bc8" providerId="ADAL" clId="{19A97A65-FB7E-DC4C-8433-B675572D5E70}" dt="2023-02-22T17:58:30.299" v="9801"/>
          <ac:spMkLst>
            <pc:docMk/>
            <pc:sldMk cId="0" sldId="1802"/>
            <ac:spMk id="5" creationId="{00000000-0000-0000-0000-000000000000}"/>
          </ac:spMkLst>
        </pc:spChg>
        <pc:spChg chg="mod">
          <ac:chgData name="Daniel Khashabi" userId="62390808-c838-45e6-be59-d6fd0d208bc8" providerId="ADAL" clId="{19A97A65-FB7E-DC4C-8433-B675572D5E70}" dt="2023-02-22T17:58:30.299" v="9801"/>
          <ac:spMkLst>
            <pc:docMk/>
            <pc:sldMk cId="0" sldId="1802"/>
            <ac:spMk id="6" creationId="{00000000-0000-0000-0000-000000000000}"/>
          </ac:spMkLst>
        </pc:spChg>
        <pc:spChg chg="mod">
          <ac:chgData name="Daniel Khashabi" userId="62390808-c838-45e6-be59-d6fd0d208bc8" providerId="ADAL" clId="{19A97A65-FB7E-DC4C-8433-B675572D5E70}" dt="2023-02-22T17:58:30.299" v="9801"/>
          <ac:spMkLst>
            <pc:docMk/>
            <pc:sldMk cId="0" sldId="1802"/>
            <ac:spMk id="7" creationId="{00000000-0000-0000-0000-000000000000}"/>
          </ac:spMkLst>
        </pc:spChg>
        <pc:spChg chg="mod">
          <ac:chgData name="Daniel Khashabi" userId="62390808-c838-45e6-be59-d6fd0d208bc8" providerId="ADAL" clId="{19A97A65-FB7E-DC4C-8433-B675572D5E70}" dt="2023-02-22T18:45:37.835" v="10482"/>
          <ac:spMkLst>
            <pc:docMk/>
            <pc:sldMk cId="0" sldId="1802"/>
            <ac:spMk id="8" creationId="{00000000-0000-0000-0000-000000000000}"/>
          </ac:spMkLst>
        </pc:spChg>
        <pc:spChg chg="mod">
          <ac:chgData name="Daniel Khashabi" userId="62390808-c838-45e6-be59-d6fd0d208bc8" providerId="ADAL" clId="{19A97A65-FB7E-DC4C-8433-B675572D5E70}" dt="2023-02-22T18:45:37.835" v="10482"/>
          <ac:spMkLst>
            <pc:docMk/>
            <pc:sldMk cId="0" sldId="1802"/>
            <ac:spMk id="9" creationId="{00000000-0000-0000-0000-000000000000}"/>
          </ac:spMkLst>
        </pc:spChg>
        <pc:spChg chg="mod">
          <ac:chgData name="Daniel Khashabi" userId="62390808-c838-45e6-be59-d6fd0d208bc8" providerId="ADAL" clId="{19A97A65-FB7E-DC4C-8433-B675572D5E70}" dt="2023-02-22T18:45:37.835" v="10482"/>
          <ac:spMkLst>
            <pc:docMk/>
            <pc:sldMk cId="0" sldId="1802"/>
            <ac:spMk id="10" creationId="{00000000-0000-0000-0000-000000000000}"/>
          </ac:spMkLst>
        </pc:spChg>
        <pc:spChg chg="mod">
          <ac:chgData name="Daniel Khashabi" userId="62390808-c838-45e6-be59-d6fd0d208bc8" providerId="ADAL" clId="{19A97A65-FB7E-DC4C-8433-B675572D5E70}" dt="2023-02-22T18:45:37.835" v="10482"/>
          <ac:spMkLst>
            <pc:docMk/>
            <pc:sldMk cId="0" sldId="1802"/>
            <ac:spMk id="11" creationId="{00000000-0000-0000-0000-000000000000}"/>
          </ac:spMkLst>
        </pc:spChg>
        <pc:spChg chg="mod">
          <ac:chgData name="Daniel Khashabi" userId="62390808-c838-45e6-be59-d6fd0d208bc8" providerId="ADAL" clId="{19A97A65-FB7E-DC4C-8433-B675572D5E70}" dt="2023-02-22T18:45:37.835" v="10482"/>
          <ac:spMkLst>
            <pc:docMk/>
            <pc:sldMk cId="0" sldId="1802"/>
            <ac:spMk id="12" creationId="{00000000-0000-0000-0000-000000000000}"/>
          </ac:spMkLst>
        </pc:spChg>
        <pc:spChg chg="mod">
          <ac:chgData name="Daniel Khashabi" userId="62390808-c838-45e6-be59-d6fd0d208bc8" providerId="ADAL" clId="{19A97A65-FB7E-DC4C-8433-B675572D5E70}" dt="2023-02-22T18:45:37.835" v="10482"/>
          <ac:spMkLst>
            <pc:docMk/>
            <pc:sldMk cId="0" sldId="1802"/>
            <ac:spMk id="13" creationId="{00000000-0000-0000-0000-000000000000}"/>
          </ac:spMkLst>
        </pc:spChg>
        <pc:spChg chg="mod">
          <ac:chgData name="Daniel Khashabi" userId="62390808-c838-45e6-be59-d6fd0d208bc8" providerId="ADAL" clId="{19A97A65-FB7E-DC4C-8433-B675572D5E70}" dt="2023-02-22T18:45:37.835" v="10482"/>
          <ac:spMkLst>
            <pc:docMk/>
            <pc:sldMk cId="0" sldId="1802"/>
            <ac:spMk id="14" creationId="{00000000-0000-0000-0000-000000000000}"/>
          </ac:spMkLst>
        </pc:spChg>
        <pc:spChg chg="mod">
          <ac:chgData name="Daniel Khashabi" userId="62390808-c838-45e6-be59-d6fd0d208bc8" providerId="ADAL" clId="{19A97A65-FB7E-DC4C-8433-B675572D5E70}" dt="2023-02-22T18:45:37.835" v="10482"/>
          <ac:spMkLst>
            <pc:docMk/>
            <pc:sldMk cId="0" sldId="1802"/>
            <ac:spMk id="15" creationId="{00000000-0000-0000-0000-000000000000}"/>
          </ac:spMkLst>
        </pc:spChg>
        <pc:spChg chg="mod">
          <ac:chgData name="Daniel Khashabi" userId="62390808-c838-45e6-be59-d6fd0d208bc8" providerId="ADAL" clId="{19A97A65-FB7E-DC4C-8433-B675572D5E70}" dt="2023-02-22T18:45:37.835" v="10482"/>
          <ac:spMkLst>
            <pc:docMk/>
            <pc:sldMk cId="0" sldId="1802"/>
            <ac:spMk id="16" creationId="{00000000-0000-0000-0000-000000000000}"/>
          </ac:spMkLst>
        </pc:spChg>
        <pc:spChg chg="mod">
          <ac:chgData name="Daniel Khashabi" userId="62390808-c838-45e6-be59-d6fd0d208bc8" providerId="ADAL" clId="{19A97A65-FB7E-DC4C-8433-B675572D5E70}" dt="2023-02-22T18:45:37.835" v="10482"/>
          <ac:spMkLst>
            <pc:docMk/>
            <pc:sldMk cId="0" sldId="1802"/>
            <ac:spMk id="17" creationId="{00000000-0000-0000-0000-000000000000}"/>
          </ac:spMkLst>
        </pc:spChg>
        <pc:spChg chg="mod">
          <ac:chgData name="Daniel Khashabi" userId="62390808-c838-45e6-be59-d6fd0d208bc8" providerId="ADAL" clId="{19A97A65-FB7E-DC4C-8433-B675572D5E70}" dt="2023-02-22T18:45:37.835" v="10482"/>
          <ac:spMkLst>
            <pc:docMk/>
            <pc:sldMk cId="0" sldId="1802"/>
            <ac:spMk id="18" creationId="{00000000-0000-0000-0000-000000000000}"/>
          </ac:spMkLst>
        </pc:spChg>
        <pc:spChg chg="add mod">
          <ac:chgData name="Daniel Khashabi" userId="62390808-c838-45e6-be59-d6fd0d208bc8" providerId="ADAL" clId="{19A97A65-FB7E-DC4C-8433-B675572D5E70}" dt="2023-02-22T16:24:33.079" v="9059"/>
          <ac:spMkLst>
            <pc:docMk/>
            <pc:sldMk cId="0" sldId="1802"/>
            <ac:spMk id="19" creationId="{38EB4D1B-26B9-E9D4-AC8A-C036E487993C}"/>
          </ac:spMkLst>
        </pc:spChg>
      </pc:sldChg>
      <pc:sldChg chg="addSp modSp add">
        <pc:chgData name="Daniel Khashabi" userId="62390808-c838-45e6-be59-d6fd0d208bc8" providerId="ADAL" clId="{19A97A65-FB7E-DC4C-8433-B675572D5E70}" dt="2023-02-22T18:45:37.835" v="10482"/>
        <pc:sldMkLst>
          <pc:docMk/>
          <pc:sldMk cId="0" sldId="1803"/>
        </pc:sldMkLst>
        <pc:spChg chg="mod">
          <ac:chgData name="Daniel Khashabi" userId="62390808-c838-45e6-be59-d6fd0d208bc8" providerId="ADAL" clId="{19A97A65-FB7E-DC4C-8433-B675572D5E70}" dt="2023-02-22T17:58:30.299" v="9801"/>
          <ac:spMkLst>
            <pc:docMk/>
            <pc:sldMk cId="0" sldId="1803"/>
            <ac:spMk id="4" creationId="{00000000-0000-0000-0000-000000000000}"/>
          </ac:spMkLst>
        </pc:spChg>
        <pc:spChg chg="mod">
          <ac:chgData name="Daniel Khashabi" userId="62390808-c838-45e6-be59-d6fd0d208bc8" providerId="ADAL" clId="{19A97A65-FB7E-DC4C-8433-B675572D5E70}" dt="2023-02-22T17:58:30.299" v="9801"/>
          <ac:spMkLst>
            <pc:docMk/>
            <pc:sldMk cId="0" sldId="1803"/>
            <ac:spMk id="5" creationId="{00000000-0000-0000-0000-000000000000}"/>
          </ac:spMkLst>
        </pc:spChg>
        <pc:spChg chg="mod">
          <ac:chgData name="Daniel Khashabi" userId="62390808-c838-45e6-be59-d6fd0d208bc8" providerId="ADAL" clId="{19A97A65-FB7E-DC4C-8433-B675572D5E70}" dt="2023-02-22T17:58:30.299" v="9801"/>
          <ac:spMkLst>
            <pc:docMk/>
            <pc:sldMk cId="0" sldId="1803"/>
            <ac:spMk id="6" creationId="{00000000-0000-0000-0000-000000000000}"/>
          </ac:spMkLst>
        </pc:spChg>
        <pc:spChg chg="mod">
          <ac:chgData name="Daniel Khashabi" userId="62390808-c838-45e6-be59-d6fd0d208bc8" providerId="ADAL" clId="{19A97A65-FB7E-DC4C-8433-B675572D5E70}" dt="2023-02-22T17:58:30.299" v="9801"/>
          <ac:spMkLst>
            <pc:docMk/>
            <pc:sldMk cId="0" sldId="1803"/>
            <ac:spMk id="7" creationId="{00000000-0000-0000-0000-000000000000}"/>
          </ac:spMkLst>
        </pc:spChg>
        <pc:spChg chg="mod">
          <ac:chgData name="Daniel Khashabi" userId="62390808-c838-45e6-be59-d6fd0d208bc8" providerId="ADAL" clId="{19A97A65-FB7E-DC4C-8433-B675572D5E70}" dt="2023-02-22T18:45:37.835" v="10482"/>
          <ac:spMkLst>
            <pc:docMk/>
            <pc:sldMk cId="0" sldId="1803"/>
            <ac:spMk id="8" creationId="{00000000-0000-0000-0000-000000000000}"/>
          </ac:spMkLst>
        </pc:spChg>
        <pc:spChg chg="mod">
          <ac:chgData name="Daniel Khashabi" userId="62390808-c838-45e6-be59-d6fd0d208bc8" providerId="ADAL" clId="{19A97A65-FB7E-DC4C-8433-B675572D5E70}" dt="2023-02-22T18:45:37.835" v="10482"/>
          <ac:spMkLst>
            <pc:docMk/>
            <pc:sldMk cId="0" sldId="1803"/>
            <ac:spMk id="9" creationId="{00000000-0000-0000-0000-000000000000}"/>
          </ac:spMkLst>
        </pc:spChg>
        <pc:spChg chg="mod">
          <ac:chgData name="Daniel Khashabi" userId="62390808-c838-45e6-be59-d6fd0d208bc8" providerId="ADAL" clId="{19A97A65-FB7E-DC4C-8433-B675572D5E70}" dt="2023-02-22T18:45:37.835" v="10482"/>
          <ac:spMkLst>
            <pc:docMk/>
            <pc:sldMk cId="0" sldId="1803"/>
            <ac:spMk id="10" creationId="{00000000-0000-0000-0000-000000000000}"/>
          </ac:spMkLst>
        </pc:spChg>
        <pc:spChg chg="mod">
          <ac:chgData name="Daniel Khashabi" userId="62390808-c838-45e6-be59-d6fd0d208bc8" providerId="ADAL" clId="{19A97A65-FB7E-DC4C-8433-B675572D5E70}" dt="2023-02-22T18:45:37.835" v="10482"/>
          <ac:spMkLst>
            <pc:docMk/>
            <pc:sldMk cId="0" sldId="1803"/>
            <ac:spMk id="11" creationId="{00000000-0000-0000-0000-000000000000}"/>
          </ac:spMkLst>
        </pc:spChg>
        <pc:spChg chg="mod">
          <ac:chgData name="Daniel Khashabi" userId="62390808-c838-45e6-be59-d6fd0d208bc8" providerId="ADAL" clId="{19A97A65-FB7E-DC4C-8433-B675572D5E70}" dt="2023-02-22T18:45:37.835" v="10482"/>
          <ac:spMkLst>
            <pc:docMk/>
            <pc:sldMk cId="0" sldId="1803"/>
            <ac:spMk id="12" creationId="{00000000-0000-0000-0000-000000000000}"/>
          </ac:spMkLst>
        </pc:spChg>
        <pc:spChg chg="mod">
          <ac:chgData name="Daniel Khashabi" userId="62390808-c838-45e6-be59-d6fd0d208bc8" providerId="ADAL" clId="{19A97A65-FB7E-DC4C-8433-B675572D5E70}" dt="2023-02-22T18:45:37.835" v="10482"/>
          <ac:spMkLst>
            <pc:docMk/>
            <pc:sldMk cId="0" sldId="1803"/>
            <ac:spMk id="13" creationId="{00000000-0000-0000-0000-000000000000}"/>
          </ac:spMkLst>
        </pc:spChg>
        <pc:spChg chg="mod">
          <ac:chgData name="Daniel Khashabi" userId="62390808-c838-45e6-be59-d6fd0d208bc8" providerId="ADAL" clId="{19A97A65-FB7E-DC4C-8433-B675572D5E70}" dt="2023-02-22T18:45:37.835" v="10482"/>
          <ac:spMkLst>
            <pc:docMk/>
            <pc:sldMk cId="0" sldId="1803"/>
            <ac:spMk id="14" creationId="{00000000-0000-0000-0000-000000000000}"/>
          </ac:spMkLst>
        </pc:spChg>
        <pc:spChg chg="mod">
          <ac:chgData name="Daniel Khashabi" userId="62390808-c838-45e6-be59-d6fd0d208bc8" providerId="ADAL" clId="{19A97A65-FB7E-DC4C-8433-B675572D5E70}" dt="2023-02-22T18:45:37.835" v="10482"/>
          <ac:spMkLst>
            <pc:docMk/>
            <pc:sldMk cId="0" sldId="1803"/>
            <ac:spMk id="15" creationId="{00000000-0000-0000-0000-000000000000}"/>
          </ac:spMkLst>
        </pc:spChg>
        <pc:spChg chg="mod">
          <ac:chgData name="Daniel Khashabi" userId="62390808-c838-45e6-be59-d6fd0d208bc8" providerId="ADAL" clId="{19A97A65-FB7E-DC4C-8433-B675572D5E70}" dt="2023-02-22T18:45:37.835" v="10482"/>
          <ac:spMkLst>
            <pc:docMk/>
            <pc:sldMk cId="0" sldId="1803"/>
            <ac:spMk id="16" creationId="{00000000-0000-0000-0000-000000000000}"/>
          </ac:spMkLst>
        </pc:spChg>
        <pc:spChg chg="mod">
          <ac:chgData name="Daniel Khashabi" userId="62390808-c838-45e6-be59-d6fd0d208bc8" providerId="ADAL" clId="{19A97A65-FB7E-DC4C-8433-B675572D5E70}" dt="2023-02-22T18:45:37.835" v="10482"/>
          <ac:spMkLst>
            <pc:docMk/>
            <pc:sldMk cId="0" sldId="1803"/>
            <ac:spMk id="17" creationId="{00000000-0000-0000-0000-000000000000}"/>
          </ac:spMkLst>
        </pc:spChg>
        <pc:spChg chg="mod">
          <ac:chgData name="Daniel Khashabi" userId="62390808-c838-45e6-be59-d6fd0d208bc8" providerId="ADAL" clId="{19A97A65-FB7E-DC4C-8433-B675572D5E70}" dt="2023-02-22T18:45:37.835" v="10482"/>
          <ac:spMkLst>
            <pc:docMk/>
            <pc:sldMk cId="0" sldId="1803"/>
            <ac:spMk id="18" creationId="{00000000-0000-0000-0000-000000000000}"/>
          </ac:spMkLst>
        </pc:spChg>
        <pc:spChg chg="mod">
          <ac:chgData name="Daniel Khashabi" userId="62390808-c838-45e6-be59-d6fd0d208bc8" providerId="ADAL" clId="{19A97A65-FB7E-DC4C-8433-B675572D5E70}" dt="2023-02-22T18:45:37.835" v="10482"/>
          <ac:spMkLst>
            <pc:docMk/>
            <pc:sldMk cId="0" sldId="1803"/>
            <ac:spMk id="19" creationId="{00000000-0000-0000-0000-000000000000}"/>
          </ac:spMkLst>
        </pc:spChg>
        <pc:spChg chg="add mod">
          <ac:chgData name="Daniel Khashabi" userId="62390808-c838-45e6-be59-d6fd0d208bc8" providerId="ADAL" clId="{19A97A65-FB7E-DC4C-8433-B675572D5E70}" dt="2023-02-22T16:24:34.470" v="9060"/>
          <ac:spMkLst>
            <pc:docMk/>
            <pc:sldMk cId="0" sldId="1803"/>
            <ac:spMk id="20" creationId="{0391D1D9-9E0E-84D6-DEEE-2B740DA2DA3E}"/>
          </ac:spMkLst>
        </pc:spChg>
      </pc:sldChg>
      <pc:sldChg chg="addSp modSp add">
        <pc:chgData name="Daniel Khashabi" userId="62390808-c838-45e6-be59-d6fd0d208bc8" providerId="ADAL" clId="{19A97A65-FB7E-DC4C-8433-B675572D5E70}" dt="2023-02-22T18:45:37.835" v="10482"/>
        <pc:sldMkLst>
          <pc:docMk/>
          <pc:sldMk cId="0" sldId="1804"/>
        </pc:sldMkLst>
        <pc:spChg chg="mod">
          <ac:chgData name="Daniel Khashabi" userId="62390808-c838-45e6-be59-d6fd0d208bc8" providerId="ADAL" clId="{19A97A65-FB7E-DC4C-8433-B675572D5E70}" dt="2023-02-22T17:58:30.299" v="9801"/>
          <ac:spMkLst>
            <pc:docMk/>
            <pc:sldMk cId="0" sldId="1804"/>
            <ac:spMk id="3" creationId="{00000000-0000-0000-0000-000000000000}"/>
          </ac:spMkLst>
        </pc:spChg>
        <pc:spChg chg="mod">
          <ac:chgData name="Daniel Khashabi" userId="62390808-c838-45e6-be59-d6fd0d208bc8" providerId="ADAL" clId="{19A97A65-FB7E-DC4C-8433-B675572D5E70}" dt="2023-02-22T17:58:30.299" v="9801"/>
          <ac:spMkLst>
            <pc:docMk/>
            <pc:sldMk cId="0" sldId="1804"/>
            <ac:spMk id="4" creationId="{00000000-0000-0000-0000-000000000000}"/>
          </ac:spMkLst>
        </pc:spChg>
        <pc:spChg chg="mod">
          <ac:chgData name="Daniel Khashabi" userId="62390808-c838-45e6-be59-d6fd0d208bc8" providerId="ADAL" clId="{19A97A65-FB7E-DC4C-8433-B675572D5E70}" dt="2023-02-22T17:58:30.299" v="9801"/>
          <ac:spMkLst>
            <pc:docMk/>
            <pc:sldMk cId="0" sldId="1804"/>
            <ac:spMk id="6" creationId="{00000000-0000-0000-0000-000000000000}"/>
          </ac:spMkLst>
        </pc:spChg>
        <pc:spChg chg="mod">
          <ac:chgData name="Daniel Khashabi" userId="62390808-c838-45e6-be59-d6fd0d208bc8" providerId="ADAL" clId="{19A97A65-FB7E-DC4C-8433-B675572D5E70}" dt="2023-02-22T17:58:30.299" v="9801"/>
          <ac:spMkLst>
            <pc:docMk/>
            <pc:sldMk cId="0" sldId="1804"/>
            <ac:spMk id="7" creationId="{00000000-0000-0000-0000-000000000000}"/>
          </ac:spMkLst>
        </pc:spChg>
        <pc:spChg chg="mod">
          <ac:chgData name="Daniel Khashabi" userId="62390808-c838-45e6-be59-d6fd0d208bc8" providerId="ADAL" clId="{19A97A65-FB7E-DC4C-8433-B675572D5E70}" dt="2023-02-22T17:58:30.299" v="9801"/>
          <ac:spMkLst>
            <pc:docMk/>
            <pc:sldMk cId="0" sldId="1804"/>
            <ac:spMk id="8" creationId="{00000000-0000-0000-0000-000000000000}"/>
          </ac:spMkLst>
        </pc:spChg>
        <pc:spChg chg="mod">
          <ac:chgData name="Daniel Khashabi" userId="62390808-c838-45e6-be59-d6fd0d208bc8" providerId="ADAL" clId="{19A97A65-FB7E-DC4C-8433-B675572D5E70}" dt="2023-02-22T17:58:30.299" v="9801"/>
          <ac:spMkLst>
            <pc:docMk/>
            <pc:sldMk cId="0" sldId="1804"/>
            <ac:spMk id="9" creationId="{00000000-0000-0000-0000-000000000000}"/>
          </ac:spMkLst>
        </pc:spChg>
        <pc:spChg chg="mod">
          <ac:chgData name="Daniel Khashabi" userId="62390808-c838-45e6-be59-d6fd0d208bc8" providerId="ADAL" clId="{19A97A65-FB7E-DC4C-8433-B675572D5E70}" dt="2023-02-22T17:58:30.299" v="9801"/>
          <ac:spMkLst>
            <pc:docMk/>
            <pc:sldMk cId="0" sldId="1804"/>
            <ac:spMk id="11" creationId="{00000000-0000-0000-0000-000000000000}"/>
          </ac:spMkLst>
        </pc:spChg>
        <pc:spChg chg="mod">
          <ac:chgData name="Daniel Khashabi" userId="62390808-c838-45e6-be59-d6fd0d208bc8" providerId="ADAL" clId="{19A97A65-FB7E-DC4C-8433-B675572D5E70}" dt="2023-02-22T17:58:30.299" v="9801"/>
          <ac:spMkLst>
            <pc:docMk/>
            <pc:sldMk cId="0" sldId="1804"/>
            <ac:spMk id="12" creationId="{00000000-0000-0000-0000-000000000000}"/>
          </ac:spMkLst>
        </pc:spChg>
        <pc:spChg chg="mod">
          <ac:chgData name="Daniel Khashabi" userId="62390808-c838-45e6-be59-d6fd0d208bc8" providerId="ADAL" clId="{19A97A65-FB7E-DC4C-8433-B675572D5E70}" dt="2023-02-22T17:58:30.299" v="9801"/>
          <ac:spMkLst>
            <pc:docMk/>
            <pc:sldMk cId="0" sldId="1804"/>
            <ac:spMk id="13" creationId="{00000000-0000-0000-0000-000000000000}"/>
          </ac:spMkLst>
        </pc:spChg>
        <pc:spChg chg="mod">
          <ac:chgData name="Daniel Khashabi" userId="62390808-c838-45e6-be59-d6fd0d208bc8" providerId="ADAL" clId="{19A97A65-FB7E-DC4C-8433-B675572D5E70}" dt="2023-02-22T17:58:30.299" v="9801"/>
          <ac:spMkLst>
            <pc:docMk/>
            <pc:sldMk cId="0" sldId="1804"/>
            <ac:spMk id="14" creationId="{00000000-0000-0000-0000-000000000000}"/>
          </ac:spMkLst>
        </pc:spChg>
        <pc:spChg chg="mod">
          <ac:chgData name="Daniel Khashabi" userId="62390808-c838-45e6-be59-d6fd0d208bc8" providerId="ADAL" clId="{19A97A65-FB7E-DC4C-8433-B675572D5E70}" dt="2023-02-22T17:58:30.299" v="9801"/>
          <ac:spMkLst>
            <pc:docMk/>
            <pc:sldMk cId="0" sldId="1804"/>
            <ac:spMk id="19" creationId="{00000000-0000-0000-0000-000000000000}"/>
          </ac:spMkLst>
        </pc:spChg>
        <pc:spChg chg="mod">
          <ac:chgData name="Daniel Khashabi" userId="62390808-c838-45e6-be59-d6fd0d208bc8" providerId="ADAL" clId="{19A97A65-FB7E-DC4C-8433-B675572D5E70}" dt="2023-02-22T18:45:37.835" v="10482"/>
          <ac:spMkLst>
            <pc:docMk/>
            <pc:sldMk cId="0" sldId="1804"/>
            <ac:spMk id="20" creationId="{00000000-0000-0000-0000-000000000000}"/>
          </ac:spMkLst>
        </pc:spChg>
        <pc:spChg chg="mod">
          <ac:chgData name="Daniel Khashabi" userId="62390808-c838-45e6-be59-d6fd0d208bc8" providerId="ADAL" clId="{19A97A65-FB7E-DC4C-8433-B675572D5E70}" dt="2023-02-22T18:45:37.835" v="10482"/>
          <ac:spMkLst>
            <pc:docMk/>
            <pc:sldMk cId="0" sldId="1804"/>
            <ac:spMk id="21" creationId="{00000000-0000-0000-0000-000000000000}"/>
          </ac:spMkLst>
        </pc:spChg>
        <pc:spChg chg="mod">
          <ac:chgData name="Daniel Khashabi" userId="62390808-c838-45e6-be59-d6fd0d208bc8" providerId="ADAL" clId="{19A97A65-FB7E-DC4C-8433-B675572D5E70}" dt="2023-02-22T18:45:37.835" v="10482"/>
          <ac:spMkLst>
            <pc:docMk/>
            <pc:sldMk cId="0" sldId="1804"/>
            <ac:spMk id="22" creationId="{00000000-0000-0000-0000-000000000000}"/>
          </ac:spMkLst>
        </pc:spChg>
        <pc:spChg chg="add mod">
          <ac:chgData name="Daniel Khashabi" userId="62390808-c838-45e6-be59-d6fd0d208bc8" providerId="ADAL" clId="{19A97A65-FB7E-DC4C-8433-B675572D5E70}" dt="2023-02-22T16:24:36.027" v="9061"/>
          <ac:spMkLst>
            <pc:docMk/>
            <pc:sldMk cId="0" sldId="1804"/>
            <ac:spMk id="23" creationId="{84C13740-2098-D909-4DBD-B3CD47B72423}"/>
          </ac:spMkLst>
        </pc:spChg>
      </pc:sldChg>
      <pc:sldChg chg="addSp modSp add">
        <pc:chgData name="Daniel Khashabi" userId="62390808-c838-45e6-be59-d6fd0d208bc8" providerId="ADAL" clId="{19A97A65-FB7E-DC4C-8433-B675572D5E70}" dt="2023-02-22T18:45:37.835" v="10482"/>
        <pc:sldMkLst>
          <pc:docMk/>
          <pc:sldMk cId="0" sldId="1805"/>
        </pc:sldMkLst>
        <pc:spChg chg="mod">
          <ac:chgData name="Daniel Khashabi" userId="62390808-c838-45e6-be59-d6fd0d208bc8" providerId="ADAL" clId="{19A97A65-FB7E-DC4C-8433-B675572D5E70}" dt="2023-02-22T18:45:37.835" v="10482"/>
          <ac:spMkLst>
            <pc:docMk/>
            <pc:sldMk cId="0" sldId="1805"/>
            <ac:spMk id="3" creationId="{00000000-0000-0000-0000-000000000000}"/>
          </ac:spMkLst>
        </pc:spChg>
        <pc:spChg chg="mod">
          <ac:chgData name="Daniel Khashabi" userId="62390808-c838-45e6-be59-d6fd0d208bc8" providerId="ADAL" clId="{19A97A65-FB7E-DC4C-8433-B675572D5E70}" dt="2023-02-22T18:45:37.835" v="10482"/>
          <ac:spMkLst>
            <pc:docMk/>
            <pc:sldMk cId="0" sldId="1805"/>
            <ac:spMk id="4" creationId="{00000000-0000-0000-0000-000000000000}"/>
          </ac:spMkLst>
        </pc:spChg>
        <pc:spChg chg="mod">
          <ac:chgData name="Daniel Khashabi" userId="62390808-c838-45e6-be59-d6fd0d208bc8" providerId="ADAL" clId="{19A97A65-FB7E-DC4C-8433-B675572D5E70}" dt="2023-02-22T18:45:37.835" v="10482"/>
          <ac:spMkLst>
            <pc:docMk/>
            <pc:sldMk cId="0" sldId="1805"/>
            <ac:spMk id="5" creationId="{00000000-0000-0000-0000-000000000000}"/>
          </ac:spMkLst>
        </pc:spChg>
        <pc:spChg chg="mod">
          <ac:chgData name="Daniel Khashabi" userId="62390808-c838-45e6-be59-d6fd0d208bc8" providerId="ADAL" clId="{19A97A65-FB7E-DC4C-8433-B675572D5E70}" dt="2023-02-22T17:58:30.299" v="9801"/>
          <ac:spMkLst>
            <pc:docMk/>
            <pc:sldMk cId="0" sldId="1805"/>
            <ac:spMk id="6" creationId="{00000000-0000-0000-0000-000000000000}"/>
          </ac:spMkLst>
        </pc:spChg>
        <pc:spChg chg="mod">
          <ac:chgData name="Daniel Khashabi" userId="62390808-c838-45e6-be59-d6fd0d208bc8" providerId="ADAL" clId="{19A97A65-FB7E-DC4C-8433-B675572D5E70}" dt="2023-02-22T17:58:30.299" v="9801"/>
          <ac:spMkLst>
            <pc:docMk/>
            <pc:sldMk cId="0" sldId="1805"/>
            <ac:spMk id="7" creationId="{00000000-0000-0000-0000-000000000000}"/>
          </ac:spMkLst>
        </pc:spChg>
        <pc:spChg chg="mod">
          <ac:chgData name="Daniel Khashabi" userId="62390808-c838-45e6-be59-d6fd0d208bc8" providerId="ADAL" clId="{19A97A65-FB7E-DC4C-8433-B675572D5E70}" dt="2023-02-22T17:58:30.299" v="9801"/>
          <ac:spMkLst>
            <pc:docMk/>
            <pc:sldMk cId="0" sldId="1805"/>
            <ac:spMk id="9" creationId="{00000000-0000-0000-0000-000000000000}"/>
          </ac:spMkLst>
        </pc:spChg>
        <pc:spChg chg="mod">
          <ac:chgData name="Daniel Khashabi" userId="62390808-c838-45e6-be59-d6fd0d208bc8" providerId="ADAL" clId="{19A97A65-FB7E-DC4C-8433-B675572D5E70}" dt="2023-02-22T17:58:30.299" v="9801"/>
          <ac:spMkLst>
            <pc:docMk/>
            <pc:sldMk cId="0" sldId="1805"/>
            <ac:spMk id="10" creationId="{00000000-0000-0000-0000-000000000000}"/>
          </ac:spMkLst>
        </pc:spChg>
        <pc:spChg chg="mod">
          <ac:chgData name="Daniel Khashabi" userId="62390808-c838-45e6-be59-d6fd0d208bc8" providerId="ADAL" clId="{19A97A65-FB7E-DC4C-8433-B675572D5E70}" dt="2023-02-22T17:58:30.299" v="9801"/>
          <ac:spMkLst>
            <pc:docMk/>
            <pc:sldMk cId="0" sldId="1805"/>
            <ac:spMk id="11" creationId="{00000000-0000-0000-0000-000000000000}"/>
          </ac:spMkLst>
        </pc:spChg>
        <pc:spChg chg="mod">
          <ac:chgData name="Daniel Khashabi" userId="62390808-c838-45e6-be59-d6fd0d208bc8" providerId="ADAL" clId="{19A97A65-FB7E-DC4C-8433-B675572D5E70}" dt="2023-02-22T17:58:30.299" v="9801"/>
          <ac:spMkLst>
            <pc:docMk/>
            <pc:sldMk cId="0" sldId="1805"/>
            <ac:spMk id="12" creationId="{00000000-0000-0000-0000-000000000000}"/>
          </ac:spMkLst>
        </pc:spChg>
        <pc:spChg chg="mod">
          <ac:chgData name="Daniel Khashabi" userId="62390808-c838-45e6-be59-d6fd0d208bc8" providerId="ADAL" clId="{19A97A65-FB7E-DC4C-8433-B675572D5E70}" dt="2023-02-22T17:58:30.299" v="9801"/>
          <ac:spMkLst>
            <pc:docMk/>
            <pc:sldMk cId="0" sldId="1805"/>
            <ac:spMk id="14" creationId="{00000000-0000-0000-0000-000000000000}"/>
          </ac:spMkLst>
        </pc:spChg>
        <pc:spChg chg="mod">
          <ac:chgData name="Daniel Khashabi" userId="62390808-c838-45e6-be59-d6fd0d208bc8" providerId="ADAL" clId="{19A97A65-FB7E-DC4C-8433-B675572D5E70}" dt="2023-02-22T17:58:30.299" v="9801"/>
          <ac:spMkLst>
            <pc:docMk/>
            <pc:sldMk cId="0" sldId="1805"/>
            <ac:spMk id="15" creationId="{00000000-0000-0000-0000-000000000000}"/>
          </ac:spMkLst>
        </pc:spChg>
        <pc:spChg chg="mod">
          <ac:chgData name="Daniel Khashabi" userId="62390808-c838-45e6-be59-d6fd0d208bc8" providerId="ADAL" clId="{19A97A65-FB7E-DC4C-8433-B675572D5E70}" dt="2023-02-22T17:58:30.299" v="9801"/>
          <ac:spMkLst>
            <pc:docMk/>
            <pc:sldMk cId="0" sldId="1805"/>
            <ac:spMk id="16" creationId="{00000000-0000-0000-0000-000000000000}"/>
          </ac:spMkLst>
        </pc:spChg>
        <pc:spChg chg="mod">
          <ac:chgData name="Daniel Khashabi" userId="62390808-c838-45e6-be59-d6fd0d208bc8" providerId="ADAL" clId="{19A97A65-FB7E-DC4C-8433-B675572D5E70}" dt="2023-02-22T17:58:30.299" v="9801"/>
          <ac:spMkLst>
            <pc:docMk/>
            <pc:sldMk cId="0" sldId="1805"/>
            <ac:spMk id="17" creationId="{00000000-0000-0000-0000-000000000000}"/>
          </ac:spMkLst>
        </pc:spChg>
        <pc:spChg chg="mod">
          <ac:chgData name="Daniel Khashabi" userId="62390808-c838-45e6-be59-d6fd0d208bc8" providerId="ADAL" clId="{19A97A65-FB7E-DC4C-8433-B675572D5E70}" dt="2023-02-22T17:58:30.299" v="9801"/>
          <ac:spMkLst>
            <pc:docMk/>
            <pc:sldMk cId="0" sldId="1805"/>
            <ac:spMk id="22" creationId="{00000000-0000-0000-0000-000000000000}"/>
          </ac:spMkLst>
        </pc:spChg>
        <pc:spChg chg="add mod">
          <ac:chgData name="Daniel Khashabi" userId="62390808-c838-45e6-be59-d6fd0d208bc8" providerId="ADAL" clId="{19A97A65-FB7E-DC4C-8433-B675572D5E70}" dt="2023-02-22T16:24:37.048" v="9062"/>
          <ac:spMkLst>
            <pc:docMk/>
            <pc:sldMk cId="0" sldId="1805"/>
            <ac:spMk id="23" creationId="{A63B92E6-E0B9-50C2-CDAF-2DC0B92E3129}"/>
          </ac:spMkLst>
        </pc:spChg>
      </pc:sldChg>
      <pc:sldChg chg="addSp modSp add">
        <pc:chgData name="Daniel Khashabi" userId="62390808-c838-45e6-be59-d6fd0d208bc8" providerId="ADAL" clId="{19A97A65-FB7E-DC4C-8433-B675572D5E70}" dt="2023-02-22T18:45:37.835" v="10482"/>
        <pc:sldMkLst>
          <pc:docMk/>
          <pc:sldMk cId="0" sldId="1806"/>
        </pc:sldMkLst>
        <pc:spChg chg="mod">
          <ac:chgData name="Daniel Khashabi" userId="62390808-c838-45e6-be59-d6fd0d208bc8" providerId="ADAL" clId="{19A97A65-FB7E-DC4C-8433-B675572D5E70}" dt="2023-02-22T18:45:37.835" v="10482"/>
          <ac:spMkLst>
            <pc:docMk/>
            <pc:sldMk cId="0" sldId="1806"/>
            <ac:spMk id="2" creationId="{00000000-0000-0000-0000-000000000000}"/>
          </ac:spMkLst>
        </pc:spChg>
        <pc:spChg chg="mod">
          <ac:chgData name="Daniel Khashabi" userId="62390808-c838-45e6-be59-d6fd0d208bc8" providerId="ADAL" clId="{19A97A65-FB7E-DC4C-8433-B675572D5E70}" dt="2023-02-22T18:45:37.835" v="10482"/>
          <ac:spMkLst>
            <pc:docMk/>
            <pc:sldMk cId="0" sldId="1806"/>
            <ac:spMk id="3" creationId="{00000000-0000-0000-0000-000000000000}"/>
          </ac:spMkLst>
        </pc:spChg>
        <pc:spChg chg="mod">
          <ac:chgData name="Daniel Khashabi" userId="62390808-c838-45e6-be59-d6fd0d208bc8" providerId="ADAL" clId="{19A97A65-FB7E-DC4C-8433-B675572D5E70}" dt="2023-02-22T18:45:37.835" v="10482"/>
          <ac:spMkLst>
            <pc:docMk/>
            <pc:sldMk cId="0" sldId="1806"/>
            <ac:spMk id="4" creationId="{00000000-0000-0000-0000-000000000000}"/>
          </ac:spMkLst>
        </pc:spChg>
        <pc:spChg chg="mod">
          <ac:chgData name="Daniel Khashabi" userId="62390808-c838-45e6-be59-d6fd0d208bc8" providerId="ADAL" clId="{19A97A65-FB7E-DC4C-8433-B675572D5E70}" dt="2023-02-22T18:45:37.835" v="10482"/>
          <ac:spMkLst>
            <pc:docMk/>
            <pc:sldMk cId="0" sldId="1806"/>
            <ac:spMk id="5" creationId="{00000000-0000-0000-0000-000000000000}"/>
          </ac:spMkLst>
        </pc:spChg>
        <pc:spChg chg="mod">
          <ac:chgData name="Daniel Khashabi" userId="62390808-c838-45e6-be59-d6fd0d208bc8" providerId="ADAL" clId="{19A97A65-FB7E-DC4C-8433-B675572D5E70}" dt="2023-02-22T17:58:30.299" v="9801"/>
          <ac:spMkLst>
            <pc:docMk/>
            <pc:sldMk cId="0" sldId="1806"/>
            <ac:spMk id="6" creationId="{00000000-0000-0000-0000-000000000000}"/>
          </ac:spMkLst>
        </pc:spChg>
        <pc:spChg chg="add mod">
          <ac:chgData name="Daniel Khashabi" userId="62390808-c838-45e6-be59-d6fd0d208bc8" providerId="ADAL" clId="{19A97A65-FB7E-DC4C-8433-B675572D5E70}" dt="2023-02-22T16:24:38.414" v="9063"/>
          <ac:spMkLst>
            <pc:docMk/>
            <pc:sldMk cId="0" sldId="1806"/>
            <ac:spMk id="7" creationId="{1AF114B6-5167-A29A-B85A-6ED9741CBC9D}"/>
          </ac:spMkLst>
        </pc:spChg>
      </pc:sldChg>
      <pc:sldChg chg="addSp modSp add">
        <pc:chgData name="Daniel Khashabi" userId="62390808-c838-45e6-be59-d6fd0d208bc8" providerId="ADAL" clId="{19A97A65-FB7E-DC4C-8433-B675572D5E70}" dt="2023-02-22T18:45:37.835" v="10482"/>
        <pc:sldMkLst>
          <pc:docMk/>
          <pc:sldMk cId="0" sldId="1807"/>
        </pc:sldMkLst>
        <pc:spChg chg="mod">
          <ac:chgData name="Daniel Khashabi" userId="62390808-c838-45e6-be59-d6fd0d208bc8" providerId="ADAL" clId="{19A97A65-FB7E-DC4C-8433-B675572D5E70}" dt="2023-02-22T18:45:37.835" v="10482"/>
          <ac:spMkLst>
            <pc:docMk/>
            <pc:sldMk cId="0" sldId="1807"/>
            <ac:spMk id="2" creationId="{00000000-0000-0000-0000-000000000000}"/>
          </ac:spMkLst>
        </pc:spChg>
        <pc:spChg chg="mod">
          <ac:chgData name="Daniel Khashabi" userId="62390808-c838-45e6-be59-d6fd0d208bc8" providerId="ADAL" clId="{19A97A65-FB7E-DC4C-8433-B675572D5E70}" dt="2023-02-22T18:45:37.835" v="10482"/>
          <ac:spMkLst>
            <pc:docMk/>
            <pc:sldMk cId="0" sldId="1807"/>
            <ac:spMk id="4" creationId="{00000000-0000-0000-0000-000000000000}"/>
          </ac:spMkLst>
        </pc:spChg>
        <pc:spChg chg="mod">
          <ac:chgData name="Daniel Khashabi" userId="62390808-c838-45e6-be59-d6fd0d208bc8" providerId="ADAL" clId="{19A97A65-FB7E-DC4C-8433-B675572D5E70}" dt="2023-02-22T17:58:30.299" v="9801"/>
          <ac:spMkLst>
            <pc:docMk/>
            <pc:sldMk cId="0" sldId="1807"/>
            <ac:spMk id="5" creationId="{00000000-0000-0000-0000-000000000000}"/>
          </ac:spMkLst>
        </pc:spChg>
        <pc:spChg chg="add mod">
          <ac:chgData name="Daniel Khashabi" userId="62390808-c838-45e6-be59-d6fd0d208bc8" providerId="ADAL" clId="{19A97A65-FB7E-DC4C-8433-B675572D5E70}" dt="2023-02-22T16:24:39.772" v="9064"/>
          <ac:spMkLst>
            <pc:docMk/>
            <pc:sldMk cId="0" sldId="1807"/>
            <ac:spMk id="6" creationId="{750B0FBA-8B48-AF8E-9D3B-0709FD6FF1BE}"/>
          </ac:spMkLst>
        </pc:spChg>
      </pc:sldChg>
      <pc:sldChg chg="addSp modSp add">
        <pc:chgData name="Daniel Khashabi" userId="62390808-c838-45e6-be59-d6fd0d208bc8" providerId="ADAL" clId="{19A97A65-FB7E-DC4C-8433-B675572D5E70}" dt="2023-02-22T18:45:37.835" v="10482"/>
        <pc:sldMkLst>
          <pc:docMk/>
          <pc:sldMk cId="0" sldId="1808"/>
        </pc:sldMkLst>
        <pc:spChg chg="mod">
          <ac:chgData name="Daniel Khashabi" userId="62390808-c838-45e6-be59-d6fd0d208bc8" providerId="ADAL" clId="{19A97A65-FB7E-DC4C-8433-B675572D5E70}" dt="2023-02-22T18:45:37.835" v="10482"/>
          <ac:spMkLst>
            <pc:docMk/>
            <pc:sldMk cId="0" sldId="1808"/>
            <ac:spMk id="2" creationId="{00000000-0000-0000-0000-000000000000}"/>
          </ac:spMkLst>
        </pc:spChg>
        <pc:spChg chg="mod">
          <ac:chgData name="Daniel Khashabi" userId="62390808-c838-45e6-be59-d6fd0d208bc8" providerId="ADAL" clId="{19A97A65-FB7E-DC4C-8433-B675572D5E70}" dt="2023-02-22T18:45:37.835" v="10482"/>
          <ac:spMkLst>
            <pc:docMk/>
            <pc:sldMk cId="0" sldId="1808"/>
            <ac:spMk id="4" creationId="{00000000-0000-0000-0000-000000000000}"/>
          </ac:spMkLst>
        </pc:spChg>
        <pc:spChg chg="add mod">
          <ac:chgData name="Daniel Khashabi" userId="62390808-c838-45e6-be59-d6fd0d208bc8" providerId="ADAL" clId="{19A97A65-FB7E-DC4C-8433-B675572D5E70}" dt="2023-02-22T16:24:42.703" v="9065"/>
          <ac:spMkLst>
            <pc:docMk/>
            <pc:sldMk cId="0" sldId="1808"/>
            <ac:spMk id="5" creationId="{D68144F0-3C4A-AAE4-40FC-DA96F7DDE14B}"/>
          </ac:spMkLst>
        </pc:spChg>
      </pc:sldChg>
      <pc:sldChg chg="addSp modSp add">
        <pc:chgData name="Daniel Khashabi" userId="62390808-c838-45e6-be59-d6fd0d208bc8" providerId="ADAL" clId="{19A97A65-FB7E-DC4C-8433-B675572D5E70}" dt="2023-02-22T18:45:37.835" v="10482"/>
        <pc:sldMkLst>
          <pc:docMk/>
          <pc:sldMk cId="0" sldId="1809"/>
        </pc:sldMkLst>
        <pc:spChg chg="mod">
          <ac:chgData name="Daniel Khashabi" userId="62390808-c838-45e6-be59-d6fd0d208bc8" providerId="ADAL" clId="{19A97A65-FB7E-DC4C-8433-B675572D5E70}" dt="2023-02-22T18:45:37.835" v="10482"/>
          <ac:spMkLst>
            <pc:docMk/>
            <pc:sldMk cId="0" sldId="1809"/>
            <ac:spMk id="2" creationId="{00000000-0000-0000-0000-000000000000}"/>
          </ac:spMkLst>
        </pc:spChg>
        <pc:spChg chg="mod">
          <ac:chgData name="Daniel Khashabi" userId="62390808-c838-45e6-be59-d6fd0d208bc8" providerId="ADAL" clId="{19A97A65-FB7E-DC4C-8433-B675572D5E70}" dt="2023-02-22T18:45:37.835" v="10482"/>
          <ac:spMkLst>
            <pc:docMk/>
            <pc:sldMk cId="0" sldId="1809"/>
            <ac:spMk id="4" creationId="{00000000-0000-0000-0000-000000000000}"/>
          </ac:spMkLst>
        </pc:spChg>
        <pc:spChg chg="add mod">
          <ac:chgData name="Daniel Khashabi" userId="62390808-c838-45e6-be59-d6fd0d208bc8" providerId="ADAL" clId="{19A97A65-FB7E-DC4C-8433-B675572D5E70}" dt="2023-02-22T16:24:44.134" v="9066"/>
          <ac:spMkLst>
            <pc:docMk/>
            <pc:sldMk cId="0" sldId="1809"/>
            <ac:spMk id="5" creationId="{575CF1C9-AD40-844A-2D6D-9CCFBCA8B188}"/>
          </ac:spMkLst>
        </pc:spChg>
      </pc:sldChg>
      <pc:sldChg chg="addSp modSp add">
        <pc:chgData name="Daniel Khashabi" userId="62390808-c838-45e6-be59-d6fd0d208bc8" providerId="ADAL" clId="{19A97A65-FB7E-DC4C-8433-B675572D5E70}" dt="2023-02-22T18:45:37.835" v="10482"/>
        <pc:sldMkLst>
          <pc:docMk/>
          <pc:sldMk cId="0" sldId="1810"/>
        </pc:sldMkLst>
        <pc:spChg chg="mod">
          <ac:chgData name="Daniel Khashabi" userId="62390808-c838-45e6-be59-d6fd0d208bc8" providerId="ADAL" clId="{19A97A65-FB7E-DC4C-8433-B675572D5E70}" dt="2023-02-22T18:45:37.835" v="10482"/>
          <ac:spMkLst>
            <pc:docMk/>
            <pc:sldMk cId="0" sldId="1810"/>
            <ac:spMk id="2" creationId="{00000000-0000-0000-0000-000000000000}"/>
          </ac:spMkLst>
        </pc:spChg>
        <pc:spChg chg="mod">
          <ac:chgData name="Daniel Khashabi" userId="62390808-c838-45e6-be59-d6fd0d208bc8" providerId="ADAL" clId="{19A97A65-FB7E-DC4C-8433-B675572D5E70}" dt="2023-02-22T18:45:37.835" v="10482"/>
          <ac:spMkLst>
            <pc:docMk/>
            <pc:sldMk cId="0" sldId="1810"/>
            <ac:spMk id="3" creationId="{00000000-0000-0000-0000-000000000000}"/>
          </ac:spMkLst>
        </pc:spChg>
        <pc:spChg chg="mod">
          <ac:chgData name="Daniel Khashabi" userId="62390808-c838-45e6-be59-d6fd0d208bc8" providerId="ADAL" clId="{19A97A65-FB7E-DC4C-8433-B675572D5E70}" dt="2023-02-22T17:58:30.299" v="9801"/>
          <ac:spMkLst>
            <pc:docMk/>
            <pc:sldMk cId="0" sldId="1810"/>
            <ac:spMk id="4" creationId="{00000000-0000-0000-0000-000000000000}"/>
          </ac:spMkLst>
        </pc:spChg>
        <pc:spChg chg="mod">
          <ac:chgData name="Daniel Khashabi" userId="62390808-c838-45e6-be59-d6fd0d208bc8" providerId="ADAL" clId="{19A97A65-FB7E-DC4C-8433-B675572D5E70}" dt="2023-02-22T17:58:30.299" v="9801"/>
          <ac:spMkLst>
            <pc:docMk/>
            <pc:sldMk cId="0" sldId="1810"/>
            <ac:spMk id="5" creationId="{00000000-0000-0000-0000-000000000000}"/>
          </ac:spMkLst>
        </pc:spChg>
        <pc:spChg chg="mod">
          <ac:chgData name="Daniel Khashabi" userId="62390808-c838-45e6-be59-d6fd0d208bc8" providerId="ADAL" clId="{19A97A65-FB7E-DC4C-8433-B675572D5E70}" dt="2023-02-22T17:58:30.299" v="9801"/>
          <ac:spMkLst>
            <pc:docMk/>
            <pc:sldMk cId="0" sldId="1810"/>
            <ac:spMk id="7" creationId="{00000000-0000-0000-0000-000000000000}"/>
          </ac:spMkLst>
        </pc:spChg>
        <pc:spChg chg="mod">
          <ac:chgData name="Daniel Khashabi" userId="62390808-c838-45e6-be59-d6fd0d208bc8" providerId="ADAL" clId="{19A97A65-FB7E-DC4C-8433-B675572D5E70}" dt="2023-02-22T17:58:30.299" v="9801"/>
          <ac:spMkLst>
            <pc:docMk/>
            <pc:sldMk cId="0" sldId="1810"/>
            <ac:spMk id="8" creationId="{00000000-0000-0000-0000-000000000000}"/>
          </ac:spMkLst>
        </pc:spChg>
        <pc:spChg chg="mod">
          <ac:chgData name="Daniel Khashabi" userId="62390808-c838-45e6-be59-d6fd0d208bc8" providerId="ADAL" clId="{19A97A65-FB7E-DC4C-8433-B675572D5E70}" dt="2023-02-22T17:58:30.299" v="9801"/>
          <ac:spMkLst>
            <pc:docMk/>
            <pc:sldMk cId="0" sldId="1810"/>
            <ac:spMk id="9" creationId="{00000000-0000-0000-0000-000000000000}"/>
          </ac:spMkLst>
        </pc:spChg>
        <pc:spChg chg="mod">
          <ac:chgData name="Daniel Khashabi" userId="62390808-c838-45e6-be59-d6fd0d208bc8" providerId="ADAL" clId="{19A97A65-FB7E-DC4C-8433-B675572D5E70}" dt="2023-02-22T17:58:30.299" v="9801"/>
          <ac:spMkLst>
            <pc:docMk/>
            <pc:sldMk cId="0" sldId="1810"/>
            <ac:spMk id="10" creationId="{00000000-0000-0000-0000-000000000000}"/>
          </ac:spMkLst>
        </pc:spChg>
        <pc:spChg chg="mod">
          <ac:chgData name="Daniel Khashabi" userId="62390808-c838-45e6-be59-d6fd0d208bc8" providerId="ADAL" clId="{19A97A65-FB7E-DC4C-8433-B675572D5E70}" dt="2023-02-22T17:58:30.299" v="9801"/>
          <ac:spMkLst>
            <pc:docMk/>
            <pc:sldMk cId="0" sldId="1810"/>
            <ac:spMk id="12" creationId="{00000000-0000-0000-0000-000000000000}"/>
          </ac:spMkLst>
        </pc:spChg>
        <pc:spChg chg="mod">
          <ac:chgData name="Daniel Khashabi" userId="62390808-c838-45e6-be59-d6fd0d208bc8" providerId="ADAL" clId="{19A97A65-FB7E-DC4C-8433-B675572D5E70}" dt="2023-02-22T17:58:30.299" v="9801"/>
          <ac:spMkLst>
            <pc:docMk/>
            <pc:sldMk cId="0" sldId="1810"/>
            <ac:spMk id="13" creationId="{00000000-0000-0000-0000-000000000000}"/>
          </ac:spMkLst>
        </pc:spChg>
        <pc:spChg chg="mod">
          <ac:chgData name="Daniel Khashabi" userId="62390808-c838-45e6-be59-d6fd0d208bc8" providerId="ADAL" clId="{19A97A65-FB7E-DC4C-8433-B675572D5E70}" dt="2023-02-22T17:58:30.299" v="9801"/>
          <ac:spMkLst>
            <pc:docMk/>
            <pc:sldMk cId="0" sldId="1810"/>
            <ac:spMk id="14" creationId="{00000000-0000-0000-0000-000000000000}"/>
          </ac:spMkLst>
        </pc:spChg>
        <pc:spChg chg="mod">
          <ac:chgData name="Daniel Khashabi" userId="62390808-c838-45e6-be59-d6fd0d208bc8" providerId="ADAL" clId="{19A97A65-FB7E-DC4C-8433-B675572D5E70}" dt="2023-02-22T17:58:30.299" v="9801"/>
          <ac:spMkLst>
            <pc:docMk/>
            <pc:sldMk cId="0" sldId="1810"/>
            <ac:spMk id="15" creationId="{00000000-0000-0000-0000-000000000000}"/>
          </ac:spMkLst>
        </pc:spChg>
        <pc:spChg chg="mod">
          <ac:chgData name="Daniel Khashabi" userId="62390808-c838-45e6-be59-d6fd0d208bc8" providerId="ADAL" clId="{19A97A65-FB7E-DC4C-8433-B675572D5E70}" dt="2023-02-22T17:58:30.299" v="9801"/>
          <ac:spMkLst>
            <pc:docMk/>
            <pc:sldMk cId="0" sldId="1810"/>
            <ac:spMk id="20" creationId="{00000000-0000-0000-0000-000000000000}"/>
          </ac:spMkLst>
        </pc:spChg>
        <pc:spChg chg="mod">
          <ac:chgData name="Daniel Khashabi" userId="62390808-c838-45e6-be59-d6fd0d208bc8" providerId="ADAL" clId="{19A97A65-FB7E-DC4C-8433-B675572D5E70}" dt="2023-02-22T18:45:37.835" v="10482"/>
          <ac:spMkLst>
            <pc:docMk/>
            <pc:sldMk cId="0" sldId="1810"/>
            <ac:spMk id="22" creationId="{00000000-0000-0000-0000-000000000000}"/>
          </ac:spMkLst>
        </pc:spChg>
        <pc:spChg chg="add mod">
          <ac:chgData name="Daniel Khashabi" userId="62390808-c838-45e6-be59-d6fd0d208bc8" providerId="ADAL" clId="{19A97A65-FB7E-DC4C-8433-B675572D5E70}" dt="2023-02-22T16:24:45.525" v="9067"/>
          <ac:spMkLst>
            <pc:docMk/>
            <pc:sldMk cId="0" sldId="1810"/>
            <ac:spMk id="23" creationId="{EC95E0D5-9DC1-F4FA-0999-DC259088291C}"/>
          </ac:spMkLst>
        </pc:spChg>
      </pc:sldChg>
      <pc:sldChg chg="addSp modSp add">
        <pc:chgData name="Daniel Khashabi" userId="62390808-c838-45e6-be59-d6fd0d208bc8" providerId="ADAL" clId="{19A97A65-FB7E-DC4C-8433-B675572D5E70}" dt="2023-02-22T18:45:37.835" v="10482"/>
        <pc:sldMkLst>
          <pc:docMk/>
          <pc:sldMk cId="0" sldId="1811"/>
        </pc:sldMkLst>
        <pc:spChg chg="mod">
          <ac:chgData name="Daniel Khashabi" userId="62390808-c838-45e6-be59-d6fd0d208bc8" providerId="ADAL" clId="{19A97A65-FB7E-DC4C-8433-B675572D5E70}" dt="2023-02-22T17:58:30.299" v="9801"/>
          <ac:spMkLst>
            <pc:docMk/>
            <pc:sldMk cId="0" sldId="1811"/>
            <ac:spMk id="3" creationId="{00000000-0000-0000-0000-000000000000}"/>
          </ac:spMkLst>
        </pc:spChg>
        <pc:spChg chg="mod">
          <ac:chgData name="Daniel Khashabi" userId="62390808-c838-45e6-be59-d6fd0d208bc8" providerId="ADAL" clId="{19A97A65-FB7E-DC4C-8433-B675572D5E70}" dt="2023-02-22T17:58:30.299" v="9801"/>
          <ac:spMkLst>
            <pc:docMk/>
            <pc:sldMk cId="0" sldId="1811"/>
            <ac:spMk id="4" creationId="{00000000-0000-0000-0000-000000000000}"/>
          </ac:spMkLst>
        </pc:spChg>
        <pc:spChg chg="mod">
          <ac:chgData name="Daniel Khashabi" userId="62390808-c838-45e6-be59-d6fd0d208bc8" providerId="ADAL" clId="{19A97A65-FB7E-DC4C-8433-B675572D5E70}" dt="2023-02-22T17:58:30.299" v="9801"/>
          <ac:spMkLst>
            <pc:docMk/>
            <pc:sldMk cId="0" sldId="1811"/>
            <ac:spMk id="6" creationId="{00000000-0000-0000-0000-000000000000}"/>
          </ac:spMkLst>
        </pc:spChg>
        <pc:spChg chg="mod">
          <ac:chgData name="Daniel Khashabi" userId="62390808-c838-45e6-be59-d6fd0d208bc8" providerId="ADAL" clId="{19A97A65-FB7E-DC4C-8433-B675572D5E70}" dt="2023-02-22T17:58:30.299" v="9801"/>
          <ac:spMkLst>
            <pc:docMk/>
            <pc:sldMk cId="0" sldId="1811"/>
            <ac:spMk id="7" creationId="{00000000-0000-0000-0000-000000000000}"/>
          </ac:spMkLst>
        </pc:spChg>
        <pc:spChg chg="mod">
          <ac:chgData name="Daniel Khashabi" userId="62390808-c838-45e6-be59-d6fd0d208bc8" providerId="ADAL" clId="{19A97A65-FB7E-DC4C-8433-B675572D5E70}" dt="2023-02-22T17:58:30.299" v="9801"/>
          <ac:spMkLst>
            <pc:docMk/>
            <pc:sldMk cId="0" sldId="1811"/>
            <ac:spMk id="8" creationId="{00000000-0000-0000-0000-000000000000}"/>
          </ac:spMkLst>
        </pc:spChg>
        <pc:spChg chg="mod">
          <ac:chgData name="Daniel Khashabi" userId="62390808-c838-45e6-be59-d6fd0d208bc8" providerId="ADAL" clId="{19A97A65-FB7E-DC4C-8433-B675572D5E70}" dt="2023-02-22T17:58:30.299" v="9801"/>
          <ac:spMkLst>
            <pc:docMk/>
            <pc:sldMk cId="0" sldId="1811"/>
            <ac:spMk id="10" creationId="{00000000-0000-0000-0000-000000000000}"/>
          </ac:spMkLst>
        </pc:spChg>
        <pc:spChg chg="mod">
          <ac:chgData name="Daniel Khashabi" userId="62390808-c838-45e6-be59-d6fd0d208bc8" providerId="ADAL" clId="{19A97A65-FB7E-DC4C-8433-B675572D5E70}" dt="2023-02-22T17:58:30.299" v="9801"/>
          <ac:spMkLst>
            <pc:docMk/>
            <pc:sldMk cId="0" sldId="1811"/>
            <ac:spMk id="11" creationId="{00000000-0000-0000-0000-000000000000}"/>
          </ac:spMkLst>
        </pc:spChg>
        <pc:spChg chg="mod">
          <ac:chgData name="Daniel Khashabi" userId="62390808-c838-45e6-be59-d6fd0d208bc8" providerId="ADAL" clId="{19A97A65-FB7E-DC4C-8433-B675572D5E70}" dt="2023-02-22T17:58:30.299" v="9801"/>
          <ac:spMkLst>
            <pc:docMk/>
            <pc:sldMk cId="0" sldId="1811"/>
            <ac:spMk id="12" creationId="{00000000-0000-0000-0000-000000000000}"/>
          </ac:spMkLst>
        </pc:spChg>
        <pc:spChg chg="mod">
          <ac:chgData name="Daniel Khashabi" userId="62390808-c838-45e6-be59-d6fd0d208bc8" providerId="ADAL" clId="{19A97A65-FB7E-DC4C-8433-B675572D5E70}" dt="2023-02-22T17:58:30.299" v="9801"/>
          <ac:spMkLst>
            <pc:docMk/>
            <pc:sldMk cId="0" sldId="1811"/>
            <ac:spMk id="13" creationId="{00000000-0000-0000-0000-000000000000}"/>
          </ac:spMkLst>
        </pc:spChg>
        <pc:spChg chg="mod">
          <ac:chgData name="Daniel Khashabi" userId="62390808-c838-45e6-be59-d6fd0d208bc8" providerId="ADAL" clId="{19A97A65-FB7E-DC4C-8433-B675572D5E70}" dt="2023-02-22T17:58:30.299" v="9801"/>
          <ac:spMkLst>
            <pc:docMk/>
            <pc:sldMk cId="0" sldId="1811"/>
            <ac:spMk id="18" creationId="{00000000-0000-0000-0000-000000000000}"/>
          </ac:spMkLst>
        </pc:spChg>
        <pc:spChg chg="mod">
          <ac:chgData name="Daniel Khashabi" userId="62390808-c838-45e6-be59-d6fd0d208bc8" providerId="ADAL" clId="{19A97A65-FB7E-DC4C-8433-B675572D5E70}" dt="2023-02-22T18:45:37.835" v="10482"/>
          <ac:spMkLst>
            <pc:docMk/>
            <pc:sldMk cId="0" sldId="1811"/>
            <ac:spMk id="20" creationId="{00000000-0000-0000-0000-000000000000}"/>
          </ac:spMkLst>
        </pc:spChg>
        <pc:spChg chg="mod">
          <ac:chgData name="Daniel Khashabi" userId="62390808-c838-45e6-be59-d6fd0d208bc8" providerId="ADAL" clId="{19A97A65-FB7E-DC4C-8433-B675572D5E70}" dt="2023-02-22T17:58:30.299" v="9801"/>
          <ac:spMkLst>
            <pc:docMk/>
            <pc:sldMk cId="0" sldId="1811"/>
            <ac:spMk id="22" creationId="{00000000-0000-0000-0000-000000000000}"/>
          </ac:spMkLst>
        </pc:spChg>
        <pc:spChg chg="mod">
          <ac:chgData name="Daniel Khashabi" userId="62390808-c838-45e6-be59-d6fd0d208bc8" providerId="ADAL" clId="{19A97A65-FB7E-DC4C-8433-B675572D5E70}" dt="2023-02-22T17:58:30.299" v="9801"/>
          <ac:spMkLst>
            <pc:docMk/>
            <pc:sldMk cId="0" sldId="1811"/>
            <ac:spMk id="23" creationId="{00000000-0000-0000-0000-000000000000}"/>
          </ac:spMkLst>
        </pc:spChg>
        <pc:spChg chg="mod">
          <ac:chgData name="Daniel Khashabi" userId="62390808-c838-45e6-be59-d6fd0d208bc8" providerId="ADAL" clId="{19A97A65-FB7E-DC4C-8433-B675572D5E70}" dt="2023-02-22T18:45:37.835" v="10482"/>
          <ac:spMkLst>
            <pc:docMk/>
            <pc:sldMk cId="0" sldId="1811"/>
            <ac:spMk id="24" creationId="{00000000-0000-0000-0000-000000000000}"/>
          </ac:spMkLst>
        </pc:spChg>
        <pc:spChg chg="add mod">
          <ac:chgData name="Daniel Khashabi" userId="62390808-c838-45e6-be59-d6fd0d208bc8" providerId="ADAL" clId="{19A97A65-FB7E-DC4C-8433-B675572D5E70}" dt="2023-02-22T16:24:46.926" v="9068"/>
          <ac:spMkLst>
            <pc:docMk/>
            <pc:sldMk cId="0" sldId="1811"/>
            <ac:spMk id="25" creationId="{3B9DB3A4-BC72-75D1-0FD4-B96C286160E9}"/>
          </ac:spMkLst>
        </pc:spChg>
      </pc:sldChg>
      <pc:sldChg chg="addSp modSp add">
        <pc:chgData name="Daniel Khashabi" userId="62390808-c838-45e6-be59-d6fd0d208bc8" providerId="ADAL" clId="{19A97A65-FB7E-DC4C-8433-B675572D5E70}" dt="2023-02-22T18:45:37.835" v="10482"/>
        <pc:sldMkLst>
          <pc:docMk/>
          <pc:sldMk cId="0" sldId="1812"/>
        </pc:sldMkLst>
        <pc:spChg chg="mod">
          <ac:chgData name="Daniel Khashabi" userId="62390808-c838-45e6-be59-d6fd0d208bc8" providerId="ADAL" clId="{19A97A65-FB7E-DC4C-8433-B675572D5E70}" dt="2023-02-22T18:45:37.835" v="10482"/>
          <ac:spMkLst>
            <pc:docMk/>
            <pc:sldMk cId="0" sldId="1812"/>
            <ac:spMk id="3" creationId="{00000000-0000-0000-0000-000000000000}"/>
          </ac:spMkLst>
        </pc:spChg>
        <pc:spChg chg="mod">
          <ac:chgData name="Daniel Khashabi" userId="62390808-c838-45e6-be59-d6fd0d208bc8" providerId="ADAL" clId="{19A97A65-FB7E-DC4C-8433-B675572D5E70}" dt="2023-02-22T17:58:30.299" v="9801"/>
          <ac:spMkLst>
            <pc:docMk/>
            <pc:sldMk cId="0" sldId="1812"/>
            <ac:spMk id="5" creationId="{00000000-0000-0000-0000-000000000000}"/>
          </ac:spMkLst>
        </pc:spChg>
        <pc:spChg chg="mod">
          <ac:chgData name="Daniel Khashabi" userId="62390808-c838-45e6-be59-d6fd0d208bc8" providerId="ADAL" clId="{19A97A65-FB7E-DC4C-8433-B675572D5E70}" dt="2023-02-22T17:58:30.299" v="9801"/>
          <ac:spMkLst>
            <pc:docMk/>
            <pc:sldMk cId="0" sldId="1812"/>
            <ac:spMk id="6" creationId="{00000000-0000-0000-0000-000000000000}"/>
          </ac:spMkLst>
        </pc:spChg>
        <pc:spChg chg="mod">
          <ac:chgData name="Daniel Khashabi" userId="62390808-c838-45e6-be59-d6fd0d208bc8" providerId="ADAL" clId="{19A97A65-FB7E-DC4C-8433-B675572D5E70}" dt="2023-02-22T17:58:30.299" v="9801"/>
          <ac:spMkLst>
            <pc:docMk/>
            <pc:sldMk cId="0" sldId="1812"/>
            <ac:spMk id="7" creationId="{00000000-0000-0000-0000-000000000000}"/>
          </ac:spMkLst>
        </pc:spChg>
        <pc:spChg chg="mod">
          <ac:chgData name="Daniel Khashabi" userId="62390808-c838-45e6-be59-d6fd0d208bc8" providerId="ADAL" clId="{19A97A65-FB7E-DC4C-8433-B675572D5E70}" dt="2023-02-22T17:58:30.299" v="9801"/>
          <ac:spMkLst>
            <pc:docMk/>
            <pc:sldMk cId="0" sldId="1812"/>
            <ac:spMk id="8" creationId="{00000000-0000-0000-0000-000000000000}"/>
          </ac:spMkLst>
        </pc:spChg>
        <pc:spChg chg="mod">
          <ac:chgData name="Daniel Khashabi" userId="62390808-c838-45e6-be59-d6fd0d208bc8" providerId="ADAL" clId="{19A97A65-FB7E-DC4C-8433-B675572D5E70}" dt="2023-02-22T18:45:37.835" v="10482"/>
          <ac:spMkLst>
            <pc:docMk/>
            <pc:sldMk cId="0" sldId="1812"/>
            <ac:spMk id="9" creationId="{00000000-0000-0000-0000-000000000000}"/>
          </ac:spMkLst>
        </pc:spChg>
        <pc:spChg chg="mod">
          <ac:chgData name="Daniel Khashabi" userId="62390808-c838-45e6-be59-d6fd0d208bc8" providerId="ADAL" clId="{19A97A65-FB7E-DC4C-8433-B675572D5E70}" dt="2023-02-22T18:45:37.835" v="10482"/>
          <ac:spMkLst>
            <pc:docMk/>
            <pc:sldMk cId="0" sldId="1812"/>
            <ac:spMk id="10" creationId="{00000000-0000-0000-0000-000000000000}"/>
          </ac:spMkLst>
        </pc:spChg>
        <pc:spChg chg="add mod">
          <ac:chgData name="Daniel Khashabi" userId="62390808-c838-45e6-be59-d6fd0d208bc8" providerId="ADAL" clId="{19A97A65-FB7E-DC4C-8433-B675572D5E70}" dt="2023-02-22T16:24:57.343" v="9074"/>
          <ac:spMkLst>
            <pc:docMk/>
            <pc:sldMk cId="0" sldId="1812"/>
            <ac:spMk id="11" creationId="{6A0F99E8-21D0-4730-D6C4-356332EFA678}"/>
          </ac:spMkLst>
        </pc:spChg>
      </pc:sldChg>
      <pc:sldChg chg="addSp modSp add">
        <pc:chgData name="Daniel Khashabi" userId="62390808-c838-45e6-be59-d6fd0d208bc8" providerId="ADAL" clId="{19A97A65-FB7E-DC4C-8433-B675572D5E70}" dt="2023-02-22T18:45:37.835" v="10482"/>
        <pc:sldMkLst>
          <pc:docMk/>
          <pc:sldMk cId="0" sldId="1813"/>
        </pc:sldMkLst>
        <pc:spChg chg="mod">
          <ac:chgData name="Daniel Khashabi" userId="62390808-c838-45e6-be59-d6fd0d208bc8" providerId="ADAL" clId="{19A97A65-FB7E-DC4C-8433-B675572D5E70}" dt="2023-02-22T17:58:30.299" v="9801"/>
          <ac:spMkLst>
            <pc:docMk/>
            <pc:sldMk cId="0" sldId="1813"/>
            <ac:spMk id="3" creationId="{00000000-0000-0000-0000-000000000000}"/>
          </ac:spMkLst>
        </pc:spChg>
        <pc:spChg chg="mod">
          <ac:chgData name="Daniel Khashabi" userId="62390808-c838-45e6-be59-d6fd0d208bc8" providerId="ADAL" clId="{19A97A65-FB7E-DC4C-8433-B675572D5E70}" dt="2023-02-22T18:45:37.835" v="10482"/>
          <ac:spMkLst>
            <pc:docMk/>
            <pc:sldMk cId="0" sldId="1813"/>
            <ac:spMk id="4" creationId="{00000000-0000-0000-0000-000000000000}"/>
          </ac:spMkLst>
        </pc:spChg>
        <pc:spChg chg="mod">
          <ac:chgData name="Daniel Khashabi" userId="62390808-c838-45e6-be59-d6fd0d208bc8" providerId="ADAL" clId="{19A97A65-FB7E-DC4C-8433-B675572D5E70}" dt="2023-02-22T18:45:37.835" v="10482"/>
          <ac:spMkLst>
            <pc:docMk/>
            <pc:sldMk cId="0" sldId="1813"/>
            <ac:spMk id="5" creationId="{00000000-0000-0000-0000-000000000000}"/>
          </ac:spMkLst>
        </pc:spChg>
        <pc:spChg chg="mod">
          <ac:chgData name="Daniel Khashabi" userId="62390808-c838-45e6-be59-d6fd0d208bc8" providerId="ADAL" clId="{19A97A65-FB7E-DC4C-8433-B675572D5E70}" dt="2023-02-22T18:45:37.835" v="10482"/>
          <ac:spMkLst>
            <pc:docMk/>
            <pc:sldMk cId="0" sldId="1813"/>
            <ac:spMk id="6" creationId="{00000000-0000-0000-0000-000000000000}"/>
          </ac:spMkLst>
        </pc:spChg>
        <pc:spChg chg="add mod">
          <ac:chgData name="Daniel Khashabi" userId="62390808-c838-45e6-be59-d6fd0d208bc8" providerId="ADAL" clId="{19A97A65-FB7E-DC4C-8433-B675572D5E70}" dt="2023-02-22T16:25:04.627" v="9078"/>
          <ac:spMkLst>
            <pc:docMk/>
            <pc:sldMk cId="0" sldId="1813"/>
            <ac:spMk id="7" creationId="{361CD9B1-1ABF-F8B0-0DB6-839802A6FC94}"/>
          </ac:spMkLst>
        </pc:spChg>
      </pc:sldChg>
      <pc:sldChg chg="addSp modSp add">
        <pc:chgData name="Daniel Khashabi" userId="62390808-c838-45e6-be59-d6fd0d208bc8" providerId="ADAL" clId="{19A97A65-FB7E-DC4C-8433-B675572D5E70}" dt="2023-02-22T18:45:37.835" v="10482"/>
        <pc:sldMkLst>
          <pc:docMk/>
          <pc:sldMk cId="0" sldId="1814"/>
        </pc:sldMkLst>
        <pc:spChg chg="mod">
          <ac:chgData name="Daniel Khashabi" userId="62390808-c838-45e6-be59-d6fd0d208bc8" providerId="ADAL" clId="{19A97A65-FB7E-DC4C-8433-B675572D5E70}" dt="2023-02-22T18:45:37.835" v="10482"/>
          <ac:spMkLst>
            <pc:docMk/>
            <pc:sldMk cId="0" sldId="1814"/>
            <ac:spMk id="2" creationId="{00000000-0000-0000-0000-000000000000}"/>
          </ac:spMkLst>
        </pc:spChg>
        <pc:spChg chg="mod">
          <ac:chgData name="Daniel Khashabi" userId="62390808-c838-45e6-be59-d6fd0d208bc8" providerId="ADAL" clId="{19A97A65-FB7E-DC4C-8433-B675572D5E70}" dt="2023-02-22T18:45:37.835" v="10482"/>
          <ac:spMkLst>
            <pc:docMk/>
            <pc:sldMk cId="0" sldId="1814"/>
            <ac:spMk id="3" creationId="{00000000-0000-0000-0000-000000000000}"/>
          </ac:spMkLst>
        </pc:spChg>
        <pc:spChg chg="mod">
          <ac:chgData name="Daniel Khashabi" userId="62390808-c838-45e6-be59-d6fd0d208bc8" providerId="ADAL" clId="{19A97A65-FB7E-DC4C-8433-B675572D5E70}" dt="2023-02-22T17:58:30.299" v="9801"/>
          <ac:spMkLst>
            <pc:docMk/>
            <pc:sldMk cId="0" sldId="1814"/>
            <ac:spMk id="4" creationId="{00000000-0000-0000-0000-000000000000}"/>
          </ac:spMkLst>
        </pc:spChg>
        <pc:spChg chg="mod">
          <ac:chgData name="Daniel Khashabi" userId="62390808-c838-45e6-be59-d6fd0d208bc8" providerId="ADAL" clId="{19A97A65-FB7E-DC4C-8433-B675572D5E70}" dt="2023-02-22T18:45:37.835" v="10482"/>
          <ac:spMkLst>
            <pc:docMk/>
            <pc:sldMk cId="0" sldId="1814"/>
            <ac:spMk id="5" creationId="{00000000-0000-0000-0000-000000000000}"/>
          </ac:spMkLst>
        </pc:spChg>
        <pc:spChg chg="mod">
          <ac:chgData name="Daniel Khashabi" userId="62390808-c838-45e6-be59-d6fd0d208bc8" providerId="ADAL" clId="{19A97A65-FB7E-DC4C-8433-B675572D5E70}" dt="2023-02-22T18:45:37.835" v="10482"/>
          <ac:spMkLst>
            <pc:docMk/>
            <pc:sldMk cId="0" sldId="1814"/>
            <ac:spMk id="6" creationId="{00000000-0000-0000-0000-000000000000}"/>
          </ac:spMkLst>
        </pc:spChg>
        <pc:spChg chg="add mod">
          <ac:chgData name="Daniel Khashabi" userId="62390808-c838-45e6-be59-d6fd0d208bc8" providerId="ADAL" clId="{19A97A65-FB7E-DC4C-8433-B675572D5E70}" dt="2023-02-22T16:25:03.755" v="9077"/>
          <ac:spMkLst>
            <pc:docMk/>
            <pc:sldMk cId="0" sldId="1814"/>
            <ac:spMk id="7" creationId="{6C064783-6B61-53F3-667A-168B39E8A434}"/>
          </ac:spMkLst>
        </pc:spChg>
      </pc:sldChg>
      <pc:sldChg chg="addSp modSp add">
        <pc:chgData name="Daniel Khashabi" userId="62390808-c838-45e6-be59-d6fd0d208bc8" providerId="ADAL" clId="{19A97A65-FB7E-DC4C-8433-B675572D5E70}" dt="2023-02-22T18:45:37.835" v="10482"/>
        <pc:sldMkLst>
          <pc:docMk/>
          <pc:sldMk cId="0" sldId="1815"/>
        </pc:sldMkLst>
        <pc:spChg chg="mod">
          <ac:chgData name="Daniel Khashabi" userId="62390808-c838-45e6-be59-d6fd0d208bc8" providerId="ADAL" clId="{19A97A65-FB7E-DC4C-8433-B675572D5E70}" dt="2023-02-22T18:45:37.835" v="10482"/>
          <ac:spMkLst>
            <pc:docMk/>
            <pc:sldMk cId="0" sldId="1815"/>
            <ac:spMk id="2" creationId="{00000000-0000-0000-0000-000000000000}"/>
          </ac:spMkLst>
        </pc:spChg>
        <pc:spChg chg="mod">
          <ac:chgData name="Daniel Khashabi" userId="62390808-c838-45e6-be59-d6fd0d208bc8" providerId="ADAL" clId="{19A97A65-FB7E-DC4C-8433-B675572D5E70}" dt="2023-02-22T18:45:37.835" v="10482"/>
          <ac:spMkLst>
            <pc:docMk/>
            <pc:sldMk cId="0" sldId="1815"/>
            <ac:spMk id="3" creationId="{00000000-0000-0000-0000-000000000000}"/>
          </ac:spMkLst>
        </pc:spChg>
        <pc:spChg chg="mod">
          <ac:chgData name="Daniel Khashabi" userId="62390808-c838-45e6-be59-d6fd0d208bc8" providerId="ADAL" clId="{19A97A65-FB7E-DC4C-8433-B675572D5E70}" dt="2023-02-22T18:45:37.835" v="10482"/>
          <ac:spMkLst>
            <pc:docMk/>
            <pc:sldMk cId="0" sldId="1815"/>
            <ac:spMk id="4" creationId="{00000000-0000-0000-0000-000000000000}"/>
          </ac:spMkLst>
        </pc:spChg>
        <pc:spChg chg="mod">
          <ac:chgData name="Daniel Khashabi" userId="62390808-c838-45e6-be59-d6fd0d208bc8" providerId="ADAL" clId="{19A97A65-FB7E-DC4C-8433-B675572D5E70}" dt="2023-02-22T17:58:30.299" v="9801"/>
          <ac:spMkLst>
            <pc:docMk/>
            <pc:sldMk cId="0" sldId="1815"/>
            <ac:spMk id="5" creationId="{00000000-0000-0000-0000-000000000000}"/>
          </ac:spMkLst>
        </pc:spChg>
        <pc:spChg chg="mod">
          <ac:chgData name="Daniel Khashabi" userId="62390808-c838-45e6-be59-d6fd0d208bc8" providerId="ADAL" clId="{19A97A65-FB7E-DC4C-8433-B675572D5E70}" dt="2023-02-22T18:45:37.835" v="10482"/>
          <ac:spMkLst>
            <pc:docMk/>
            <pc:sldMk cId="0" sldId="1815"/>
            <ac:spMk id="6" creationId="{00000000-0000-0000-0000-000000000000}"/>
          </ac:spMkLst>
        </pc:spChg>
        <pc:spChg chg="add mod">
          <ac:chgData name="Daniel Khashabi" userId="62390808-c838-45e6-be59-d6fd0d208bc8" providerId="ADAL" clId="{19A97A65-FB7E-DC4C-8433-B675572D5E70}" dt="2023-02-22T16:25:06.700" v="9079"/>
          <ac:spMkLst>
            <pc:docMk/>
            <pc:sldMk cId="0" sldId="1815"/>
            <ac:spMk id="7" creationId="{042E6CE0-12F6-1F34-AC21-57F69E2E42E5}"/>
          </ac:spMkLst>
        </pc:spChg>
      </pc:sldChg>
      <pc:sldChg chg="addSp modSp add">
        <pc:chgData name="Daniel Khashabi" userId="62390808-c838-45e6-be59-d6fd0d208bc8" providerId="ADAL" clId="{19A97A65-FB7E-DC4C-8433-B675572D5E70}" dt="2023-02-22T18:45:37.835" v="10482"/>
        <pc:sldMkLst>
          <pc:docMk/>
          <pc:sldMk cId="0" sldId="1816"/>
        </pc:sldMkLst>
        <pc:spChg chg="mod">
          <ac:chgData name="Daniel Khashabi" userId="62390808-c838-45e6-be59-d6fd0d208bc8" providerId="ADAL" clId="{19A97A65-FB7E-DC4C-8433-B675572D5E70}" dt="2023-02-22T17:58:30.299" v="9801"/>
          <ac:spMkLst>
            <pc:docMk/>
            <pc:sldMk cId="0" sldId="1816"/>
            <ac:spMk id="3" creationId="{00000000-0000-0000-0000-000000000000}"/>
          </ac:spMkLst>
        </pc:spChg>
        <pc:spChg chg="mod">
          <ac:chgData name="Daniel Khashabi" userId="62390808-c838-45e6-be59-d6fd0d208bc8" providerId="ADAL" clId="{19A97A65-FB7E-DC4C-8433-B675572D5E70}" dt="2023-02-22T18:45:37.835" v="10482"/>
          <ac:spMkLst>
            <pc:docMk/>
            <pc:sldMk cId="0" sldId="1816"/>
            <ac:spMk id="4" creationId="{00000000-0000-0000-0000-000000000000}"/>
          </ac:spMkLst>
        </pc:spChg>
        <pc:spChg chg="mod">
          <ac:chgData name="Daniel Khashabi" userId="62390808-c838-45e6-be59-d6fd0d208bc8" providerId="ADAL" clId="{19A97A65-FB7E-DC4C-8433-B675572D5E70}" dt="2023-02-22T18:45:37.835" v="10482"/>
          <ac:spMkLst>
            <pc:docMk/>
            <pc:sldMk cId="0" sldId="1816"/>
            <ac:spMk id="5" creationId="{00000000-0000-0000-0000-000000000000}"/>
          </ac:spMkLst>
        </pc:spChg>
        <pc:spChg chg="mod">
          <ac:chgData name="Daniel Khashabi" userId="62390808-c838-45e6-be59-d6fd0d208bc8" providerId="ADAL" clId="{19A97A65-FB7E-DC4C-8433-B675572D5E70}" dt="2023-02-22T18:45:37.835" v="10482"/>
          <ac:spMkLst>
            <pc:docMk/>
            <pc:sldMk cId="0" sldId="1816"/>
            <ac:spMk id="6" creationId="{00000000-0000-0000-0000-000000000000}"/>
          </ac:spMkLst>
        </pc:spChg>
        <pc:spChg chg="add mod">
          <ac:chgData name="Daniel Khashabi" userId="62390808-c838-45e6-be59-d6fd0d208bc8" providerId="ADAL" clId="{19A97A65-FB7E-DC4C-8433-B675572D5E70}" dt="2023-02-22T16:25:08.255" v="9080"/>
          <ac:spMkLst>
            <pc:docMk/>
            <pc:sldMk cId="0" sldId="1816"/>
            <ac:spMk id="7" creationId="{50E6C145-CE46-8D94-B8E1-1CC11FCBEB15}"/>
          </ac:spMkLst>
        </pc:spChg>
      </pc:sldChg>
      <pc:sldChg chg="addSp modSp add">
        <pc:chgData name="Daniel Khashabi" userId="62390808-c838-45e6-be59-d6fd0d208bc8" providerId="ADAL" clId="{19A97A65-FB7E-DC4C-8433-B675572D5E70}" dt="2023-02-22T18:45:37.835" v="10482"/>
        <pc:sldMkLst>
          <pc:docMk/>
          <pc:sldMk cId="0" sldId="1817"/>
        </pc:sldMkLst>
        <pc:spChg chg="mod">
          <ac:chgData name="Daniel Khashabi" userId="62390808-c838-45e6-be59-d6fd0d208bc8" providerId="ADAL" clId="{19A97A65-FB7E-DC4C-8433-B675572D5E70}" dt="2023-02-22T18:45:37.835" v="10482"/>
          <ac:spMkLst>
            <pc:docMk/>
            <pc:sldMk cId="0" sldId="1817"/>
            <ac:spMk id="2" creationId="{00000000-0000-0000-0000-000000000000}"/>
          </ac:spMkLst>
        </pc:spChg>
        <pc:spChg chg="mod">
          <ac:chgData name="Daniel Khashabi" userId="62390808-c838-45e6-be59-d6fd0d208bc8" providerId="ADAL" clId="{19A97A65-FB7E-DC4C-8433-B675572D5E70}" dt="2023-02-22T18:45:37.835" v="10482"/>
          <ac:spMkLst>
            <pc:docMk/>
            <pc:sldMk cId="0" sldId="1817"/>
            <ac:spMk id="3" creationId="{00000000-0000-0000-0000-000000000000}"/>
          </ac:spMkLst>
        </pc:spChg>
        <pc:spChg chg="mod">
          <ac:chgData name="Daniel Khashabi" userId="62390808-c838-45e6-be59-d6fd0d208bc8" providerId="ADAL" clId="{19A97A65-FB7E-DC4C-8433-B675572D5E70}" dt="2023-02-22T17:58:30.299" v="9801"/>
          <ac:spMkLst>
            <pc:docMk/>
            <pc:sldMk cId="0" sldId="1817"/>
            <ac:spMk id="4" creationId="{00000000-0000-0000-0000-000000000000}"/>
          </ac:spMkLst>
        </pc:spChg>
        <pc:spChg chg="mod">
          <ac:chgData name="Daniel Khashabi" userId="62390808-c838-45e6-be59-d6fd0d208bc8" providerId="ADAL" clId="{19A97A65-FB7E-DC4C-8433-B675572D5E70}" dt="2023-02-22T18:45:37.835" v="10482"/>
          <ac:spMkLst>
            <pc:docMk/>
            <pc:sldMk cId="0" sldId="1817"/>
            <ac:spMk id="5" creationId="{00000000-0000-0000-0000-000000000000}"/>
          </ac:spMkLst>
        </pc:spChg>
        <pc:spChg chg="mod">
          <ac:chgData name="Daniel Khashabi" userId="62390808-c838-45e6-be59-d6fd0d208bc8" providerId="ADAL" clId="{19A97A65-FB7E-DC4C-8433-B675572D5E70}" dt="2023-02-22T18:45:37.835" v="10482"/>
          <ac:spMkLst>
            <pc:docMk/>
            <pc:sldMk cId="0" sldId="1817"/>
            <ac:spMk id="6" creationId="{00000000-0000-0000-0000-000000000000}"/>
          </ac:spMkLst>
        </pc:spChg>
        <pc:spChg chg="add mod">
          <ac:chgData name="Daniel Khashabi" userId="62390808-c838-45e6-be59-d6fd0d208bc8" providerId="ADAL" clId="{19A97A65-FB7E-DC4C-8433-B675572D5E70}" dt="2023-02-22T16:25:09.817" v="9081"/>
          <ac:spMkLst>
            <pc:docMk/>
            <pc:sldMk cId="0" sldId="1817"/>
            <ac:spMk id="7" creationId="{44C81A1A-E71D-6733-F388-E7AA22F3BA6A}"/>
          </ac:spMkLst>
        </pc:spChg>
      </pc:sldChg>
      <pc:sldChg chg="modSp add">
        <pc:chgData name="Daniel Khashabi" userId="62390808-c838-45e6-be59-d6fd0d208bc8" providerId="ADAL" clId="{19A97A65-FB7E-DC4C-8433-B675572D5E70}" dt="2023-02-22T18:45:37.835" v="10482"/>
        <pc:sldMkLst>
          <pc:docMk/>
          <pc:sldMk cId="0" sldId="1818"/>
        </pc:sldMkLst>
        <pc:spChg chg="mod">
          <ac:chgData name="Daniel Khashabi" userId="62390808-c838-45e6-be59-d6fd0d208bc8" providerId="ADAL" clId="{19A97A65-FB7E-DC4C-8433-B675572D5E70}" dt="2023-02-22T18:45:37.835" v="10482"/>
          <ac:spMkLst>
            <pc:docMk/>
            <pc:sldMk cId="0" sldId="1818"/>
            <ac:spMk id="3" creationId="{00000000-0000-0000-0000-000000000000}"/>
          </ac:spMkLst>
        </pc:spChg>
        <pc:spChg chg="mod">
          <ac:chgData name="Daniel Khashabi" userId="62390808-c838-45e6-be59-d6fd0d208bc8" providerId="ADAL" clId="{19A97A65-FB7E-DC4C-8433-B675572D5E70}" dt="2023-02-22T18:45:37.835" v="10482"/>
          <ac:spMkLst>
            <pc:docMk/>
            <pc:sldMk cId="0" sldId="1818"/>
            <ac:spMk id="4" creationId="{00000000-0000-0000-0000-000000000000}"/>
          </ac:spMkLst>
        </pc:spChg>
        <pc:spChg chg="mod">
          <ac:chgData name="Daniel Khashabi" userId="62390808-c838-45e6-be59-d6fd0d208bc8" providerId="ADAL" clId="{19A97A65-FB7E-DC4C-8433-B675572D5E70}" dt="2023-02-22T18:45:37.835" v="10482"/>
          <ac:spMkLst>
            <pc:docMk/>
            <pc:sldMk cId="0" sldId="1818"/>
            <ac:spMk id="5" creationId="{00000000-0000-0000-0000-000000000000}"/>
          </ac:spMkLst>
        </pc:spChg>
      </pc:sldChg>
      <pc:sldChg chg="addSp modSp add">
        <pc:chgData name="Daniel Khashabi" userId="62390808-c838-45e6-be59-d6fd0d208bc8" providerId="ADAL" clId="{19A97A65-FB7E-DC4C-8433-B675572D5E70}" dt="2023-02-22T18:45:37.835" v="10482"/>
        <pc:sldMkLst>
          <pc:docMk/>
          <pc:sldMk cId="0" sldId="1819"/>
        </pc:sldMkLst>
        <pc:spChg chg="mod">
          <ac:chgData name="Daniel Khashabi" userId="62390808-c838-45e6-be59-d6fd0d208bc8" providerId="ADAL" clId="{19A97A65-FB7E-DC4C-8433-B675572D5E70}" dt="2023-02-22T18:45:37.835" v="10482"/>
          <ac:spMkLst>
            <pc:docMk/>
            <pc:sldMk cId="0" sldId="1819"/>
            <ac:spMk id="3" creationId="{00000000-0000-0000-0000-000000000000}"/>
          </ac:spMkLst>
        </pc:spChg>
        <pc:spChg chg="mod">
          <ac:chgData name="Daniel Khashabi" userId="62390808-c838-45e6-be59-d6fd0d208bc8" providerId="ADAL" clId="{19A97A65-FB7E-DC4C-8433-B675572D5E70}" dt="2023-02-22T17:58:30.299" v="9801"/>
          <ac:spMkLst>
            <pc:docMk/>
            <pc:sldMk cId="0" sldId="1819"/>
            <ac:spMk id="4" creationId="{00000000-0000-0000-0000-000000000000}"/>
          </ac:spMkLst>
        </pc:spChg>
        <pc:spChg chg="mod">
          <ac:chgData name="Daniel Khashabi" userId="62390808-c838-45e6-be59-d6fd0d208bc8" providerId="ADAL" clId="{19A97A65-FB7E-DC4C-8433-B675572D5E70}" dt="2023-02-22T18:45:37.835" v="10482"/>
          <ac:spMkLst>
            <pc:docMk/>
            <pc:sldMk cId="0" sldId="1819"/>
            <ac:spMk id="5" creationId="{00000000-0000-0000-0000-000000000000}"/>
          </ac:spMkLst>
        </pc:spChg>
        <pc:spChg chg="mod">
          <ac:chgData name="Daniel Khashabi" userId="62390808-c838-45e6-be59-d6fd0d208bc8" providerId="ADAL" clId="{19A97A65-FB7E-DC4C-8433-B675572D5E70}" dt="2023-02-22T18:45:37.835" v="10482"/>
          <ac:spMkLst>
            <pc:docMk/>
            <pc:sldMk cId="0" sldId="1819"/>
            <ac:spMk id="6" creationId="{00000000-0000-0000-0000-000000000000}"/>
          </ac:spMkLst>
        </pc:spChg>
        <pc:spChg chg="add mod">
          <ac:chgData name="Daniel Khashabi" userId="62390808-c838-45e6-be59-d6fd0d208bc8" providerId="ADAL" clId="{19A97A65-FB7E-DC4C-8433-B675572D5E70}" dt="2023-02-22T16:25:11.588" v="9082"/>
          <ac:spMkLst>
            <pc:docMk/>
            <pc:sldMk cId="0" sldId="1819"/>
            <ac:spMk id="7" creationId="{2DCD31F0-3B5F-E60B-F7A6-B2FFC4FCA8AA}"/>
          </ac:spMkLst>
        </pc:spChg>
      </pc:sldChg>
      <pc:sldChg chg="addSp modSp add">
        <pc:chgData name="Daniel Khashabi" userId="62390808-c838-45e6-be59-d6fd0d208bc8" providerId="ADAL" clId="{19A97A65-FB7E-DC4C-8433-B675572D5E70}" dt="2023-02-22T18:45:37.835" v="10482"/>
        <pc:sldMkLst>
          <pc:docMk/>
          <pc:sldMk cId="0" sldId="1820"/>
        </pc:sldMkLst>
        <pc:spChg chg="mod">
          <ac:chgData name="Daniel Khashabi" userId="62390808-c838-45e6-be59-d6fd0d208bc8" providerId="ADAL" clId="{19A97A65-FB7E-DC4C-8433-B675572D5E70}" dt="2023-02-22T17:58:30.299" v="9801"/>
          <ac:spMkLst>
            <pc:docMk/>
            <pc:sldMk cId="0" sldId="1820"/>
            <ac:spMk id="3" creationId="{00000000-0000-0000-0000-000000000000}"/>
          </ac:spMkLst>
        </pc:spChg>
        <pc:spChg chg="mod">
          <ac:chgData name="Daniel Khashabi" userId="62390808-c838-45e6-be59-d6fd0d208bc8" providerId="ADAL" clId="{19A97A65-FB7E-DC4C-8433-B675572D5E70}" dt="2023-02-22T18:45:37.835" v="10482"/>
          <ac:spMkLst>
            <pc:docMk/>
            <pc:sldMk cId="0" sldId="1820"/>
            <ac:spMk id="4" creationId="{00000000-0000-0000-0000-000000000000}"/>
          </ac:spMkLst>
        </pc:spChg>
        <pc:spChg chg="mod">
          <ac:chgData name="Daniel Khashabi" userId="62390808-c838-45e6-be59-d6fd0d208bc8" providerId="ADAL" clId="{19A97A65-FB7E-DC4C-8433-B675572D5E70}" dt="2023-02-22T18:45:37.835" v="10482"/>
          <ac:spMkLst>
            <pc:docMk/>
            <pc:sldMk cId="0" sldId="1820"/>
            <ac:spMk id="5" creationId="{00000000-0000-0000-0000-000000000000}"/>
          </ac:spMkLst>
        </pc:spChg>
        <pc:spChg chg="add mod">
          <ac:chgData name="Daniel Khashabi" userId="62390808-c838-45e6-be59-d6fd0d208bc8" providerId="ADAL" clId="{19A97A65-FB7E-DC4C-8433-B675572D5E70}" dt="2023-02-22T16:25:13.446" v="9083"/>
          <ac:spMkLst>
            <pc:docMk/>
            <pc:sldMk cId="0" sldId="1820"/>
            <ac:spMk id="6" creationId="{1FFF7AEC-BC03-FDCB-161E-6A39BC14602A}"/>
          </ac:spMkLst>
        </pc:spChg>
      </pc:sldChg>
      <pc:sldChg chg="addSp modSp add">
        <pc:chgData name="Daniel Khashabi" userId="62390808-c838-45e6-be59-d6fd0d208bc8" providerId="ADAL" clId="{19A97A65-FB7E-DC4C-8433-B675572D5E70}" dt="2023-02-22T18:45:37.835" v="10482"/>
        <pc:sldMkLst>
          <pc:docMk/>
          <pc:sldMk cId="0" sldId="1821"/>
        </pc:sldMkLst>
        <pc:spChg chg="mod">
          <ac:chgData name="Daniel Khashabi" userId="62390808-c838-45e6-be59-d6fd0d208bc8" providerId="ADAL" clId="{19A97A65-FB7E-DC4C-8433-B675572D5E70}" dt="2023-02-22T18:45:37.835" v="10482"/>
          <ac:spMkLst>
            <pc:docMk/>
            <pc:sldMk cId="0" sldId="1821"/>
            <ac:spMk id="2" creationId="{00000000-0000-0000-0000-000000000000}"/>
          </ac:spMkLst>
        </pc:spChg>
        <pc:spChg chg="mod">
          <ac:chgData name="Daniel Khashabi" userId="62390808-c838-45e6-be59-d6fd0d208bc8" providerId="ADAL" clId="{19A97A65-FB7E-DC4C-8433-B675572D5E70}" dt="2023-02-22T17:58:30.299" v="9801"/>
          <ac:spMkLst>
            <pc:docMk/>
            <pc:sldMk cId="0" sldId="1821"/>
            <ac:spMk id="4" creationId="{00000000-0000-0000-0000-000000000000}"/>
          </ac:spMkLst>
        </pc:spChg>
        <pc:spChg chg="mod">
          <ac:chgData name="Daniel Khashabi" userId="62390808-c838-45e6-be59-d6fd0d208bc8" providerId="ADAL" clId="{19A97A65-FB7E-DC4C-8433-B675572D5E70}" dt="2023-02-22T17:58:30.299" v="9801"/>
          <ac:spMkLst>
            <pc:docMk/>
            <pc:sldMk cId="0" sldId="1821"/>
            <ac:spMk id="5" creationId="{00000000-0000-0000-0000-000000000000}"/>
          </ac:spMkLst>
        </pc:spChg>
        <pc:spChg chg="mod">
          <ac:chgData name="Daniel Khashabi" userId="62390808-c838-45e6-be59-d6fd0d208bc8" providerId="ADAL" clId="{19A97A65-FB7E-DC4C-8433-B675572D5E70}" dt="2023-02-22T17:58:30.299" v="9801"/>
          <ac:spMkLst>
            <pc:docMk/>
            <pc:sldMk cId="0" sldId="1821"/>
            <ac:spMk id="6" creationId="{00000000-0000-0000-0000-000000000000}"/>
          </ac:spMkLst>
        </pc:spChg>
        <pc:spChg chg="mod">
          <ac:chgData name="Daniel Khashabi" userId="62390808-c838-45e6-be59-d6fd0d208bc8" providerId="ADAL" clId="{19A97A65-FB7E-DC4C-8433-B675572D5E70}" dt="2023-02-22T18:45:37.835" v="10482"/>
          <ac:spMkLst>
            <pc:docMk/>
            <pc:sldMk cId="0" sldId="1821"/>
            <ac:spMk id="7" creationId="{00000000-0000-0000-0000-000000000000}"/>
          </ac:spMkLst>
        </pc:spChg>
        <pc:spChg chg="mod">
          <ac:chgData name="Daniel Khashabi" userId="62390808-c838-45e6-be59-d6fd0d208bc8" providerId="ADAL" clId="{19A97A65-FB7E-DC4C-8433-B675572D5E70}" dt="2023-02-22T18:45:37.835" v="10482"/>
          <ac:spMkLst>
            <pc:docMk/>
            <pc:sldMk cId="0" sldId="1821"/>
            <ac:spMk id="8" creationId="{00000000-0000-0000-0000-000000000000}"/>
          </ac:spMkLst>
        </pc:spChg>
        <pc:spChg chg="mod">
          <ac:chgData name="Daniel Khashabi" userId="62390808-c838-45e6-be59-d6fd0d208bc8" providerId="ADAL" clId="{19A97A65-FB7E-DC4C-8433-B675572D5E70}" dt="2023-02-22T18:45:37.835" v="10482"/>
          <ac:spMkLst>
            <pc:docMk/>
            <pc:sldMk cId="0" sldId="1821"/>
            <ac:spMk id="9" creationId="{00000000-0000-0000-0000-000000000000}"/>
          </ac:spMkLst>
        </pc:spChg>
        <pc:spChg chg="add mod">
          <ac:chgData name="Daniel Khashabi" userId="62390808-c838-45e6-be59-d6fd0d208bc8" providerId="ADAL" clId="{19A97A65-FB7E-DC4C-8433-B675572D5E70}" dt="2023-02-22T16:25:15.712" v="9084"/>
          <ac:spMkLst>
            <pc:docMk/>
            <pc:sldMk cId="0" sldId="1821"/>
            <ac:spMk id="10" creationId="{46E04F41-8A6B-3FDF-0EDE-9A6BF67AC8AB}"/>
          </ac:spMkLst>
        </pc:spChg>
      </pc:sldChg>
      <pc:sldChg chg="addSp modSp add">
        <pc:chgData name="Daniel Khashabi" userId="62390808-c838-45e6-be59-d6fd0d208bc8" providerId="ADAL" clId="{19A97A65-FB7E-DC4C-8433-B675572D5E70}" dt="2023-02-22T18:45:37.835" v="10482"/>
        <pc:sldMkLst>
          <pc:docMk/>
          <pc:sldMk cId="0" sldId="1822"/>
        </pc:sldMkLst>
        <pc:spChg chg="mod">
          <ac:chgData name="Daniel Khashabi" userId="62390808-c838-45e6-be59-d6fd0d208bc8" providerId="ADAL" clId="{19A97A65-FB7E-DC4C-8433-B675572D5E70}" dt="2023-02-22T17:58:30.299" v="9801"/>
          <ac:spMkLst>
            <pc:docMk/>
            <pc:sldMk cId="0" sldId="1822"/>
            <ac:spMk id="4" creationId="{00000000-0000-0000-0000-000000000000}"/>
          </ac:spMkLst>
        </pc:spChg>
        <pc:spChg chg="mod">
          <ac:chgData name="Daniel Khashabi" userId="62390808-c838-45e6-be59-d6fd0d208bc8" providerId="ADAL" clId="{19A97A65-FB7E-DC4C-8433-B675572D5E70}" dt="2023-02-22T17:58:30.299" v="9801"/>
          <ac:spMkLst>
            <pc:docMk/>
            <pc:sldMk cId="0" sldId="1822"/>
            <ac:spMk id="5" creationId="{00000000-0000-0000-0000-000000000000}"/>
          </ac:spMkLst>
        </pc:spChg>
        <pc:spChg chg="mod">
          <ac:chgData name="Daniel Khashabi" userId="62390808-c838-45e6-be59-d6fd0d208bc8" providerId="ADAL" clId="{19A97A65-FB7E-DC4C-8433-B675572D5E70}" dt="2023-02-22T17:58:30.299" v="9801"/>
          <ac:spMkLst>
            <pc:docMk/>
            <pc:sldMk cId="0" sldId="1822"/>
            <ac:spMk id="6" creationId="{00000000-0000-0000-0000-000000000000}"/>
          </ac:spMkLst>
        </pc:spChg>
        <pc:spChg chg="mod">
          <ac:chgData name="Daniel Khashabi" userId="62390808-c838-45e6-be59-d6fd0d208bc8" providerId="ADAL" clId="{19A97A65-FB7E-DC4C-8433-B675572D5E70}" dt="2023-02-22T18:45:37.835" v="10482"/>
          <ac:spMkLst>
            <pc:docMk/>
            <pc:sldMk cId="0" sldId="1822"/>
            <ac:spMk id="7" creationId="{00000000-0000-0000-0000-000000000000}"/>
          </ac:spMkLst>
        </pc:spChg>
        <pc:spChg chg="mod">
          <ac:chgData name="Daniel Khashabi" userId="62390808-c838-45e6-be59-d6fd0d208bc8" providerId="ADAL" clId="{19A97A65-FB7E-DC4C-8433-B675572D5E70}" dt="2023-02-22T18:45:37.835" v="10482"/>
          <ac:spMkLst>
            <pc:docMk/>
            <pc:sldMk cId="0" sldId="1822"/>
            <ac:spMk id="8" creationId="{00000000-0000-0000-0000-000000000000}"/>
          </ac:spMkLst>
        </pc:spChg>
        <pc:spChg chg="mod">
          <ac:chgData name="Daniel Khashabi" userId="62390808-c838-45e6-be59-d6fd0d208bc8" providerId="ADAL" clId="{19A97A65-FB7E-DC4C-8433-B675572D5E70}" dt="2023-02-22T18:45:37.835" v="10482"/>
          <ac:spMkLst>
            <pc:docMk/>
            <pc:sldMk cId="0" sldId="1822"/>
            <ac:spMk id="9" creationId="{00000000-0000-0000-0000-000000000000}"/>
          </ac:spMkLst>
        </pc:spChg>
        <pc:spChg chg="add mod">
          <ac:chgData name="Daniel Khashabi" userId="62390808-c838-45e6-be59-d6fd0d208bc8" providerId="ADAL" clId="{19A97A65-FB7E-DC4C-8433-B675572D5E70}" dt="2023-02-22T16:25:17.100" v="9085"/>
          <ac:spMkLst>
            <pc:docMk/>
            <pc:sldMk cId="0" sldId="1822"/>
            <ac:spMk id="10" creationId="{FC642C44-21A5-9CFB-CA5C-BC2A2F24D907}"/>
          </ac:spMkLst>
        </pc:spChg>
      </pc:sldChg>
      <pc:sldChg chg="modSp add del mod">
        <pc:chgData name="Daniel Khashabi" userId="62390808-c838-45e6-be59-d6fd0d208bc8" providerId="ADAL" clId="{19A97A65-FB7E-DC4C-8433-B675572D5E70}" dt="2023-02-22T16:01:04.471" v="8621" actId="2696"/>
        <pc:sldMkLst>
          <pc:docMk/>
          <pc:sldMk cId="2161845234" sldId="1823"/>
        </pc:sldMkLst>
        <pc:spChg chg="mod">
          <ac:chgData name="Daniel Khashabi" userId="62390808-c838-45e6-be59-d6fd0d208bc8" providerId="ADAL" clId="{19A97A65-FB7E-DC4C-8433-B675572D5E70}" dt="2023-02-22T14:57:48.805" v="8334" actId="1036"/>
          <ac:spMkLst>
            <pc:docMk/>
            <pc:sldMk cId="2161845234" sldId="1823"/>
            <ac:spMk id="2" creationId="{EAA4E5AE-1C3E-2796-63F2-9096359501A8}"/>
          </ac:spMkLst>
        </pc:spChg>
      </pc:sldChg>
      <pc:sldChg chg="add del">
        <pc:chgData name="Daniel Khashabi" userId="62390808-c838-45e6-be59-d6fd0d208bc8" providerId="ADAL" clId="{19A97A65-FB7E-DC4C-8433-B675572D5E70}" dt="2023-02-22T16:01:51.292" v="8673" actId="2696"/>
        <pc:sldMkLst>
          <pc:docMk/>
          <pc:sldMk cId="3524374393" sldId="1823"/>
        </pc:sldMkLst>
      </pc:sldChg>
      <pc:sldChg chg="modSp add">
        <pc:chgData name="Daniel Khashabi" userId="62390808-c838-45e6-be59-d6fd0d208bc8" providerId="ADAL" clId="{19A97A65-FB7E-DC4C-8433-B675572D5E70}" dt="2023-02-22T18:45:37.835" v="10482"/>
        <pc:sldMkLst>
          <pc:docMk/>
          <pc:sldMk cId="104491926" sldId="1824"/>
        </pc:sldMkLst>
        <pc:spChg chg="mod">
          <ac:chgData name="Daniel Khashabi" userId="62390808-c838-45e6-be59-d6fd0d208bc8" providerId="ADAL" clId="{19A97A65-FB7E-DC4C-8433-B675572D5E70}" dt="2023-02-22T18:45:37.835" v="10482"/>
          <ac:spMkLst>
            <pc:docMk/>
            <pc:sldMk cId="104491926" sldId="1824"/>
            <ac:spMk id="3"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5"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6"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7"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8"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9"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10"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11"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13"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14"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15"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17"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18"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0"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1"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2"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3"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4"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25" creationId="{00000000-0000-0000-0000-000000000000}"/>
          </ac:spMkLst>
        </pc:spChg>
        <pc:spChg chg="mod">
          <ac:chgData name="Daniel Khashabi" userId="62390808-c838-45e6-be59-d6fd0d208bc8" providerId="ADAL" clId="{19A97A65-FB7E-DC4C-8433-B675572D5E70}" dt="2023-02-22T17:58:30.299" v="9801"/>
          <ac:spMkLst>
            <pc:docMk/>
            <pc:sldMk cId="104491926" sldId="1824"/>
            <ac:spMk id="26"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27" creationId="{00000000-0000-0000-0000-000000000000}"/>
          </ac:spMkLst>
        </pc:spChg>
        <pc:spChg chg="mod">
          <ac:chgData name="Daniel Khashabi" userId="62390808-c838-45e6-be59-d6fd0d208bc8" providerId="ADAL" clId="{19A97A65-FB7E-DC4C-8433-B675572D5E70}" dt="2023-02-22T18:45:37.835" v="10482"/>
          <ac:spMkLst>
            <pc:docMk/>
            <pc:sldMk cId="104491926" sldId="1824"/>
            <ac:spMk id="28" creationId="{00000000-0000-0000-0000-000000000000}"/>
          </ac:spMkLst>
        </pc:spChg>
      </pc:sldChg>
      <pc:sldChg chg="modSp add">
        <pc:chgData name="Daniel Khashabi" userId="62390808-c838-45e6-be59-d6fd0d208bc8" providerId="ADAL" clId="{19A97A65-FB7E-DC4C-8433-B675572D5E70}" dt="2023-02-22T18:45:37.835" v="10482"/>
        <pc:sldMkLst>
          <pc:docMk/>
          <pc:sldMk cId="1280531687" sldId="1825"/>
        </pc:sldMkLst>
        <pc:spChg chg="mod">
          <ac:chgData name="Daniel Khashabi" userId="62390808-c838-45e6-be59-d6fd0d208bc8" providerId="ADAL" clId="{19A97A65-FB7E-DC4C-8433-B675572D5E70}" dt="2023-02-22T18:45:37.835" v="10482"/>
          <ac:spMkLst>
            <pc:docMk/>
            <pc:sldMk cId="1280531687" sldId="1825"/>
            <ac:spMk id="3" creationId="{00000000-0000-0000-0000-000000000000}"/>
          </ac:spMkLst>
        </pc:spChg>
        <pc:spChg chg="mod">
          <ac:chgData name="Daniel Khashabi" userId="62390808-c838-45e6-be59-d6fd0d208bc8" providerId="ADAL" clId="{19A97A65-FB7E-DC4C-8433-B675572D5E70}" dt="2023-02-22T17:58:30.299" v="9801"/>
          <ac:spMkLst>
            <pc:docMk/>
            <pc:sldMk cId="1280531687" sldId="1825"/>
            <ac:spMk id="5" creationId="{00000000-0000-0000-0000-000000000000}"/>
          </ac:spMkLst>
        </pc:spChg>
        <pc:spChg chg="mod">
          <ac:chgData name="Daniel Khashabi" userId="62390808-c838-45e6-be59-d6fd0d208bc8" providerId="ADAL" clId="{19A97A65-FB7E-DC4C-8433-B675572D5E70}" dt="2023-02-22T17:58:30.299" v="9801"/>
          <ac:spMkLst>
            <pc:docMk/>
            <pc:sldMk cId="1280531687" sldId="1825"/>
            <ac:spMk id="6" creationId="{00000000-0000-0000-0000-000000000000}"/>
          </ac:spMkLst>
        </pc:spChg>
        <pc:spChg chg="mod">
          <ac:chgData name="Daniel Khashabi" userId="62390808-c838-45e6-be59-d6fd0d208bc8" providerId="ADAL" clId="{19A97A65-FB7E-DC4C-8433-B675572D5E70}" dt="2023-02-22T17:58:30.299" v="9801"/>
          <ac:spMkLst>
            <pc:docMk/>
            <pc:sldMk cId="1280531687" sldId="1825"/>
            <ac:spMk id="7" creationId="{00000000-0000-0000-0000-000000000000}"/>
          </ac:spMkLst>
        </pc:spChg>
        <pc:spChg chg="mod">
          <ac:chgData name="Daniel Khashabi" userId="62390808-c838-45e6-be59-d6fd0d208bc8" providerId="ADAL" clId="{19A97A65-FB7E-DC4C-8433-B675572D5E70}" dt="2023-02-22T17:58:30.299" v="9801"/>
          <ac:spMkLst>
            <pc:docMk/>
            <pc:sldMk cId="1280531687" sldId="1825"/>
            <ac:spMk id="8" creationId="{00000000-0000-0000-0000-000000000000}"/>
          </ac:spMkLst>
        </pc:spChg>
        <pc:spChg chg="mod">
          <ac:chgData name="Daniel Khashabi" userId="62390808-c838-45e6-be59-d6fd0d208bc8" providerId="ADAL" clId="{19A97A65-FB7E-DC4C-8433-B675572D5E70}" dt="2023-02-22T18:45:37.835" v="10482"/>
          <ac:spMkLst>
            <pc:docMk/>
            <pc:sldMk cId="1280531687" sldId="1825"/>
            <ac:spMk id="9" creationId="{00000000-0000-0000-0000-000000000000}"/>
          </ac:spMkLst>
        </pc:spChg>
        <pc:spChg chg="mod">
          <ac:chgData name="Daniel Khashabi" userId="62390808-c838-45e6-be59-d6fd0d208bc8" providerId="ADAL" clId="{19A97A65-FB7E-DC4C-8433-B675572D5E70}" dt="2023-02-22T17:58:30.299" v="9801"/>
          <ac:spMkLst>
            <pc:docMk/>
            <pc:sldMk cId="1280531687" sldId="1825"/>
            <ac:spMk id="10" creationId="{00000000-0000-0000-0000-000000000000}"/>
          </ac:spMkLst>
        </pc:spChg>
        <pc:spChg chg="mod">
          <ac:chgData name="Daniel Khashabi" userId="62390808-c838-45e6-be59-d6fd0d208bc8" providerId="ADAL" clId="{19A97A65-FB7E-DC4C-8433-B675572D5E70}" dt="2023-02-22T18:45:37.835" v="10482"/>
          <ac:spMkLst>
            <pc:docMk/>
            <pc:sldMk cId="1280531687" sldId="1825"/>
            <ac:spMk id="11" creationId="{00000000-0000-0000-0000-000000000000}"/>
          </ac:spMkLst>
        </pc:spChg>
        <pc:spChg chg="mod">
          <ac:chgData name="Daniel Khashabi" userId="62390808-c838-45e6-be59-d6fd0d208bc8" providerId="ADAL" clId="{19A97A65-FB7E-DC4C-8433-B675572D5E70}" dt="2023-02-22T18:45:37.835" v="10482"/>
          <ac:spMkLst>
            <pc:docMk/>
            <pc:sldMk cId="1280531687" sldId="1825"/>
            <ac:spMk id="12" creationId="{00000000-0000-0000-0000-000000000000}"/>
          </ac:spMkLst>
        </pc:spChg>
      </pc:sldChg>
      <pc:sldChg chg="modSp add">
        <pc:chgData name="Daniel Khashabi" userId="62390808-c838-45e6-be59-d6fd0d208bc8" providerId="ADAL" clId="{19A97A65-FB7E-DC4C-8433-B675572D5E70}" dt="2023-02-22T18:45:37.835" v="10482"/>
        <pc:sldMkLst>
          <pc:docMk/>
          <pc:sldMk cId="1428968377" sldId="1826"/>
        </pc:sldMkLst>
        <pc:spChg chg="mod">
          <ac:chgData name="Daniel Khashabi" userId="62390808-c838-45e6-be59-d6fd0d208bc8" providerId="ADAL" clId="{19A97A65-FB7E-DC4C-8433-B675572D5E70}" dt="2023-02-22T18:45:37.835" v="10482"/>
          <ac:spMkLst>
            <pc:docMk/>
            <pc:sldMk cId="1428968377" sldId="1826"/>
            <ac:spMk id="3"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4"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6"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7"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8"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9" creationId="{00000000-0000-0000-0000-000000000000}"/>
          </ac:spMkLst>
        </pc:spChg>
        <pc:spChg chg="mod">
          <ac:chgData name="Daniel Khashabi" userId="62390808-c838-45e6-be59-d6fd0d208bc8" providerId="ADAL" clId="{19A97A65-FB7E-DC4C-8433-B675572D5E70}" dt="2023-02-22T18:45:37.835" v="10482"/>
          <ac:spMkLst>
            <pc:docMk/>
            <pc:sldMk cId="1428968377" sldId="1826"/>
            <ac:spMk id="10" creationId="{00000000-0000-0000-0000-000000000000}"/>
          </ac:spMkLst>
        </pc:spChg>
        <pc:spChg chg="mod">
          <ac:chgData name="Daniel Khashabi" userId="62390808-c838-45e6-be59-d6fd0d208bc8" providerId="ADAL" clId="{19A97A65-FB7E-DC4C-8433-B675572D5E70}" dt="2023-02-22T18:45:37.835" v="10482"/>
          <ac:spMkLst>
            <pc:docMk/>
            <pc:sldMk cId="1428968377" sldId="1826"/>
            <ac:spMk id="11" creationId="{00000000-0000-0000-0000-000000000000}"/>
          </ac:spMkLst>
        </pc:spChg>
        <pc:spChg chg="mod">
          <ac:chgData name="Daniel Khashabi" userId="62390808-c838-45e6-be59-d6fd0d208bc8" providerId="ADAL" clId="{19A97A65-FB7E-DC4C-8433-B675572D5E70}" dt="2023-02-22T18:45:37.835" v="10482"/>
          <ac:spMkLst>
            <pc:docMk/>
            <pc:sldMk cId="1428968377" sldId="1826"/>
            <ac:spMk id="12"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14" creationId="{00000000-0000-0000-0000-000000000000}"/>
          </ac:spMkLst>
        </pc:spChg>
        <pc:spChg chg="mod">
          <ac:chgData name="Daniel Khashabi" userId="62390808-c838-45e6-be59-d6fd0d208bc8" providerId="ADAL" clId="{19A97A65-FB7E-DC4C-8433-B675572D5E70}" dt="2023-02-22T17:58:30.299" v="9801"/>
          <ac:spMkLst>
            <pc:docMk/>
            <pc:sldMk cId="1428968377" sldId="1826"/>
            <ac:spMk id="15" creationId="{00000000-0000-0000-0000-000000000000}"/>
          </ac:spMkLst>
        </pc:spChg>
        <pc:spChg chg="mod">
          <ac:chgData name="Daniel Khashabi" userId="62390808-c838-45e6-be59-d6fd0d208bc8" providerId="ADAL" clId="{19A97A65-FB7E-DC4C-8433-B675572D5E70}" dt="2023-02-22T18:45:37.835" v="10482"/>
          <ac:spMkLst>
            <pc:docMk/>
            <pc:sldMk cId="1428968377" sldId="1826"/>
            <ac:spMk id="16" creationId="{00000000-0000-0000-0000-000000000000}"/>
          </ac:spMkLst>
        </pc:spChg>
      </pc:sldChg>
      <pc:sldChg chg="modSp add">
        <pc:chgData name="Daniel Khashabi" userId="62390808-c838-45e6-be59-d6fd0d208bc8" providerId="ADAL" clId="{19A97A65-FB7E-DC4C-8433-B675572D5E70}" dt="2023-02-22T18:45:37.835" v="10482"/>
        <pc:sldMkLst>
          <pc:docMk/>
          <pc:sldMk cId="1993980021" sldId="1827"/>
        </pc:sldMkLst>
        <pc:spChg chg="mod">
          <ac:chgData name="Daniel Khashabi" userId="62390808-c838-45e6-be59-d6fd0d208bc8" providerId="ADAL" clId="{19A97A65-FB7E-DC4C-8433-B675572D5E70}" dt="2023-02-22T18:45:37.835" v="10482"/>
          <ac:spMkLst>
            <pc:docMk/>
            <pc:sldMk cId="1993980021" sldId="1827"/>
            <ac:spMk id="2" creationId="{00000000-0000-0000-0000-000000000000}"/>
          </ac:spMkLst>
        </pc:spChg>
        <pc:spChg chg="mod">
          <ac:chgData name="Daniel Khashabi" userId="62390808-c838-45e6-be59-d6fd0d208bc8" providerId="ADAL" clId="{19A97A65-FB7E-DC4C-8433-B675572D5E70}" dt="2023-02-22T18:45:37.835" v="10482"/>
          <ac:spMkLst>
            <pc:docMk/>
            <pc:sldMk cId="1993980021" sldId="1827"/>
            <ac:spMk id="3"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4"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6"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7"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8"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9" creationId="{00000000-0000-0000-0000-000000000000}"/>
          </ac:spMkLst>
        </pc:spChg>
        <pc:spChg chg="mod">
          <ac:chgData name="Daniel Khashabi" userId="62390808-c838-45e6-be59-d6fd0d208bc8" providerId="ADAL" clId="{19A97A65-FB7E-DC4C-8433-B675572D5E70}" dt="2023-02-22T17:58:30.299" v="9801"/>
          <ac:spMkLst>
            <pc:docMk/>
            <pc:sldMk cId="1993980021" sldId="1827"/>
            <ac:spMk id="10" creationId="{00000000-0000-0000-0000-000000000000}"/>
          </ac:spMkLst>
        </pc:spChg>
        <pc:spChg chg="mod">
          <ac:chgData name="Daniel Khashabi" userId="62390808-c838-45e6-be59-d6fd0d208bc8" providerId="ADAL" clId="{19A97A65-FB7E-DC4C-8433-B675572D5E70}" dt="2023-02-22T18:45:37.835" v="10482"/>
          <ac:spMkLst>
            <pc:docMk/>
            <pc:sldMk cId="1993980021" sldId="1827"/>
            <ac:spMk id="11" creationId="{00000000-0000-0000-0000-000000000000}"/>
          </ac:spMkLst>
        </pc:spChg>
        <pc:spChg chg="mod">
          <ac:chgData name="Daniel Khashabi" userId="62390808-c838-45e6-be59-d6fd0d208bc8" providerId="ADAL" clId="{19A97A65-FB7E-DC4C-8433-B675572D5E70}" dt="2023-02-22T18:45:37.835" v="10482"/>
          <ac:spMkLst>
            <pc:docMk/>
            <pc:sldMk cId="1993980021" sldId="1827"/>
            <ac:spMk id="12" creationId="{00000000-0000-0000-0000-000000000000}"/>
          </ac:spMkLst>
        </pc:spChg>
      </pc:sldChg>
      <pc:sldChg chg="modSp add">
        <pc:chgData name="Daniel Khashabi" userId="62390808-c838-45e6-be59-d6fd0d208bc8" providerId="ADAL" clId="{19A97A65-FB7E-DC4C-8433-B675572D5E70}" dt="2023-02-22T18:45:37.835" v="10482"/>
        <pc:sldMkLst>
          <pc:docMk/>
          <pc:sldMk cId="1070674910" sldId="1828"/>
        </pc:sldMkLst>
        <pc:spChg chg="mod">
          <ac:chgData name="Daniel Khashabi" userId="62390808-c838-45e6-be59-d6fd0d208bc8" providerId="ADAL" clId="{19A97A65-FB7E-DC4C-8433-B675572D5E70}" dt="2023-02-22T18:45:37.835" v="10482"/>
          <ac:spMkLst>
            <pc:docMk/>
            <pc:sldMk cId="1070674910" sldId="1828"/>
            <ac:spMk id="3" creationId="{00000000-0000-0000-0000-000000000000}"/>
          </ac:spMkLst>
        </pc:spChg>
        <pc:spChg chg="mod">
          <ac:chgData name="Daniel Khashabi" userId="62390808-c838-45e6-be59-d6fd0d208bc8" providerId="ADAL" clId="{19A97A65-FB7E-DC4C-8433-B675572D5E70}" dt="2023-02-22T18:45:37.835" v="10482"/>
          <ac:spMkLst>
            <pc:docMk/>
            <pc:sldMk cId="1070674910" sldId="1828"/>
            <ac:spMk id="4" creationId="{00000000-0000-0000-0000-000000000000}"/>
          </ac:spMkLst>
        </pc:spChg>
        <pc:spChg chg="mod">
          <ac:chgData name="Daniel Khashabi" userId="62390808-c838-45e6-be59-d6fd0d208bc8" providerId="ADAL" clId="{19A97A65-FB7E-DC4C-8433-B675572D5E70}" dt="2023-02-22T17:58:30.299" v="9801"/>
          <ac:spMkLst>
            <pc:docMk/>
            <pc:sldMk cId="1070674910" sldId="1828"/>
            <ac:spMk id="5" creationId="{00000000-0000-0000-0000-000000000000}"/>
          </ac:spMkLst>
        </pc:spChg>
        <pc:spChg chg="mod">
          <ac:chgData name="Daniel Khashabi" userId="62390808-c838-45e6-be59-d6fd0d208bc8" providerId="ADAL" clId="{19A97A65-FB7E-DC4C-8433-B675572D5E70}" dt="2023-02-22T17:58:30.299" v="9801"/>
          <ac:spMkLst>
            <pc:docMk/>
            <pc:sldMk cId="1070674910" sldId="1828"/>
            <ac:spMk id="7" creationId="{00000000-0000-0000-0000-000000000000}"/>
          </ac:spMkLst>
        </pc:spChg>
        <pc:spChg chg="mod">
          <ac:chgData name="Daniel Khashabi" userId="62390808-c838-45e6-be59-d6fd0d208bc8" providerId="ADAL" clId="{19A97A65-FB7E-DC4C-8433-B675572D5E70}" dt="2023-02-22T17:58:30.299" v="9801"/>
          <ac:spMkLst>
            <pc:docMk/>
            <pc:sldMk cId="1070674910" sldId="1828"/>
            <ac:spMk id="8" creationId="{00000000-0000-0000-0000-000000000000}"/>
          </ac:spMkLst>
        </pc:spChg>
        <pc:spChg chg="mod">
          <ac:chgData name="Daniel Khashabi" userId="62390808-c838-45e6-be59-d6fd0d208bc8" providerId="ADAL" clId="{19A97A65-FB7E-DC4C-8433-B675572D5E70}" dt="2023-02-22T17:58:30.299" v="9801"/>
          <ac:spMkLst>
            <pc:docMk/>
            <pc:sldMk cId="1070674910" sldId="1828"/>
            <ac:spMk id="9" creationId="{00000000-0000-0000-0000-000000000000}"/>
          </ac:spMkLst>
        </pc:spChg>
        <pc:spChg chg="mod">
          <ac:chgData name="Daniel Khashabi" userId="62390808-c838-45e6-be59-d6fd0d208bc8" providerId="ADAL" clId="{19A97A65-FB7E-DC4C-8433-B675572D5E70}" dt="2023-02-22T18:45:37.835" v="10482"/>
          <ac:spMkLst>
            <pc:docMk/>
            <pc:sldMk cId="1070674910" sldId="1828"/>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2271977771" sldId="1829"/>
        </pc:sldMkLst>
        <pc:spChg chg="mod">
          <ac:chgData name="Daniel Khashabi" userId="62390808-c838-45e6-be59-d6fd0d208bc8" providerId="ADAL" clId="{19A97A65-FB7E-DC4C-8433-B675572D5E70}" dt="2023-02-22T18:45:37.835" v="10482"/>
          <ac:spMkLst>
            <pc:docMk/>
            <pc:sldMk cId="2271977771" sldId="1829"/>
            <ac:spMk id="3" creationId="{00000000-0000-0000-0000-000000000000}"/>
          </ac:spMkLst>
        </pc:spChg>
        <pc:spChg chg="mod">
          <ac:chgData name="Daniel Khashabi" userId="62390808-c838-45e6-be59-d6fd0d208bc8" providerId="ADAL" clId="{19A97A65-FB7E-DC4C-8433-B675572D5E70}" dt="2023-02-22T17:58:30.299" v="9801"/>
          <ac:spMkLst>
            <pc:docMk/>
            <pc:sldMk cId="2271977771" sldId="1829"/>
            <ac:spMk id="5" creationId="{00000000-0000-0000-0000-000000000000}"/>
          </ac:spMkLst>
        </pc:spChg>
        <pc:spChg chg="mod">
          <ac:chgData name="Daniel Khashabi" userId="62390808-c838-45e6-be59-d6fd0d208bc8" providerId="ADAL" clId="{19A97A65-FB7E-DC4C-8433-B675572D5E70}" dt="2023-02-22T17:58:30.299" v="9801"/>
          <ac:spMkLst>
            <pc:docMk/>
            <pc:sldMk cId="2271977771" sldId="1829"/>
            <ac:spMk id="6" creationId="{00000000-0000-0000-0000-000000000000}"/>
          </ac:spMkLst>
        </pc:spChg>
        <pc:spChg chg="mod">
          <ac:chgData name="Daniel Khashabi" userId="62390808-c838-45e6-be59-d6fd0d208bc8" providerId="ADAL" clId="{19A97A65-FB7E-DC4C-8433-B675572D5E70}" dt="2023-02-22T17:58:30.299" v="9801"/>
          <ac:spMkLst>
            <pc:docMk/>
            <pc:sldMk cId="2271977771" sldId="1829"/>
            <ac:spMk id="7" creationId="{00000000-0000-0000-0000-000000000000}"/>
          </ac:spMkLst>
        </pc:spChg>
        <pc:spChg chg="mod">
          <ac:chgData name="Daniel Khashabi" userId="62390808-c838-45e6-be59-d6fd0d208bc8" providerId="ADAL" clId="{19A97A65-FB7E-DC4C-8433-B675572D5E70}" dt="2023-02-22T17:58:30.299" v="9801"/>
          <ac:spMkLst>
            <pc:docMk/>
            <pc:sldMk cId="2271977771" sldId="1829"/>
            <ac:spMk id="8" creationId="{00000000-0000-0000-0000-000000000000}"/>
          </ac:spMkLst>
        </pc:spChg>
        <pc:spChg chg="mod">
          <ac:chgData name="Daniel Khashabi" userId="62390808-c838-45e6-be59-d6fd0d208bc8" providerId="ADAL" clId="{19A97A65-FB7E-DC4C-8433-B675572D5E70}" dt="2023-02-22T17:58:30.299" v="9801"/>
          <ac:spMkLst>
            <pc:docMk/>
            <pc:sldMk cId="2271977771" sldId="1829"/>
            <ac:spMk id="9" creationId="{00000000-0000-0000-0000-000000000000}"/>
          </ac:spMkLst>
        </pc:spChg>
        <pc:spChg chg="mod">
          <ac:chgData name="Daniel Khashabi" userId="62390808-c838-45e6-be59-d6fd0d208bc8" providerId="ADAL" clId="{19A97A65-FB7E-DC4C-8433-B675572D5E70}" dt="2023-02-22T18:45:37.835" v="10482"/>
          <ac:spMkLst>
            <pc:docMk/>
            <pc:sldMk cId="2271977771" sldId="1829"/>
            <ac:spMk id="10" creationId="{00000000-0000-0000-0000-000000000000}"/>
          </ac:spMkLst>
        </pc:spChg>
        <pc:spChg chg="mod">
          <ac:chgData name="Daniel Khashabi" userId="62390808-c838-45e6-be59-d6fd0d208bc8" providerId="ADAL" clId="{19A97A65-FB7E-DC4C-8433-B675572D5E70}" dt="2023-02-22T18:45:37.835" v="10482"/>
          <ac:spMkLst>
            <pc:docMk/>
            <pc:sldMk cId="2271977771" sldId="1829"/>
            <ac:spMk id="11" creationId="{00000000-0000-0000-0000-000000000000}"/>
          </ac:spMkLst>
        </pc:spChg>
      </pc:sldChg>
      <pc:sldChg chg="add del">
        <pc:chgData name="Daniel Khashabi" userId="62390808-c838-45e6-be59-d6fd0d208bc8" providerId="ADAL" clId="{19A97A65-FB7E-DC4C-8433-B675572D5E70}" dt="2023-02-22T16:01:04.471" v="8621" actId="2696"/>
        <pc:sldMkLst>
          <pc:docMk/>
          <pc:sldMk cId="1971986060" sldId="1830"/>
        </pc:sldMkLst>
        <pc:spChg chg="mod">
          <ac:chgData name="Daniel Khashabi" userId="62390808-c838-45e6-be59-d6fd0d208bc8" providerId="ADAL" clId="{19A97A65-FB7E-DC4C-8433-B675572D5E70}" dt="2023-02-22T18:45:37.835" v="10482"/>
          <ac:spMkLst>
            <pc:docMk/>
            <pc:sldMk cId="1971986060" sldId="1830"/>
            <ac:spMk id="3" creationId="{00000000-0000-0000-0000-000000000000}"/>
          </ac:spMkLst>
        </pc:spChg>
        <pc:spChg chg="mod">
          <ac:chgData name="Daniel Khashabi" userId="62390808-c838-45e6-be59-d6fd0d208bc8" providerId="ADAL" clId="{19A97A65-FB7E-DC4C-8433-B675572D5E70}" dt="2023-02-22T18:45:37.835" v="10482"/>
          <ac:spMkLst>
            <pc:docMk/>
            <pc:sldMk cId="1971986060" sldId="1830"/>
            <ac:spMk id="4" creationId="{00000000-0000-0000-0000-000000000000}"/>
          </ac:spMkLst>
        </pc:spChg>
        <pc:spChg chg="mod">
          <ac:chgData name="Daniel Khashabi" userId="62390808-c838-45e6-be59-d6fd0d208bc8" providerId="ADAL" clId="{19A97A65-FB7E-DC4C-8433-B675572D5E70}" dt="2023-02-22T18:45:37.835" v="10482"/>
          <ac:spMkLst>
            <pc:docMk/>
            <pc:sldMk cId="1971986060" sldId="1830"/>
            <ac:spMk id="5" creationId="{00000000-0000-0000-0000-000000000000}"/>
          </ac:spMkLst>
        </pc:spChg>
        <pc:spChg chg="mod">
          <ac:chgData name="Daniel Khashabi" userId="62390808-c838-45e6-be59-d6fd0d208bc8" providerId="ADAL" clId="{19A97A65-FB7E-DC4C-8433-B675572D5E70}" dt="2023-02-22T18:45:37.835" v="10482"/>
          <ac:spMkLst>
            <pc:docMk/>
            <pc:sldMk cId="1971986060" sldId="1830"/>
            <ac:spMk id="6" creationId="{00000000-0000-0000-0000-000000000000}"/>
          </ac:spMkLst>
        </pc:spChg>
        <pc:spChg chg="mod">
          <ac:chgData name="Daniel Khashabi" userId="62390808-c838-45e6-be59-d6fd0d208bc8" providerId="ADAL" clId="{19A97A65-FB7E-DC4C-8433-B675572D5E70}" dt="2023-02-22T17:58:30.299" v="9801"/>
          <ac:spMkLst>
            <pc:docMk/>
            <pc:sldMk cId="1971986060" sldId="1830"/>
            <ac:spMk id="8" creationId="{00000000-0000-0000-0000-000000000000}"/>
          </ac:spMkLst>
        </pc:spChg>
        <pc:spChg chg="mod">
          <ac:chgData name="Daniel Khashabi" userId="62390808-c838-45e6-be59-d6fd0d208bc8" providerId="ADAL" clId="{19A97A65-FB7E-DC4C-8433-B675572D5E70}" dt="2023-02-22T17:58:30.299" v="9801"/>
          <ac:spMkLst>
            <pc:docMk/>
            <pc:sldMk cId="1971986060" sldId="1830"/>
            <ac:spMk id="9" creationId="{00000000-0000-0000-0000-000000000000}"/>
          </ac:spMkLst>
        </pc:spChg>
        <pc:spChg chg="mod">
          <ac:chgData name="Daniel Khashabi" userId="62390808-c838-45e6-be59-d6fd0d208bc8" providerId="ADAL" clId="{19A97A65-FB7E-DC4C-8433-B675572D5E70}" dt="2023-02-22T18:45:37.835" v="10482"/>
          <ac:spMkLst>
            <pc:docMk/>
            <pc:sldMk cId="1971986060" sldId="1830"/>
            <ac:spMk id="10" creationId="{00000000-0000-0000-0000-000000000000}"/>
          </ac:spMkLst>
        </pc:spChg>
      </pc:sldChg>
      <pc:sldChg chg="modSp add">
        <pc:chgData name="Daniel Khashabi" userId="62390808-c838-45e6-be59-d6fd0d208bc8" providerId="ADAL" clId="{19A97A65-FB7E-DC4C-8433-B675572D5E70}" dt="2023-02-22T18:45:37.835" v="10482"/>
        <pc:sldMkLst>
          <pc:docMk/>
          <pc:sldMk cId="165699095" sldId="1831"/>
        </pc:sldMkLst>
        <pc:spChg chg="mod">
          <ac:chgData name="Daniel Khashabi" userId="62390808-c838-45e6-be59-d6fd0d208bc8" providerId="ADAL" clId="{19A97A65-FB7E-DC4C-8433-B675572D5E70}" dt="2023-02-22T17:58:30.299" v="9801"/>
          <ac:spMkLst>
            <pc:docMk/>
            <pc:sldMk cId="165699095" sldId="1831"/>
            <ac:spMk id="3" creationId="{00000000-0000-0000-0000-000000000000}"/>
          </ac:spMkLst>
        </pc:spChg>
        <pc:spChg chg="mod">
          <ac:chgData name="Daniel Khashabi" userId="62390808-c838-45e6-be59-d6fd0d208bc8" providerId="ADAL" clId="{19A97A65-FB7E-DC4C-8433-B675572D5E70}" dt="2023-02-22T18:45:37.835" v="10482"/>
          <ac:spMkLst>
            <pc:docMk/>
            <pc:sldMk cId="165699095" sldId="1831"/>
            <ac:spMk id="4" creationId="{00000000-0000-0000-0000-000000000000}"/>
          </ac:spMkLst>
        </pc:spChg>
        <pc:spChg chg="mod">
          <ac:chgData name="Daniel Khashabi" userId="62390808-c838-45e6-be59-d6fd0d208bc8" providerId="ADAL" clId="{19A97A65-FB7E-DC4C-8433-B675572D5E70}" dt="2023-02-22T17:58:30.299" v="9801"/>
          <ac:spMkLst>
            <pc:docMk/>
            <pc:sldMk cId="165699095" sldId="1831"/>
            <ac:spMk id="5" creationId="{00000000-0000-0000-0000-000000000000}"/>
          </ac:spMkLst>
        </pc:spChg>
      </pc:sldChg>
      <pc:sldChg chg="modSp add">
        <pc:chgData name="Daniel Khashabi" userId="62390808-c838-45e6-be59-d6fd0d208bc8" providerId="ADAL" clId="{19A97A65-FB7E-DC4C-8433-B675572D5E70}" dt="2023-02-22T18:45:37.835" v="10482"/>
        <pc:sldMkLst>
          <pc:docMk/>
          <pc:sldMk cId="3245609401" sldId="1832"/>
        </pc:sldMkLst>
        <pc:spChg chg="mod">
          <ac:chgData name="Daniel Khashabi" userId="62390808-c838-45e6-be59-d6fd0d208bc8" providerId="ADAL" clId="{19A97A65-FB7E-DC4C-8433-B675572D5E70}" dt="2023-02-22T18:45:37.835" v="10482"/>
          <ac:spMkLst>
            <pc:docMk/>
            <pc:sldMk cId="3245609401" sldId="1832"/>
            <ac:spMk id="3" creationId="{00000000-0000-0000-0000-000000000000}"/>
          </ac:spMkLst>
        </pc:spChg>
        <pc:spChg chg="mod">
          <ac:chgData name="Daniel Khashabi" userId="62390808-c838-45e6-be59-d6fd0d208bc8" providerId="ADAL" clId="{19A97A65-FB7E-DC4C-8433-B675572D5E70}" dt="2023-02-22T18:45:37.835" v="10482"/>
          <ac:spMkLst>
            <pc:docMk/>
            <pc:sldMk cId="3245609401" sldId="1832"/>
            <ac:spMk id="4" creationId="{00000000-0000-0000-0000-000000000000}"/>
          </ac:spMkLst>
        </pc:spChg>
        <pc:spChg chg="mod">
          <ac:chgData name="Daniel Khashabi" userId="62390808-c838-45e6-be59-d6fd0d208bc8" providerId="ADAL" clId="{19A97A65-FB7E-DC4C-8433-B675572D5E70}" dt="2023-02-22T17:58:30.299" v="9801"/>
          <ac:spMkLst>
            <pc:docMk/>
            <pc:sldMk cId="3245609401" sldId="1832"/>
            <ac:spMk id="6" creationId="{00000000-0000-0000-0000-000000000000}"/>
          </ac:spMkLst>
        </pc:spChg>
        <pc:spChg chg="mod">
          <ac:chgData name="Daniel Khashabi" userId="62390808-c838-45e6-be59-d6fd0d208bc8" providerId="ADAL" clId="{19A97A65-FB7E-DC4C-8433-B675572D5E70}" dt="2023-02-22T17:58:30.299" v="9801"/>
          <ac:spMkLst>
            <pc:docMk/>
            <pc:sldMk cId="3245609401" sldId="1832"/>
            <ac:spMk id="7" creationId="{00000000-0000-0000-0000-000000000000}"/>
          </ac:spMkLst>
        </pc:spChg>
        <pc:spChg chg="mod">
          <ac:chgData name="Daniel Khashabi" userId="62390808-c838-45e6-be59-d6fd0d208bc8" providerId="ADAL" clId="{19A97A65-FB7E-DC4C-8433-B675572D5E70}" dt="2023-02-22T17:58:30.299" v="9801"/>
          <ac:spMkLst>
            <pc:docMk/>
            <pc:sldMk cId="3245609401" sldId="1832"/>
            <ac:spMk id="8" creationId="{00000000-0000-0000-0000-000000000000}"/>
          </ac:spMkLst>
        </pc:spChg>
        <pc:spChg chg="mod">
          <ac:chgData name="Daniel Khashabi" userId="62390808-c838-45e6-be59-d6fd0d208bc8" providerId="ADAL" clId="{19A97A65-FB7E-DC4C-8433-B675572D5E70}" dt="2023-02-22T17:58:30.299" v="9801"/>
          <ac:spMkLst>
            <pc:docMk/>
            <pc:sldMk cId="3245609401" sldId="1832"/>
            <ac:spMk id="9" creationId="{00000000-0000-0000-0000-000000000000}"/>
          </ac:spMkLst>
        </pc:spChg>
      </pc:sldChg>
      <pc:sldChg chg="modSp add">
        <pc:chgData name="Daniel Khashabi" userId="62390808-c838-45e6-be59-d6fd0d208bc8" providerId="ADAL" clId="{19A97A65-FB7E-DC4C-8433-B675572D5E70}" dt="2023-02-22T18:45:37.835" v="10482"/>
        <pc:sldMkLst>
          <pc:docMk/>
          <pc:sldMk cId="2398987504" sldId="1833"/>
        </pc:sldMkLst>
        <pc:spChg chg="mod">
          <ac:chgData name="Daniel Khashabi" userId="62390808-c838-45e6-be59-d6fd0d208bc8" providerId="ADAL" clId="{19A97A65-FB7E-DC4C-8433-B675572D5E70}" dt="2023-02-22T17:58:30.299" v="9801"/>
          <ac:spMkLst>
            <pc:docMk/>
            <pc:sldMk cId="2398987504" sldId="1833"/>
            <ac:spMk id="3" creationId="{00000000-0000-0000-0000-000000000000}"/>
          </ac:spMkLst>
        </pc:spChg>
        <pc:spChg chg="mod">
          <ac:chgData name="Daniel Khashabi" userId="62390808-c838-45e6-be59-d6fd0d208bc8" providerId="ADAL" clId="{19A97A65-FB7E-DC4C-8433-B675572D5E70}" dt="2023-02-22T17:58:30.299" v="9801"/>
          <ac:spMkLst>
            <pc:docMk/>
            <pc:sldMk cId="2398987504" sldId="1833"/>
            <ac:spMk id="4" creationId="{00000000-0000-0000-0000-000000000000}"/>
          </ac:spMkLst>
        </pc:spChg>
        <pc:spChg chg="mod">
          <ac:chgData name="Daniel Khashabi" userId="62390808-c838-45e6-be59-d6fd0d208bc8" providerId="ADAL" clId="{19A97A65-FB7E-DC4C-8433-B675572D5E70}" dt="2023-02-22T17:58:30.299" v="9801"/>
          <ac:spMkLst>
            <pc:docMk/>
            <pc:sldMk cId="2398987504" sldId="1833"/>
            <ac:spMk id="5" creationId="{00000000-0000-0000-0000-000000000000}"/>
          </ac:spMkLst>
        </pc:spChg>
        <pc:spChg chg="mod">
          <ac:chgData name="Daniel Khashabi" userId="62390808-c838-45e6-be59-d6fd0d208bc8" providerId="ADAL" clId="{19A97A65-FB7E-DC4C-8433-B675572D5E70}" dt="2023-02-22T18:45:37.835" v="10482"/>
          <ac:spMkLst>
            <pc:docMk/>
            <pc:sldMk cId="2398987504" sldId="1833"/>
            <ac:spMk id="7" creationId="{00000000-0000-0000-0000-000000000000}"/>
          </ac:spMkLst>
        </pc:spChg>
        <pc:spChg chg="mod">
          <ac:chgData name="Daniel Khashabi" userId="62390808-c838-45e6-be59-d6fd0d208bc8" providerId="ADAL" clId="{19A97A65-FB7E-DC4C-8433-B675572D5E70}" dt="2023-02-22T18:45:37.835" v="10482"/>
          <ac:spMkLst>
            <pc:docMk/>
            <pc:sldMk cId="2398987504" sldId="1833"/>
            <ac:spMk id="8" creationId="{00000000-0000-0000-0000-000000000000}"/>
          </ac:spMkLst>
        </pc:spChg>
        <pc:spChg chg="mod">
          <ac:chgData name="Daniel Khashabi" userId="62390808-c838-45e6-be59-d6fd0d208bc8" providerId="ADAL" clId="{19A97A65-FB7E-DC4C-8433-B675572D5E70}" dt="2023-02-22T18:45:37.835" v="10482"/>
          <ac:spMkLst>
            <pc:docMk/>
            <pc:sldMk cId="2398987504" sldId="1833"/>
            <ac:spMk id="9" creationId="{00000000-0000-0000-0000-000000000000}"/>
          </ac:spMkLst>
        </pc:spChg>
      </pc:sldChg>
      <pc:sldChg chg="modSp add">
        <pc:chgData name="Daniel Khashabi" userId="62390808-c838-45e6-be59-d6fd0d208bc8" providerId="ADAL" clId="{19A97A65-FB7E-DC4C-8433-B675572D5E70}" dt="2023-02-22T18:45:37.835" v="10482"/>
        <pc:sldMkLst>
          <pc:docMk/>
          <pc:sldMk cId="2489090485" sldId="1834"/>
        </pc:sldMkLst>
        <pc:spChg chg="mod">
          <ac:chgData name="Daniel Khashabi" userId="62390808-c838-45e6-be59-d6fd0d208bc8" providerId="ADAL" clId="{19A97A65-FB7E-DC4C-8433-B675572D5E70}" dt="2023-02-22T18:45:37.835" v="10482"/>
          <ac:spMkLst>
            <pc:docMk/>
            <pc:sldMk cId="2489090485" sldId="1834"/>
            <ac:spMk id="3" creationId="{00000000-0000-0000-0000-000000000000}"/>
          </ac:spMkLst>
        </pc:spChg>
        <pc:spChg chg="mod">
          <ac:chgData name="Daniel Khashabi" userId="62390808-c838-45e6-be59-d6fd0d208bc8" providerId="ADAL" clId="{19A97A65-FB7E-DC4C-8433-B675572D5E70}" dt="2023-02-22T18:45:37.835" v="10482"/>
          <ac:spMkLst>
            <pc:docMk/>
            <pc:sldMk cId="2489090485" sldId="1834"/>
            <ac:spMk id="4" creationId="{00000000-0000-0000-0000-000000000000}"/>
          </ac:spMkLst>
        </pc:spChg>
        <pc:spChg chg="mod">
          <ac:chgData name="Daniel Khashabi" userId="62390808-c838-45e6-be59-d6fd0d208bc8" providerId="ADAL" clId="{19A97A65-FB7E-DC4C-8433-B675572D5E70}" dt="2023-02-22T17:58:30.299" v="9801"/>
          <ac:spMkLst>
            <pc:docMk/>
            <pc:sldMk cId="2489090485" sldId="1834"/>
            <ac:spMk id="5" creationId="{00000000-0000-0000-0000-000000000000}"/>
          </ac:spMkLst>
        </pc:spChg>
      </pc:sldChg>
      <pc:sldChg chg="add del">
        <pc:chgData name="Daniel Khashabi" userId="62390808-c838-45e6-be59-d6fd0d208bc8" providerId="ADAL" clId="{19A97A65-FB7E-DC4C-8433-B675572D5E70}" dt="2023-02-22T16:01:04.471" v="8621" actId="2696"/>
        <pc:sldMkLst>
          <pc:docMk/>
          <pc:sldMk cId="1827045477" sldId="1835"/>
        </pc:sldMkLst>
        <pc:spChg chg="mod">
          <ac:chgData name="Daniel Khashabi" userId="62390808-c838-45e6-be59-d6fd0d208bc8" providerId="ADAL" clId="{19A97A65-FB7E-DC4C-8433-B675572D5E70}" dt="2023-02-22T18:45:37.835" v="10482"/>
          <ac:spMkLst>
            <pc:docMk/>
            <pc:sldMk cId="1827045477" sldId="1835"/>
            <ac:spMk id="2" creationId="{00000000-0000-0000-0000-000000000000}"/>
          </ac:spMkLst>
        </pc:spChg>
        <pc:spChg chg="mod">
          <ac:chgData name="Daniel Khashabi" userId="62390808-c838-45e6-be59-d6fd0d208bc8" providerId="ADAL" clId="{19A97A65-FB7E-DC4C-8433-B675572D5E70}" dt="2023-02-22T18:45:37.835" v="10482"/>
          <ac:spMkLst>
            <pc:docMk/>
            <pc:sldMk cId="1827045477" sldId="1835"/>
            <ac:spMk id="3" creationId="{00000000-0000-0000-0000-000000000000}"/>
          </ac:spMkLst>
        </pc:spChg>
        <pc:spChg chg="mod">
          <ac:chgData name="Daniel Khashabi" userId="62390808-c838-45e6-be59-d6fd0d208bc8" providerId="ADAL" clId="{19A97A65-FB7E-DC4C-8433-B675572D5E70}" dt="2023-02-22T18:45:37.835" v="10482"/>
          <ac:spMkLst>
            <pc:docMk/>
            <pc:sldMk cId="1827045477" sldId="1835"/>
            <ac:spMk id="4" creationId="{00000000-0000-0000-0000-000000000000}"/>
          </ac:spMkLst>
        </pc:spChg>
        <pc:spChg chg="mod">
          <ac:chgData name="Daniel Khashabi" userId="62390808-c838-45e6-be59-d6fd0d208bc8" providerId="ADAL" clId="{19A97A65-FB7E-DC4C-8433-B675572D5E70}" dt="2023-02-22T17:58:30.299" v="9801"/>
          <ac:spMkLst>
            <pc:docMk/>
            <pc:sldMk cId="1827045477" sldId="1835"/>
            <ac:spMk id="5" creationId="{00000000-0000-0000-0000-000000000000}"/>
          </ac:spMkLst>
        </pc:spChg>
        <pc:spChg chg="mod">
          <ac:chgData name="Daniel Khashabi" userId="62390808-c838-45e6-be59-d6fd0d208bc8" providerId="ADAL" clId="{19A97A65-FB7E-DC4C-8433-B675572D5E70}" dt="2023-02-22T17:58:30.299" v="9801"/>
          <ac:spMkLst>
            <pc:docMk/>
            <pc:sldMk cId="1827045477" sldId="1835"/>
            <ac:spMk id="6" creationId="{00000000-0000-0000-0000-000000000000}"/>
          </ac:spMkLst>
        </pc:spChg>
        <pc:spChg chg="mod">
          <ac:chgData name="Daniel Khashabi" userId="62390808-c838-45e6-be59-d6fd0d208bc8" providerId="ADAL" clId="{19A97A65-FB7E-DC4C-8433-B675572D5E70}" dt="2023-02-22T18:45:37.835" v="10482"/>
          <ac:spMkLst>
            <pc:docMk/>
            <pc:sldMk cId="1827045477" sldId="1835"/>
            <ac:spMk id="7" creationId="{00000000-0000-0000-0000-000000000000}"/>
          </ac:spMkLst>
        </pc:spChg>
      </pc:sldChg>
      <pc:sldChg chg="modSp new del mod">
        <pc:chgData name="Daniel Khashabi" userId="62390808-c838-45e6-be59-d6fd0d208bc8" providerId="ADAL" clId="{19A97A65-FB7E-DC4C-8433-B675572D5E70}" dt="2023-02-22T14:56:27.987" v="8252" actId="2696"/>
        <pc:sldMkLst>
          <pc:docMk/>
          <pc:sldMk cId="1112852106" sldId="1836"/>
        </pc:sldMkLst>
        <pc:spChg chg="mod">
          <ac:chgData name="Daniel Khashabi" userId="62390808-c838-45e6-be59-d6fd0d208bc8" providerId="ADAL" clId="{19A97A65-FB7E-DC4C-8433-B675572D5E70}" dt="2023-02-22T14:56:15.817" v="8250" actId="27636"/>
          <ac:spMkLst>
            <pc:docMk/>
            <pc:sldMk cId="1112852106" sldId="1836"/>
            <ac:spMk id="2" creationId="{D4E500DD-79F2-AD55-B123-7C066CE2B81A}"/>
          </ac:spMkLst>
        </pc:spChg>
      </pc:sldChg>
      <pc:sldChg chg="addSp modSp add">
        <pc:chgData name="Daniel Khashabi" userId="62390808-c838-45e6-be59-d6fd0d208bc8" providerId="ADAL" clId="{19A97A65-FB7E-DC4C-8433-B675572D5E70}" dt="2023-02-22T18:45:37.835" v="10482"/>
        <pc:sldMkLst>
          <pc:docMk/>
          <pc:sldMk cId="0" sldId="1837"/>
        </pc:sldMkLst>
        <pc:spChg chg="mod">
          <ac:chgData name="Daniel Khashabi" userId="62390808-c838-45e6-be59-d6fd0d208bc8" providerId="ADAL" clId="{19A97A65-FB7E-DC4C-8433-B675572D5E70}" dt="2023-02-22T18:45:37.835" v="10482"/>
          <ac:spMkLst>
            <pc:docMk/>
            <pc:sldMk cId="0" sldId="1837"/>
            <ac:spMk id="3" creationId="{00000000-0000-0000-0000-000000000000}"/>
          </ac:spMkLst>
        </pc:spChg>
        <pc:spChg chg="mod">
          <ac:chgData name="Daniel Khashabi" userId="62390808-c838-45e6-be59-d6fd0d208bc8" providerId="ADAL" clId="{19A97A65-FB7E-DC4C-8433-B675572D5E70}" dt="2023-02-22T18:45:37.835" v="10482"/>
          <ac:spMkLst>
            <pc:docMk/>
            <pc:sldMk cId="0" sldId="1837"/>
            <ac:spMk id="4" creationId="{00000000-0000-0000-0000-000000000000}"/>
          </ac:spMkLst>
        </pc:spChg>
        <pc:spChg chg="add mod">
          <ac:chgData name="Daniel Khashabi" userId="62390808-c838-45e6-be59-d6fd0d208bc8" providerId="ADAL" clId="{19A97A65-FB7E-DC4C-8433-B675572D5E70}" dt="2023-02-22T16:21:37.435" v="8939"/>
          <ac:spMkLst>
            <pc:docMk/>
            <pc:sldMk cId="0" sldId="1837"/>
            <ac:spMk id="5" creationId="{3B6BBD8B-8D74-8D31-588F-487DF34766B9}"/>
          </ac:spMkLst>
        </pc:spChg>
      </pc:sldChg>
      <pc:sldChg chg="addSp modSp add">
        <pc:chgData name="Daniel Khashabi" userId="62390808-c838-45e6-be59-d6fd0d208bc8" providerId="ADAL" clId="{19A97A65-FB7E-DC4C-8433-B675572D5E70}" dt="2023-02-22T18:45:37.835" v="10482"/>
        <pc:sldMkLst>
          <pc:docMk/>
          <pc:sldMk cId="0" sldId="1838"/>
        </pc:sldMkLst>
        <pc:spChg chg="mod">
          <ac:chgData name="Daniel Khashabi" userId="62390808-c838-45e6-be59-d6fd0d208bc8" providerId="ADAL" clId="{19A97A65-FB7E-DC4C-8433-B675572D5E70}" dt="2023-02-22T18:45:37.835" v="10482"/>
          <ac:spMkLst>
            <pc:docMk/>
            <pc:sldMk cId="0" sldId="1838"/>
            <ac:spMk id="3" creationId="{00000000-0000-0000-0000-000000000000}"/>
          </ac:spMkLst>
        </pc:spChg>
        <pc:spChg chg="mod">
          <ac:chgData name="Daniel Khashabi" userId="62390808-c838-45e6-be59-d6fd0d208bc8" providerId="ADAL" clId="{19A97A65-FB7E-DC4C-8433-B675572D5E70}" dt="2023-02-22T18:45:37.835" v="10482"/>
          <ac:spMkLst>
            <pc:docMk/>
            <pc:sldMk cId="0" sldId="1838"/>
            <ac:spMk id="4" creationId="{00000000-0000-0000-0000-000000000000}"/>
          </ac:spMkLst>
        </pc:spChg>
        <pc:spChg chg="add mod">
          <ac:chgData name="Daniel Khashabi" userId="62390808-c838-45e6-be59-d6fd0d208bc8" providerId="ADAL" clId="{19A97A65-FB7E-DC4C-8433-B675572D5E70}" dt="2023-02-22T16:21:38.923" v="8940"/>
          <ac:spMkLst>
            <pc:docMk/>
            <pc:sldMk cId="0" sldId="1838"/>
            <ac:spMk id="5" creationId="{19358D7E-C8A1-1692-C61A-7D533423722A}"/>
          </ac:spMkLst>
        </pc:spChg>
      </pc:sldChg>
      <pc:sldChg chg="addSp modSp add">
        <pc:chgData name="Daniel Khashabi" userId="62390808-c838-45e6-be59-d6fd0d208bc8" providerId="ADAL" clId="{19A97A65-FB7E-DC4C-8433-B675572D5E70}" dt="2023-02-22T18:45:37.835" v="10482"/>
        <pc:sldMkLst>
          <pc:docMk/>
          <pc:sldMk cId="0" sldId="1839"/>
        </pc:sldMkLst>
        <pc:spChg chg="mod">
          <ac:chgData name="Daniel Khashabi" userId="62390808-c838-45e6-be59-d6fd0d208bc8" providerId="ADAL" clId="{19A97A65-FB7E-DC4C-8433-B675572D5E70}" dt="2023-02-22T18:45:37.835" v="10482"/>
          <ac:spMkLst>
            <pc:docMk/>
            <pc:sldMk cId="0" sldId="1839"/>
            <ac:spMk id="3" creationId="{00000000-0000-0000-0000-000000000000}"/>
          </ac:spMkLst>
        </pc:spChg>
        <pc:spChg chg="mod">
          <ac:chgData name="Daniel Khashabi" userId="62390808-c838-45e6-be59-d6fd0d208bc8" providerId="ADAL" clId="{19A97A65-FB7E-DC4C-8433-B675572D5E70}" dt="2023-02-22T17:58:30.299" v="9801"/>
          <ac:spMkLst>
            <pc:docMk/>
            <pc:sldMk cId="0" sldId="1839"/>
            <ac:spMk id="4" creationId="{00000000-0000-0000-0000-000000000000}"/>
          </ac:spMkLst>
        </pc:spChg>
        <pc:spChg chg="mod">
          <ac:chgData name="Daniel Khashabi" userId="62390808-c838-45e6-be59-d6fd0d208bc8" providerId="ADAL" clId="{19A97A65-FB7E-DC4C-8433-B675572D5E70}" dt="2023-02-22T18:45:37.835" v="10482"/>
          <ac:spMkLst>
            <pc:docMk/>
            <pc:sldMk cId="0" sldId="1839"/>
            <ac:spMk id="5" creationId="{00000000-0000-0000-0000-000000000000}"/>
          </ac:spMkLst>
        </pc:spChg>
        <pc:spChg chg="mod">
          <ac:chgData name="Daniel Khashabi" userId="62390808-c838-45e6-be59-d6fd0d208bc8" providerId="ADAL" clId="{19A97A65-FB7E-DC4C-8433-B675572D5E70}" dt="2023-02-22T18:45:37.835" v="10482"/>
          <ac:spMkLst>
            <pc:docMk/>
            <pc:sldMk cId="0" sldId="1839"/>
            <ac:spMk id="6" creationId="{00000000-0000-0000-0000-000000000000}"/>
          </ac:spMkLst>
        </pc:spChg>
        <pc:spChg chg="add mod">
          <ac:chgData name="Daniel Khashabi" userId="62390808-c838-45e6-be59-d6fd0d208bc8" providerId="ADAL" clId="{19A97A65-FB7E-DC4C-8433-B675572D5E70}" dt="2023-02-22T16:21:40.515" v="8941"/>
          <ac:spMkLst>
            <pc:docMk/>
            <pc:sldMk cId="0" sldId="1839"/>
            <ac:spMk id="7" creationId="{84C5168C-9388-CB65-FEEE-E4896A5E9E1D}"/>
          </ac:spMkLst>
        </pc:spChg>
      </pc:sldChg>
      <pc:sldChg chg="addSp modSp add">
        <pc:chgData name="Daniel Khashabi" userId="62390808-c838-45e6-be59-d6fd0d208bc8" providerId="ADAL" clId="{19A97A65-FB7E-DC4C-8433-B675572D5E70}" dt="2023-02-22T18:45:37.835" v="10482"/>
        <pc:sldMkLst>
          <pc:docMk/>
          <pc:sldMk cId="0" sldId="1840"/>
        </pc:sldMkLst>
        <pc:spChg chg="mod">
          <ac:chgData name="Daniel Khashabi" userId="62390808-c838-45e6-be59-d6fd0d208bc8" providerId="ADAL" clId="{19A97A65-FB7E-DC4C-8433-B675572D5E70}" dt="2023-02-22T18:45:37.835" v="10482"/>
          <ac:spMkLst>
            <pc:docMk/>
            <pc:sldMk cId="0" sldId="1840"/>
            <ac:spMk id="3" creationId="{00000000-0000-0000-0000-000000000000}"/>
          </ac:spMkLst>
        </pc:spChg>
        <pc:spChg chg="mod">
          <ac:chgData name="Daniel Khashabi" userId="62390808-c838-45e6-be59-d6fd0d208bc8" providerId="ADAL" clId="{19A97A65-FB7E-DC4C-8433-B675572D5E70}" dt="2023-02-22T18:45:37.835" v="10482"/>
          <ac:spMkLst>
            <pc:docMk/>
            <pc:sldMk cId="0" sldId="1840"/>
            <ac:spMk id="4" creationId="{00000000-0000-0000-0000-000000000000}"/>
          </ac:spMkLst>
        </pc:spChg>
        <pc:spChg chg="add mod">
          <ac:chgData name="Daniel Khashabi" userId="62390808-c838-45e6-be59-d6fd0d208bc8" providerId="ADAL" clId="{19A97A65-FB7E-DC4C-8433-B675572D5E70}" dt="2023-02-22T16:21:43.391" v="8942"/>
          <ac:spMkLst>
            <pc:docMk/>
            <pc:sldMk cId="0" sldId="1840"/>
            <ac:spMk id="5" creationId="{438AA668-C838-6396-621F-933739FF9580}"/>
          </ac:spMkLst>
        </pc:spChg>
      </pc:sldChg>
      <pc:sldChg chg="addSp modSp add">
        <pc:chgData name="Daniel Khashabi" userId="62390808-c838-45e6-be59-d6fd0d208bc8" providerId="ADAL" clId="{19A97A65-FB7E-DC4C-8433-B675572D5E70}" dt="2023-02-22T18:45:37.835" v="10482"/>
        <pc:sldMkLst>
          <pc:docMk/>
          <pc:sldMk cId="0" sldId="1841"/>
        </pc:sldMkLst>
        <pc:spChg chg="mod">
          <ac:chgData name="Daniel Khashabi" userId="62390808-c838-45e6-be59-d6fd0d208bc8" providerId="ADAL" clId="{19A97A65-FB7E-DC4C-8433-B675572D5E70}" dt="2023-02-22T18:45:37.835" v="10482"/>
          <ac:spMkLst>
            <pc:docMk/>
            <pc:sldMk cId="0" sldId="1841"/>
            <ac:spMk id="3" creationId="{00000000-0000-0000-0000-000000000000}"/>
          </ac:spMkLst>
        </pc:spChg>
        <pc:spChg chg="mod">
          <ac:chgData name="Daniel Khashabi" userId="62390808-c838-45e6-be59-d6fd0d208bc8" providerId="ADAL" clId="{19A97A65-FB7E-DC4C-8433-B675572D5E70}" dt="2023-02-22T17:58:30.299" v="9801"/>
          <ac:spMkLst>
            <pc:docMk/>
            <pc:sldMk cId="0" sldId="1841"/>
            <ac:spMk id="4" creationId="{00000000-0000-0000-0000-000000000000}"/>
          </ac:spMkLst>
        </pc:spChg>
        <pc:spChg chg="mod">
          <ac:chgData name="Daniel Khashabi" userId="62390808-c838-45e6-be59-d6fd0d208bc8" providerId="ADAL" clId="{19A97A65-FB7E-DC4C-8433-B675572D5E70}" dt="2023-02-22T18:45:37.835" v="10482"/>
          <ac:spMkLst>
            <pc:docMk/>
            <pc:sldMk cId="0" sldId="1841"/>
            <ac:spMk id="5" creationId="{00000000-0000-0000-0000-000000000000}"/>
          </ac:spMkLst>
        </pc:spChg>
        <pc:spChg chg="mod">
          <ac:chgData name="Daniel Khashabi" userId="62390808-c838-45e6-be59-d6fd0d208bc8" providerId="ADAL" clId="{19A97A65-FB7E-DC4C-8433-B675572D5E70}" dt="2023-02-22T18:45:37.835" v="10482"/>
          <ac:spMkLst>
            <pc:docMk/>
            <pc:sldMk cId="0" sldId="1841"/>
            <ac:spMk id="6" creationId="{00000000-0000-0000-0000-000000000000}"/>
          </ac:spMkLst>
        </pc:spChg>
        <pc:spChg chg="add mod">
          <ac:chgData name="Daniel Khashabi" userId="62390808-c838-45e6-be59-d6fd0d208bc8" providerId="ADAL" clId="{19A97A65-FB7E-DC4C-8433-B675572D5E70}" dt="2023-02-22T16:21:44.066" v="8943"/>
          <ac:spMkLst>
            <pc:docMk/>
            <pc:sldMk cId="0" sldId="1841"/>
            <ac:spMk id="7" creationId="{18E4505C-C828-5A27-53F4-4F6FA76D237A}"/>
          </ac:spMkLst>
        </pc:spChg>
      </pc:sldChg>
      <pc:sldChg chg="addSp modSp add">
        <pc:chgData name="Daniel Khashabi" userId="62390808-c838-45e6-be59-d6fd0d208bc8" providerId="ADAL" clId="{19A97A65-FB7E-DC4C-8433-B675572D5E70}" dt="2023-02-22T18:45:37.835" v="10482"/>
        <pc:sldMkLst>
          <pc:docMk/>
          <pc:sldMk cId="0" sldId="1842"/>
        </pc:sldMkLst>
        <pc:spChg chg="mod">
          <ac:chgData name="Daniel Khashabi" userId="62390808-c838-45e6-be59-d6fd0d208bc8" providerId="ADAL" clId="{19A97A65-FB7E-DC4C-8433-B675572D5E70}" dt="2023-02-22T18:45:37.835" v="10482"/>
          <ac:spMkLst>
            <pc:docMk/>
            <pc:sldMk cId="0" sldId="1842"/>
            <ac:spMk id="3" creationId="{00000000-0000-0000-0000-000000000000}"/>
          </ac:spMkLst>
        </pc:spChg>
        <pc:spChg chg="mod">
          <ac:chgData name="Daniel Khashabi" userId="62390808-c838-45e6-be59-d6fd0d208bc8" providerId="ADAL" clId="{19A97A65-FB7E-DC4C-8433-B675572D5E70}" dt="2023-02-22T17:58:30.299" v="9801"/>
          <ac:spMkLst>
            <pc:docMk/>
            <pc:sldMk cId="0" sldId="1842"/>
            <ac:spMk id="4" creationId="{00000000-0000-0000-0000-000000000000}"/>
          </ac:spMkLst>
        </pc:spChg>
        <pc:spChg chg="mod">
          <ac:chgData name="Daniel Khashabi" userId="62390808-c838-45e6-be59-d6fd0d208bc8" providerId="ADAL" clId="{19A97A65-FB7E-DC4C-8433-B675572D5E70}" dt="2023-02-22T18:45:37.835" v="10482"/>
          <ac:spMkLst>
            <pc:docMk/>
            <pc:sldMk cId="0" sldId="1842"/>
            <ac:spMk id="5" creationId="{00000000-0000-0000-0000-000000000000}"/>
          </ac:spMkLst>
        </pc:spChg>
        <pc:spChg chg="mod">
          <ac:chgData name="Daniel Khashabi" userId="62390808-c838-45e6-be59-d6fd0d208bc8" providerId="ADAL" clId="{19A97A65-FB7E-DC4C-8433-B675572D5E70}" dt="2023-02-22T18:45:37.835" v="10482"/>
          <ac:spMkLst>
            <pc:docMk/>
            <pc:sldMk cId="0" sldId="1842"/>
            <ac:spMk id="6" creationId="{00000000-0000-0000-0000-000000000000}"/>
          </ac:spMkLst>
        </pc:spChg>
        <pc:spChg chg="add mod">
          <ac:chgData name="Daniel Khashabi" userId="62390808-c838-45e6-be59-d6fd0d208bc8" providerId="ADAL" clId="{19A97A65-FB7E-DC4C-8433-B675572D5E70}" dt="2023-02-22T16:21:45.688" v="8944"/>
          <ac:spMkLst>
            <pc:docMk/>
            <pc:sldMk cId="0" sldId="1842"/>
            <ac:spMk id="7" creationId="{A1E92CCF-50FE-1EB3-6E09-65975CFD4597}"/>
          </ac:spMkLst>
        </pc:spChg>
      </pc:sldChg>
      <pc:sldChg chg="addSp modSp add">
        <pc:chgData name="Daniel Khashabi" userId="62390808-c838-45e6-be59-d6fd0d208bc8" providerId="ADAL" clId="{19A97A65-FB7E-DC4C-8433-B675572D5E70}" dt="2023-02-22T18:45:37.835" v="10482"/>
        <pc:sldMkLst>
          <pc:docMk/>
          <pc:sldMk cId="0" sldId="1843"/>
        </pc:sldMkLst>
        <pc:spChg chg="mod">
          <ac:chgData name="Daniel Khashabi" userId="62390808-c838-45e6-be59-d6fd0d208bc8" providerId="ADAL" clId="{19A97A65-FB7E-DC4C-8433-B675572D5E70}" dt="2023-02-22T18:45:37.835" v="10482"/>
          <ac:spMkLst>
            <pc:docMk/>
            <pc:sldMk cId="0" sldId="1843"/>
            <ac:spMk id="3" creationId="{00000000-0000-0000-0000-000000000000}"/>
          </ac:spMkLst>
        </pc:spChg>
        <pc:spChg chg="mod">
          <ac:chgData name="Daniel Khashabi" userId="62390808-c838-45e6-be59-d6fd0d208bc8" providerId="ADAL" clId="{19A97A65-FB7E-DC4C-8433-B675572D5E70}" dt="2023-02-22T18:45:37.835" v="10482"/>
          <ac:spMkLst>
            <pc:docMk/>
            <pc:sldMk cId="0" sldId="1843"/>
            <ac:spMk id="4" creationId="{00000000-0000-0000-0000-000000000000}"/>
          </ac:spMkLst>
        </pc:spChg>
        <pc:spChg chg="mod">
          <ac:chgData name="Daniel Khashabi" userId="62390808-c838-45e6-be59-d6fd0d208bc8" providerId="ADAL" clId="{19A97A65-FB7E-DC4C-8433-B675572D5E70}" dt="2023-02-22T18:45:37.835" v="10482"/>
          <ac:spMkLst>
            <pc:docMk/>
            <pc:sldMk cId="0" sldId="1843"/>
            <ac:spMk id="5" creationId="{00000000-0000-0000-0000-000000000000}"/>
          </ac:spMkLst>
        </pc:spChg>
        <pc:spChg chg="add mod">
          <ac:chgData name="Daniel Khashabi" userId="62390808-c838-45e6-be59-d6fd0d208bc8" providerId="ADAL" clId="{19A97A65-FB7E-DC4C-8433-B675572D5E70}" dt="2023-02-22T16:21:46.760" v="8945"/>
          <ac:spMkLst>
            <pc:docMk/>
            <pc:sldMk cId="0" sldId="1843"/>
            <ac:spMk id="6" creationId="{1705B405-D595-F89F-B305-5C96B1FA68D8}"/>
          </ac:spMkLst>
        </pc:spChg>
      </pc:sldChg>
      <pc:sldChg chg="addSp modSp add">
        <pc:chgData name="Daniel Khashabi" userId="62390808-c838-45e6-be59-d6fd0d208bc8" providerId="ADAL" clId="{19A97A65-FB7E-DC4C-8433-B675572D5E70}" dt="2023-02-22T18:45:37.835" v="10482"/>
        <pc:sldMkLst>
          <pc:docMk/>
          <pc:sldMk cId="0" sldId="1844"/>
        </pc:sldMkLst>
        <pc:spChg chg="mod">
          <ac:chgData name="Daniel Khashabi" userId="62390808-c838-45e6-be59-d6fd0d208bc8" providerId="ADAL" clId="{19A97A65-FB7E-DC4C-8433-B675572D5E70}" dt="2023-02-22T18:45:37.835" v="10482"/>
          <ac:spMkLst>
            <pc:docMk/>
            <pc:sldMk cId="0" sldId="1844"/>
            <ac:spMk id="3" creationId="{00000000-0000-0000-0000-000000000000}"/>
          </ac:spMkLst>
        </pc:spChg>
        <pc:spChg chg="mod">
          <ac:chgData name="Daniel Khashabi" userId="62390808-c838-45e6-be59-d6fd0d208bc8" providerId="ADAL" clId="{19A97A65-FB7E-DC4C-8433-B675572D5E70}" dt="2023-02-22T17:58:30.299" v="9801"/>
          <ac:spMkLst>
            <pc:docMk/>
            <pc:sldMk cId="0" sldId="1844"/>
            <ac:spMk id="4" creationId="{00000000-0000-0000-0000-000000000000}"/>
          </ac:spMkLst>
        </pc:spChg>
        <pc:spChg chg="mod">
          <ac:chgData name="Daniel Khashabi" userId="62390808-c838-45e6-be59-d6fd0d208bc8" providerId="ADAL" clId="{19A97A65-FB7E-DC4C-8433-B675572D5E70}" dt="2023-02-22T18:45:37.835" v="10482"/>
          <ac:spMkLst>
            <pc:docMk/>
            <pc:sldMk cId="0" sldId="1844"/>
            <ac:spMk id="5" creationId="{00000000-0000-0000-0000-000000000000}"/>
          </ac:spMkLst>
        </pc:spChg>
        <pc:spChg chg="mod">
          <ac:chgData name="Daniel Khashabi" userId="62390808-c838-45e6-be59-d6fd0d208bc8" providerId="ADAL" clId="{19A97A65-FB7E-DC4C-8433-B675572D5E70}" dt="2023-02-22T17:58:30.299" v="9801"/>
          <ac:spMkLst>
            <pc:docMk/>
            <pc:sldMk cId="0" sldId="1844"/>
            <ac:spMk id="6" creationId="{00000000-0000-0000-0000-000000000000}"/>
          </ac:spMkLst>
        </pc:spChg>
        <pc:spChg chg="mod">
          <ac:chgData name="Daniel Khashabi" userId="62390808-c838-45e6-be59-d6fd0d208bc8" providerId="ADAL" clId="{19A97A65-FB7E-DC4C-8433-B675572D5E70}" dt="2023-02-22T18:45:37.835" v="10482"/>
          <ac:spMkLst>
            <pc:docMk/>
            <pc:sldMk cId="0" sldId="1844"/>
            <ac:spMk id="7" creationId="{00000000-0000-0000-0000-000000000000}"/>
          </ac:spMkLst>
        </pc:spChg>
        <pc:spChg chg="mod">
          <ac:chgData name="Daniel Khashabi" userId="62390808-c838-45e6-be59-d6fd0d208bc8" providerId="ADAL" clId="{19A97A65-FB7E-DC4C-8433-B675572D5E70}" dt="2023-02-22T17:58:30.299" v="9801"/>
          <ac:spMkLst>
            <pc:docMk/>
            <pc:sldMk cId="0" sldId="1844"/>
            <ac:spMk id="8" creationId="{00000000-0000-0000-0000-000000000000}"/>
          </ac:spMkLst>
        </pc:spChg>
        <pc:spChg chg="mod">
          <ac:chgData name="Daniel Khashabi" userId="62390808-c838-45e6-be59-d6fd0d208bc8" providerId="ADAL" clId="{19A97A65-FB7E-DC4C-8433-B675572D5E70}" dt="2023-02-22T18:45:37.835" v="10482"/>
          <ac:spMkLst>
            <pc:docMk/>
            <pc:sldMk cId="0" sldId="1844"/>
            <ac:spMk id="9" creationId="{00000000-0000-0000-0000-000000000000}"/>
          </ac:spMkLst>
        </pc:spChg>
        <pc:spChg chg="mod">
          <ac:chgData name="Daniel Khashabi" userId="62390808-c838-45e6-be59-d6fd0d208bc8" providerId="ADAL" clId="{19A97A65-FB7E-DC4C-8433-B675572D5E70}" dt="2023-02-22T18:45:37.835" v="10482"/>
          <ac:spMkLst>
            <pc:docMk/>
            <pc:sldMk cId="0" sldId="1844"/>
            <ac:spMk id="10" creationId="{00000000-0000-0000-0000-000000000000}"/>
          </ac:spMkLst>
        </pc:spChg>
        <pc:spChg chg="mod">
          <ac:chgData name="Daniel Khashabi" userId="62390808-c838-45e6-be59-d6fd0d208bc8" providerId="ADAL" clId="{19A97A65-FB7E-DC4C-8433-B675572D5E70}" dt="2023-02-22T18:45:37.835" v="10482"/>
          <ac:spMkLst>
            <pc:docMk/>
            <pc:sldMk cId="0" sldId="1844"/>
            <ac:spMk id="11" creationId="{00000000-0000-0000-0000-000000000000}"/>
          </ac:spMkLst>
        </pc:spChg>
        <pc:spChg chg="add mod">
          <ac:chgData name="Daniel Khashabi" userId="62390808-c838-45e6-be59-d6fd0d208bc8" providerId="ADAL" clId="{19A97A65-FB7E-DC4C-8433-B675572D5E70}" dt="2023-02-22T16:21:48.345" v="8946"/>
          <ac:spMkLst>
            <pc:docMk/>
            <pc:sldMk cId="0" sldId="1844"/>
            <ac:spMk id="12" creationId="{71445D4C-FBB7-2637-08C6-5E607E7FA428}"/>
          </ac:spMkLst>
        </pc:spChg>
      </pc:sldChg>
      <pc:sldChg chg="addSp modSp add">
        <pc:chgData name="Daniel Khashabi" userId="62390808-c838-45e6-be59-d6fd0d208bc8" providerId="ADAL" clId="{19A97A65-FB7E-DC4C-8433-B675572D5E70}" dt="2023-02-22T18:45:37.835" v="10482"/>
        <pc:sldMkLst>
          <pc:docMk/>
          <pc:sldMk cId="0" sldId="1845"/>
        </pc:sldMkLst>
        <pc:spChg chg="mod">
          <ac:chgData name="Daniel Khashabi" userId="62390808-c838-45e6-be59-d6fd0d208bc8" providerId="ADAL" clId="{19A97A65-FB7E-DC4C-8433-B675572D5E70}" dt="2023-02-22T18:45:37.835" v="10482"/>
          <ac:spMkLst>
            <pc:docMk/>
            <pc:sldMk cId="0" sldId="1845"/>
            <ac:spMk id="4" creationId="{00000000-0000-0000-0000-000000000000}"/>
          </ac:spMkLst>
        </pc:spChg>
        <pc:spChg chg="mod">
          <ac:chgData name="Daniel Khashabi" userId="62390808-c838-45e6-be59-d6fd0d208bc8" providerId="ADAL" clId="{19A97A65-FB7E-DC4C-8433-B675572D5E70}" dt="2023-02-22T17:58:30.299" v="9801"/>
          <ac:spMkLst>
            <pc:docMk/>
            <pc:sldMk cId="0" sldId="1845"/>
            <ac:spMk id="5" creationId="{00000000-0000-0000-0000-000000000000}"/>
          </ac:spMkLst>
        </pc:spChg>
        <pc:spChg chg="add mod">
          <ac:chgData name="Daniel Khashabi" userId="62390808-c838-45e6-be59-d6fd0d208bc8" providerId="ADAL" clId="{19A97A65-FB7E-DC4C-8433-B675572D5E70}" dt="2023-02-22T16:21:50.245" v="8947"/>
          <ac:spMkLst>
            <pc:docMk/>
            <pc:sldMk cId="0" sldId="1845"/>
            <ac:spMk id="6" creationId="{D738A90B-E3D1-A8F7-B541-7DF2F418778D}"/>
          </ac:spMkLst>
        </pc:spChg>
        <pc:graphicFrameChg chg="mod">
          <ac:chgData name="Daniel Khashabi" userId="62390808-c838-45e6-be59-d6fd0d208bc8" providerId="ADAL" clId="{19A97A65-FB7E-DC4C-8433-B675572D5E70}" dt="2023-02-22T17:58:30.299" v="9801"/>
          <ac:graphicFrameMkLst>
            <pc:docMk/>
            <pc:sldMk cId="0" sldId="1845"/>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1846"/>
        </pc:sldMkLst>
        <pc:spChg chg="mod">
          <ac:chgData name="Daniel Khashabi" userId="62390808-c838-45e6-be59-d6fd0d208bc8" providerId="ADAL" clId="{19A97A65-FB7E-DC4C-8433-B675572D5E70}" dt="2023-02-22T18:45:37.835" v="10482"/>
          <ac:spMkLst>
            <pc:docMk/>
            <pc:sldMk cId="0" sldId="1846"/>
            <ac:spMk id="4" creationId="{00000000-0000-0000-0000-000000000000}"/>
          </ac:spMkLst>
        </pc:spChg>
        <pc:spChg chg="mod">
          <ac:chgData name="Daniel Khashabi" userId="62390808-c838-45e6-be59-d6fd0d208bc8" providerId="ADAL" clId="{19A97A65-FB7E-DC4C-8433-B675572D5E70}" dt="2023-02-22T17:58:30.299" v="9801"/>
          <ac:spMkLst>
            <pc:docMk/>
            <pc:sldMk cId="0" sldId="1846"/>
            <ac:spMk id="6" creationId="{00000000-0000-0000-0000-000000000000}"/>
          </ac:spMkLst>
        </pc:spChg>
        <pc:spChg chg="mod">
          <ac:chgData name="Daniel Khashabi" userId="62390808-c838-45e6-be59-d6fd0d208bc8" providerId="ADAL" clId="{19A97A65-FB7E-DC4C-8433-B675572D5E70}" dt="2023-02-22T17:58:30.299" v="9801"/>
          <ac:spMkLst>
            <pc:docMk/>
            <pc:sldMk cId="0" sldId="1846"/>
            <ac:spMk id="7" creationId="{00000000-0000-0000-0000-000000000000}"/>
          </ac:spMkLst>
        </pc:spChg>
        <pc:spChg chg="mod">
          <ac:chgData name="Daniel Khashabi" userId="62390808-c838-45e6-be59-d6fd0d208bc8" providerId="ADAL" clId="{19A97A65-FB7E-DC4C-8433-B675572D5E70}" dt="2023-02-22T18:45:37.835" v="10482"/>
          <ac:spMkLst>
            <pc:docMk/>
            <pc:sldMk cId="0" sldId="1846"/>
            <ac:spMk id="8" creationId="{00000000-0000-0000-0000-000000000000}"/>
          </ac:spMkLst>
        </pc:spChg>
        <pc:spChg chg="mod">
          <ac:chgData name="Daniel Khashabi" userId="62390808-c838-45e6-be59-d6fd0d208bc8" providerId="ADAL" clId="{19A97A65-FB7E-DC4C-8433-B675572D5E70}" dt="2023-02-22T17:58:30.299" v="9801"/>
          <ac:spMkLst>
            <pc:docMk/>
            <pc:sldMk cId="0" sldId="1846"/>
            <ac:spMk id="9" creationId="{00000000-0000-0000-0000-000000000000}"/>
          </ac:spMkLst>
        </pc:spChg>
        <pc:spChg chg="add mod">
          <ac:chgData name="Daniel Khashabi" userId="62390808-c838-45e6-be59-d6fd0d208bc8" providerId="ADAL" clId="{19A97A65-FB7E-DC4C-8433-B675572D5E70}" dt="2023-02-22T16:21:52.084" v="8948"/>
          <ac:spMkLst>
            <pc:docMk/>
            <pc:sldMk cId="0" sldId="1846"/>
            <ac:spMk id="10" creationId="{478758B1-CA03-4B18-2FB4-6B5BD3BCEFA3}"/>
          </ac:spMkLst>
        </pc:spChg>
        <pc:graphicFrameChg chg="mod">
          <ac:chgData name="Daniel Khashabi" userId="62390808-c838-45e6-be59-d6fd0d208bc8" providerId="ADAL" clId="{19A97A65-FB7E-DC4C-8433-B675572D5E70}" dt="2023-02-22T17:58:30.299" v="9801"/>
          <ac:graphicFrameMkLst>
            <pc:docMk/>
            <pc:sldMk cId="0" sldId="1846"/>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1847"/>
        </pc:sldMkLst>
        <pc:spChg chg="mod">
          <ac:chgData name="Daniel Khashabi" userId="62390808-c838-45e6-be59-d6fd0d208bc8" providerId="ADAL" clId="{19A97A65-FB7E-DC4C-8433-B675572D5E70}" dt="2023-02-22T18:45:37.835" v="10482"/>
          <ac:spMkLst>
            <pc:docMk/>
            <pc:sldMk cId="0" sldId="1847"/>
            <ac:spMk id="4" creationId="{00000000-0000-0000-0000-000000000000}"/>
          </ac:spMkLst>
        </pc:spChg>
        <pc:spChg chg="mod">
          <ac:chgData name="Daniel Khashabi" userId="62390808-c838-45e6-be59-d6fd0d208bc8" providerId="ADAL" clId="{19A97A65-FB7E-DC4C-8433-B675572D5E70}" dt="2023-02-22T17:58:30.299" v="9801"/>
          <ac:spMkLst>
            <pc:docMk/>
            <pc:sldMk cId="0" sldId="1847"/>
            <ac:spMk id="6" creationId="{00000000-0000-0000-0000-000000000000}"/>
          </ac:spMkLst>
        </pc:spChg>
        <pc:spChg chg="mod">
          <ac:chgData name="Daniel Khashabi" userId="62390808-c838-45e6-be59-d6fd0d208bc8" providerId="ADAL" clId="{19A97A65-FB7E-DC4C-8433-B675572D5E70}" dt="2023-02-22T17:58:30.299" v="9801"/>
          <ac:spMkLst>
            <pc:docMk/>
            <pc:sldMk cId="0" sldId="1847"/>
            <ac:spMk id="7" creationId="{00000000-0000-0000-0000-000000000000}"/>
          </ac:spMkLst>
        </pc:spChg>
        <pc:spChg chg="mod">
          <ac:chgData name="Daniel Khashabi" userId="62390808-c838-45e6-be59-d6fd0d208bc8" providerId="ADAL" clId="{19A97A65-FB7E-DC4C-8433-B675572D5E70}" dt="2023-02-22T17:58:30.299" v="9801"/>
          <ac:spMkLst>
            <pc:docMk/>
            <pc:sldMk cId="0" sldId="1847"/>
            <ac:spMk id="8" creationId="{00000000-0000-0000-0000-000000000000}"/>
          </ac:spMkLst>
        </pc:spChg>
        <pc:spChg chg="mod">
          <ac:chgData name="Daniel Khashabi" userId="62390808-c838-45e6-be59-d6fd0d208bc8" providerId="ADAL" clId="{19A97A65-FB7E-DC4C-8433-B675572D5E70}" dt="2023-02-22T18:45:37.835" v="10482"/>
          <ac:spMkLst>
            <pc:docMk/>
            <pc:sldMk cId="0" sldId="1847"/>
            <ac:spMk id="9" creationId="{00000000-0000-0000-0000-000000000000}"/>
          </ac:spMkLst>
        </pc:spChg>
        <pc:spChg chg="mod">
          <ac:chgData name="Daniel Khashabi" userId="62390808-c838-45e6-be59-d6fd0d208bc8" providerId="ADAL" clId="{19A97A65-FB7E-DC4C-8433-B675572D5E70}" dt="2023-02-22T17:58:30.299" v="9801"/>
          <ac:spMkLst>
            <pc:docMk/>
            <pc:sldMk cId="0" sldId="1847"/>
            <ac:spMk id="10" creationId="{00000000-0000-0000-0000-000000000000}"/>
          </ac:spMkLst>
        </pc:spChg>
        <pc:spChg chg="add mod">
          <ac:chgData name="Daniel Khashabi" userId="62390808-c838-45e6-be59-d6fd0d208bc8" providerId="ADAL" clId="{19A97A65-FB7E-DC4C-8433-B675572D5E70}" dt="2023-02-22T16:21:53.200" v="8949"/>
          <ac:spMkLst>
            <pc:docMk/>
            <pc:sldMk cId="0" sldId="1847"/>
            <ac:spMk id="11" creationId="{0685610D-1CC1-4CDF-61B2-E0C30D1B678A}"/>
          </ac:spMkLst>
        </pc:spChg>
        <pc:graphicFrameChg chg="mod">
          <ac:chgData name="Daniel Khashabi" userId="62390808-c838-45e6-be59-d6fd0d208bc8" providerId="ADAL" clId="{19A97A65-FB7E-DC4C-8433-B675572D5E70}" dt="2023-02-22T17:58:30.299" v="9801"/>
          <ac:graphicFrameMkLst>
            <pc:docMk/>
            <pc:sldMk cId="0" sldId="1847"/>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1848"/>
        </pc:sldMkLst>
        <pc:spChg chg="mod">
          <ac:chgData name="Daniel Khashabi" userId="62390808-c838-45e6-be59-d6fd0d208bc8" providerId="ADAL" clId="{19A97A65-FB7E-DC4C-8433-B675572D5E70}" dt="2023-02-22T18:45:37.835" v="10482"/>
          <ac:spMkLst>
            <pc:docMk/>
            <pc:sldMk cId="0" sldId="1848"/>
            <ac:spMk id="4" creationId="{00000000-0000-0000-0000-000000000000}"/>
          </ac:spMkLst>
        </pc:spChg>
        <pc:spChg chg="mod">
          <ac:chgData name="Daniel Khashabi" userId="62390808-c838-45e6-be59-d6fd0d208bc8" providerId="ADAL" clId="{19A97A65-FB7E-DC4C-8433-B675572D5E70}" dt="2023-02-22T17:58:30.299" v="9801"/>
          <ac:spMkLst>
            <pc:docMk/>
            <pc:sldMk cId="0" sldId="1848"/>
            <ac:spMk id="5" creationId="{00000000-0000-0000-0000-000000000000}"/>
          </ac:spMkLst>
        </pc:spChg>
        <pc:spChg chg="mod">
          <ac:chgData name="Daniel Khashabi" userId="62390808-c838-45e6-be59-d6fd0d208bc8" providerId="ADAL" clId="{19A97A65-FB7E-DC4C-8433-B675572D5E70}" dt="2023-02-22T17:58:30.299" v="9801"/>
          <ac:spMkLst>
            <pc:docMk/>
            <pc:sldMk cId="0" sldId="1848"/>
            <ac:spMk id="7" creationId="{00000000-0000-0000-0000-000000000000}"/>
          </ac:spMkLst>
        </pc:spChg>
        <pc:spChg chg="mod">
          <ac:chgData name="Daniel Khashabi" userId="62390808-c838-45e6-be59-d6fd0d208bc8" providerId="ADAL" clId="{19A97A65-FB7E-DC4C-8433-B675572D5E70}" dt="2023-02-22T17:58:30.299" v="9801"/>
          <ac:spMkLst>
            <pc:docMk/>
            <pc:sldMk cId="0" sldId="1848"/>
            <ac:spMk id="8" creationId="{00000000-0000-0000-0000-000000000000}"/>
          </ac:spMkLst>
        </pc:spChg>
        <pc:spChg chg="mod">
          <ac:chgData name="Daniel Khashabi" userId="62390808-c838-45e6-be59-d6fd0d208bc8" providerId="ADAL" clId="{19A97A65-FB7E-DC4C-8433-B675572D5E70}" dt="2023-02-22T18:45:37.835" v="10482"/>
          <ac:spMkLst>
            <pc:docMk/>
            <pc:sldMk cId="0" sldId="1848"/>
            <ac:spMk id="9" creationId="{00000000-0000-0000-0000-000000000000}"/>
          </ac:spMkLst>
        </pc:spChg>
        <pc:spChg chg="mod">
          <ac:chgData name="Daniel Khashabi" userId="62390808-c838-45e6-be59-d6fd0d208bc8" providerId="ADAL" clId="{19A97A65-FB7E-DC4C-8433-B675572D5E70}" dt="2023-02-22T17:58:30.299" v="9801"/>
          <ac:spMkLst>
            <pc:docMk/>
            <pc:sldMk cId="0" sldId="1848"/>
            <ac:spMk id="10" creationId="{00000000-0000-0000-0000-000000000000}"/>
          </ac:spMkLst>
        </pc:spChg>
        <pc:spChg chg="add mod">
          <ac:chgData name="Daniel Khashabi" userId="62390808-c838-45e6-be59-d6fd0d208bc8" providerId="ADAL" clId="{19A97A65-FB7E-DC4C-8433-B675572D5E70}" dt="2023-02-22T16:21:57.444" v="8952"/>
          <ac:spMkLst>
            <pc:docMk/>
            <pc:sldMk cId="0" sldId="1848"/>
            <ac:spMk id="11" creationId="{98A5E613-0491-7C51-7A83-B5EA2252098C}"/>
          </ac:spMkLst>
        </pc:spChg>
        <pc:graphicFrameChg chg="mod">
          <ac:chgData name="Daniel Khashabi" userId="62390808-c838-45e6-be59-d6fd0d208bc8" providerId="ADAL" clId="{19A97A65-FB7E-DC4C-8433-B675572D5E70}" dt="2023-02-22T17:58:30.299" v="9801"/>
          <ac:graphicFrameMkLst>
            <pc:docMk/>
            <pc:sldMk cId="0" sldId="1848"/>
            <ac:graphicFrameMk id="3" creationId="{00000000-0000-0000-0000-000000000000}"/>
          </ac:graphicFrameMkLst>
        </pc:graphicFrameChg>
      </pc:sldChg>
      <pc:sldChg chg="addSp modSp add">
        <pc:chgData name="Daniel Khashabi" userId="62390808-c838-45e6-be59-d6fd0d208bc8" providerId="ADAL" clId="{19A97A65-FB7E-DC4C-8433-B675572D5E70}" dt="2023-02-22T18:45:37.835" v="10482"/>
        <pc:sldMkLst>
          <pc:docMk/>
          <pc:sldMk cId="0" sldId="1849"/>
        </pc:sldMkLst>
        <pc:spChg chg="mod">
          <ac:chgData name="Daniel Khashabi" userId="62390808-c838-45e6-be59-d6fd0d208bc8" providerId="ADAL" clId="{19A97A65-FB7E-DC4C-8433-B675572D5E70}" dt="2023-02-22T17:58:30.299" v="9801"/>
          <ac:spMkLst>
            <pc:docMk/>
            <pc:sldMk cId="0" sldId="1849"/>
            <ac:spMk id="3" creationId="{00000000-0000-0000-0000-000000000000}"/>
          </ac:spMkLst>
        </pc:spChg>
        <pc:spChg chg="mod">
          <ac:chgData name="Daniel Khashabi" userId="62390808-c838-45e6-be59-d6fd0d208bc8" providerId="ADAL" clId="{19A97A65-FB7E-DC4C-8433-B675572D5E70}" dt="2023-02-22T17:58:30.299" v="9801"/>
          <ac:spMkLst>
            <pc:docMk/>
            <pc:sldMk cId="0" sldId="1849"/>
            <ac:spMk id="4" creationId="{00000000-0000-0000-0000-000000000000}"/>
          </ac:spMkLst>
        </pc:spChg>
        <pc:spChg chg="mod">
          <ac:chgData name="Daniel Khashabi" userId="62390808-c838-45e6-be59-d6fd0d208bc8" providerId="ADAL" clId="{19A97A65-FB7E-DC4C-8433-B675572D5E70}" dt="2023-02-22T17:58:30.299" v="9801"/>
          <ac:spMkLst>
            <pc:docMk/>
            <pc:sldMk cId="0" sldId="1849"/>
            <ac:spMk id="5" creationId="{00000000-0000-0000-0000-000000000000}"/>
          </ac:spMkLst>
        </pc:spChg>
        <pc:spChg chg="mod">
          <ac:chgData name="Daniel Khashabi" userId="62390808-c838-45e6-be59-d6fd0d208bc8" providerId="ADAL" clId="{19A97A65-FB7E-DC4C-8433-B675572D5E70}" dt="2023-02-22T17:58:30.299" v="9801"/>
          <ac:spMkLst>
            <pc:docMk/>
            <pc:sldMk cId="0" sldId="1849"/>
            <ac:spMk id="6" creationId="{00000000-0000-0000-0000-000000000000}"/>
          </ac:spMkLst>
        </pc:spChg>
        <pc:spChg chg="mod">
          <ac:chgData name="Daniel Khashabi" userId="62390808-c838-45e6-be59-d6fd0d208bc8" providerId="ADAL" clId="{19A97A65-FB7E-DC4C-8433-B675572D5E70}" dt="2023-02-22T17:58:30.299" v="9801"/>
          <ac:spMkLst>
            <pc:docMk/>
            <pc:sldMk cId="0" sldId="1849"/>
            <ac:spMk id="7" creationId="{00000000-0000-0000-0000-000000000000}"/>
          </ac:spMkLst>
        </pc:spChg>
        <pc:spChg chg="mod">
          <ac:chgData name="Daniel Khashabi" userId="62390808-c838-45e6-be59-d6fd0d208bc8" providerId="ADAL" clId="{19A97A65-FB7E-DC4C-8433-B675572D5E70}" dt="2023-02-22T18:45:37.835" v="10482"/>
          <ac:spMkLst>
            <pc:docMk/>
            <pc:sldMk cId="0" sldId="1849"/>
            <ac:spMk id="8" creationId="{00000000-0000-0000-0000-000000000000}"/>
          </ac:spMkLst>
        </pc:spChg>
        <pc:spChg chg="add mod">
          <ac:chgData name="Daniel Khashabi" userId="62390808-c838-45e6-be59-d6fd0d208bc8" providerId="ADAL" clId="{19A97A65-FB7E-DC4C-8433-B675572D5E70}" dt="2023-02-22T16:22:01.235" v="8954"/>
          <ac:spMkLst>
            <pc:docMk/>
            <pc:sldMk cId="0" sldId="1849"/>
            <ac:spMk id="9" creationId="{C8FD9240-4A9E-C231-1850-BE399AF06074}"/>
          </ac:spMkLst>
        </pc:spChg>
      </pc:sldChg>
      <pc:sldChg chg="addSp modSp add">
        <pc:chgData name="Daniel Khashabi" userId="62390808-c838-45e6-be59-d6fd0d208bc8" providerId="ADAL" clId="{19A97A65-FB7E-DC4C-8433-B675572D5E70}" dt="2023-02-22T18:45:37.835" v="10482"/>
        <pc:sldMkLst>
          <pc:docMk/>
          <pc:sldMk cId="0" sldId="1850"/>
        </pc:sldMkLst>
        <pc:spChg chg="mod">
          <ac:chgData name="Daniel Khashabi" userId="62390808-c838-45e6-be59-d6fd0d208bc8" providerId="ADAL" clId="{19A97A65-FB7E-DC4C-8433-B675572D5E70}" dt="2023-02-22T17:58:30.299" v="9801"/>
          <ac:spMkLst>
            <pc:docMk/>
            <pc:sldMk cId="0" sldId="1850"/>
            <ac:spMk id="3" creationId="{00000000-0000-0000-0000-000000000000}"/>
          </ac:spMkLst>
        </pc:spChg>
        <pc:spChg chg="mod">
          <ac:chgData name="Daniel Khashabi" userId="62390808-c838-45e6-be59-d6fd0d208bc8" providerId="ADAL" clId="{19A97A65-FB7E-DC4C-8433-B675572D5E70}" dt="2023-02-22T17:58:30.299" v="9801"/>
          <ac:spMkLst>
            <pc:docMk/>
            <pc:sldMk cId="0" sldId="1850"/>
            <ac:spMk id="5" creationId="{00000000-0000-0000-0000-000000000000}"/>
          </ac:spMkLst>
        </pc:spChg>
        <pc:spChg chg="mod">
          <ac:chgData name="Daniel Khashabi" userId="62390808-c838-45e6-be59-d6fd0d208bc8" providerId="ADAL" clId="{19A97A65-FB7E-DC4C-8433-B675572D5E70}" dt="2023-02-22T17:58:30.299" v="9801"/>
          <ac:spMkLst>
            <pc:docMk/>
            <pc:sldMk cId="0" sldId="1850"/>
            <ac:spMk id="6" creationId="{00000000-0000-0000-0000-000000000000}"/>
          </ac:spMkLst>
        </pc:spChg>
        <pc:spChg chg="mod">
          <ac:chgData name="Daniel Khashabi" userId="62390808-c838-45e6-be59-d6fd0d208bc8" providerId="ADAL" clId="{19A97A65-FB7E-DC4C-8433-B675572D5E70}" dt="2023-02-22T17:58:30.299" v="9801"/>
          <ac:spMkLst>
            <pc:docMk/>
            <pc:sldMk cId="0" sldId="1850"/>
            <ac:spMk id="7" creationId="{00000000-0000-0000-0000-000000000000}"/>
          </ac:spMkLst>
        </pc:spChg>
        <pc:spChg chg="mod">
          <ac:chgData name="Daniel Khashabi" userId="62390808-c838-45e6-be59-d6fd0d208bc8" providerId="ADAL" clId="{19A97A65-FB7E-DC4C-8433-B675572D5E70}" dt="2023-02-22T17:58:30.299" v="9801"/>
          <ac:spMkLst>
            <pc:docMk/>
            <pc:sldMk cId="0" sldId="1850"/>
            <ac:spMk id="8" creationId="{00000000-0000-0000-0000-000000000000}"/>
          </ac:spMkLst>
        </pc:spChg>
        <pc:spChg chg="mod">
          <ac:chgData name="Daniel Khashabi" userId="62390808-c838-45e6-be59-d6fd0d208bc8" providerId="ADAL" clId="{19A97A65-FB7E-DC4C-8433-B675572D5E70}" dt="2023-02-22T17:58:30.299" v="9801"/>
          <ac:spMkLst>
            <pc:docMk/>
            <pc:sldMk cId="0" sldId="1850"/>
            <ac:spMk id="9" creationId="{00000000-0000-0000-0000-000000000000}"/>
          </ac:spMkLst>
        </pc:spChg>
        <pc:spChg chg="mod">
          <ac:chgData name="Daniel Khashabi" userId="62390808-c838-45e6-be59-d6fd0d208bc8" providerId="ADAL" clId="{19A97A65-FB7E-DC4C-8433-B675572D5E70}" dt="2023-02-22T17:58:30.299" v="9801"/>
          <ac:spMkLst>
            <pc:docMk/>
            <pc:sldMk cId="0" sldId="1850"/>
            <ac:spMk id="10" creationId="{00000000-0000-0000-0000-000000000000}"/>
          </ac:spMkLst>
        </pc:spChg>
        <pc:spChg chg="mod">
          <ac:chgData name="Daniel Khashabi" userId="62390808-c838-45e6-be59-d6fd0d208bc8" providerId="ADAL" clId="{19A97A65-FB7E-DC4C-8433-B675572D5E70}" dt="2023-02-22T17:58:30.299" v="9801"/>
          <ac:spMkLst>
            <pc:docMk/>
            <pc:sldMk cId="0" sldId="1850"/>
            <ac:spMk id="11" creationId="{00000000-0000-0000-0000-000000000000}"/>
          </ac:spMkLst>
        </pc:spChg>
        <pc:spChg chg="mod">
          <ac:chgData name="Daniel Khashabi" userId="62390808-c838-45e6-be59-d6fd0d208bc8" providerId="ADAL" clId="{19A97A65-FB7E-DC4C-8433-B675572D5E70}" dt="2023-02-22T17:58:30.299" v="9801"/>
          <ac:spMkLst>
            <pc:docMk/>
            <pc:sldMk cId="0" sldId="1850"/>
            <ac:spMk id="13" creationId="{00000000-0000-0000-0000-000000000000}"/>
          </ac:spMkLst>
        </pc:spChg>
        <pc:spChg chg="mod">
          <ac:chgData name="Daniel Khashabi" userId="62390808-c838-45e6-be59-d6fd0d208bc8" providerId="ADAL" clId="{19A97A65-FB7E-DC4C-8433-B675572D5E70}" dt="2023-02-22T17:58:30.299" v="9801"/>
          <ac:spMkLst>
            <pc:docMk/>
            <pc:sldMk cId="0" sldId="1850"/>
            <ac:spMk id="14" creationId="{00000000-0000-0000-0000-000000000000}"/>
          </ac:spMkLst>
        </pc:spChg>
        <pc:spChg chg="mod">
          <ac:chgData name="Daniel Khashabi" userId="62390808-c838-45e6-be59-d6fd0d208bc8" providerId="ADAL" clId="{19A97A65-FB7E-DC4C-8433-B675572D5E70}" dt="2023-02-22T17:58:30.299" v="9801"/>
          <ac:spMkLst>
            <pc:docMk/>
            <pc:sldMk cId="0" sldId="1850"/>
            <ac:spMk id="15" creationId="{00000000-0000-0000-0000-000000000000}"/>
          </ac:spMkLst>
        </pc:spChg>
        <pc:spChg chg="mod">
          <ac:chgData name="Daniel Khashabi" userId="62390808-c838-45e6-be59-d6fd0d208bc8" providerId="ADAL" clId="{19A97A65-FB7E-DC4C-8433-B675572D5E70}" dt="2023-02-22T17:58:30.299" v="9801"/>
          <ac:spMkLst>
            <pc:docMk/>
            <pc:sldMk cId="0" sldId="1850"/>
            <ac:spMk id="16" creationId="{00000000-0000-0000-0000-000000000000}"/>
          </ac:spMkLst>
        </pc:spChg>
        <pc:spChg chg="mod">
          <ac:chgData name="Daniel Khashabi" userId="62390808-c838-45e6-be59-d6fd0d208bc8" providerId="ADAL" clId="{19A97A65-FB7E-DC4C-8433-B675572D5E70}" dt="2023-02-22T17:58:30.299" v="9801"/>
          <ac:spMkLst>
            <pc:docMk/>
            <pc:sldMk cId="0" sldId="1850"/>
            <ac:spMk id="18" creationId="{00000000-0000-0000-0000-000000000000}"/>
          </ac:spMkLst>
        </pc:spChg>
        <pc:spChg chg="mod">
          <ac:chgData name="Daniel Khashabi" userId="62390808-c838-45e6-be59-d6fd0d208bc8" providerId="ADAL" clId="{19A97A65-FB7E-DC4C-8433-B675572D5E70}" dt="2023-02-22T17:58:30.299" v="9801"/>
          <ac:spMkLst>
            <pc:docMk/>
            <pc:sldMk cId="0" sldId="1850"/>
            <ac:spMk id="19" creationId="{00000000-0000-0000-0000-000000000000}"/>
          </ac:spMkLst>
        </pc:spChg>
        <pc:spChg chg="mod">
          <ac:chgData name="Daniel Khashabi" userId="62390808-c838-45e6-be59-d6fd0d208bc8" providerId="ADAL" clId="{19A97A65-FB7E-DC4C-8433-B675572D5E70}" dt="2023-02-22T17:58:30.299" v="9801"/>
          <ac:spMkLst>
            <pc:docMk/>
            <pc:sldMk cId="0" sldId="1850"/>
            <ac:spMk id="20" creationId="{00000000-0000-0000-0000-000000000000}"/>
          </ac:spMkLst>
        </pc:spChg>
        <pc:spChg chg="mod">
          <ac:chgData name="Daniel Khashabi" userId="62390808-c838-45e6-be59-d6fd0d208bc8" providerId="ADAL" clId="{19A97A65-FB7E-DC4C-8433-B675572D5E70}" dt="2023-02-22T17:58:30.299" v="9801"/>
          <ac:spMkLst>
            <pc:docMk/>
            <pc:sldMk cId="0" sldId="1850"/>
            <ac:spMk id="21" creationId="{00000000-0000-0000-0000-000000000000}"/>
          </ac:spMkLst>
        </pc:spChg>
        <pc:spChg chg="mod">
          <ac:chgData name="Daniel Khashabi" userId="62390808-c838-45e6-be59-d6fd0d208bc8" providerId="ADAL" clId="{19A97A65-FB7E-DC4C-8433-B675572D5E70}" dt="2023-02-22T17:58:30.299" v="9801"/>
          <ac:spMkLst>
            <pc:docMk/>
            <pc:sldMk cId="0" sldId="1850"/>
            <ac:spMk id="22" creationId="{00000000-0000-0000-0000-000000000000}"/>
          </ac:spMkLst>
        </pc:spChg>
        <pc:spChg chg="mod">
          <ac:chgData name="Daniel Khashabi" userId="62390808-c838-45e6-be59-d6fd0d208bc8" providerId="ADAL" clId="{19A97A65-FB7E-DC4C-8433-B675572D5E70}" dt="2023-02-22T17:58:30.299" v="9801"/>
          <ac:spMkLst>
            <pc:docMk/>
            <pc:sldMk cId="0" sldId="1850"/>
            <ac:spMk id="23" creationId="{00000000-0000-0000-0000-000000000000}"/>
          </ac:spMkLst>
        </pc:spChg>
        <pc:spChg chg="mod">
          <ac:chgData name="Daniel Khashabi" userId="62390808-c838-45e6-be59-d6fd0d208bc8" providerId="ADAL" clId="{19A97A65-FB7E-DC4C-8433-B675572D5E70}" dt="2023-02-22T17:58:30.299" v="9801"/>
          <ac:spMkLst>
            <pc:docMk/>
            <pc:sldMk cId="0" sldId="1850"/>
            <ac:spMk id="24" creationId="{00000000-0000-0000-0000-000000000000}"/>
          </ac:spMkLst>
        </pc:spChg>
        <pc:spChg chg="mod">
          <ac:chgData name="Daniel Khashabi" userId="62390808-c838-45e6-be59-d6fd0d208bc8" providerId="ADAL" clId="{19A97A65-FB7E-DC4C-8433-B675572D5E70}" dt="2023-02-22T17:58:30.299" v="9801"/>
          <ac:spMkLst>
            <pc:docMk/>
            <pc:sldMk cId="0" sldId="1850"/>
            <ac:spMk id="25" creationId="{00000000-0000-0000-0000-000000000000}"/>
          </ac:spMkLst>
        </pc:spChg>
        <pc:spChg chg="mod">
          <ac:chgData name="Daniel Khashabi" userId="62390808-c838-45e6-be59-d6fd0d208bc8" providerId="ADAL" clId="{19A97A65-FB7E-DC4C-8433-B675572D5E70}" dt="2023-02-22T17:58:30.299" v="9801"/>
          <ac:spMkLst>
            <pc:docMk/>
            <pc:sldMk cId="0" sldId="1850"/>
            <ac:spMk id="26" creationId="{00000000-0000-0000-0000-000000000000}"/>
          </ac:spMkLst>
        </pc:spChg>
        <pc:spChg chg="mod">
          <ac:chgData name="Daniel Khashabi" userId="62390808-c838-45e6-be59-d6fd0d208bc8" providerId="ADAL" clId="{19A97A65-FB7E-DC4C-8433-B675572D5E70}" dt="2023-02-22T17:58:30.299" v="9801"/>
          <ac:spMkLst>
            <pc:docMk/>
            <pc:sldMk cId="0" sldId="1850"/>
            <ac:spMk id="27" creationId="{00000000-0000-0000-0000-000000000000}"/>
          </ac:spMkLst>
        </pc:spChg>
        <pc:spChg chg="mod">
          <ac:chgData name="Daniel Khashabi" userId="62390808-c838-45e6-be59-d6fd0d208bc8" providerId="ADAL" clId="{19A97A65-FB7E-DC4C-8433-B675572D5E70}" dt="2023-02-22T17:58:30.299" v="9801"/>
          <ac:spMkLst>
            <pc:docMk/>
            <pc:sldMk cId="0" sldId="1850"/>
            <ac:spMk id="28" creationId="{00000000-0000-0000-0000-000000000000}"/>
          </ac:spMkLst>
        </pc:spChg>
        <pc:spChg chg="mod">
          <ac:chgData name="Daniel Khashabi" userId="62390808-c838-45e6-be59-d6fd0d208bc8" providerId="ADAL" clId="{19A97A65-FB7E-DC4C-8433-B675572D5E70}" dt="2023-02-22T18:45:37.835" v="10482"/>
          <ac:spMkLst>
            <pc:docMk/>
            <pc:sldMk cId="0" sldId="1850"/>
            <ac:spMk id="29" creationId="{00000000-0000-0000-0000-000000000000}"/>
          </ac:spMkLst>
        </pc:spChg>
        <pc:spChg chg="mod">
          <ac:chgData name="Daniel Khashabi" userId="62390808-c838-45e6-be59-d6fd0d208bc8" providerId="ADAL" clId="{19A97A65-FB7E-DC4C-8433-B675572D5E70}" dt="2023-02-22T18:45:37.835" v="10482"/>
          <ac:spMkLst>
            <pc:docMk/>
            <pc:sldMk cId="0" sldId="1850"/>
            <ac:spMk id="30" creationId="{00000000-0000-0000-0000-000000000000}"/>
          </ac:spMkLst>
        </pc:spChg>
        <pc:spChg chg="add mod">
          <ac:chgData name="Daniel Khashabi" userId="62390808-c838-45e6-be59-d6fd0d208bc8" providerId="ADAL" clId="{19A97A65-FB7E-DC4C-8433-B675572D5E70}" dt="2023-02-22T16:22:03.083" v="8955"/>
          <ac:spMkLst>
            <pc:docMk/>
            <pc:sldMk cId="0" sldId="1850"/>
            <ac:spMk id="31" creationId="{DB6B0F73-DA80-A990-CCAC-6A6C91AB2C02}"/>
          </ac:spMkLst>
        </pc:spChg>
      </pc:sldChg>
      <pc:sldChg chg="addSp modSp add mod">
        <pc:chgData name="Daniel Khashabi" userId="62390808-c838-45e6-be59-d6fd0d208bc8" providerId="ADAL" clId="{19A97A65-FB7E-DC4C-8433-B675572D5E70}" dt="2023-02-22T18:45:37.835" v="10482"/>
        <pc:sldMkLst>
          <pc:docMk/>
          <pc:sldMk cId="0" sldId="1851"/>
        </pc:sldMkLst>
        <pc:spChg chg="mod">
          <ac:chgData name="Daniel Khashabi" userId="62390808-c838-45e6-be59-d6fd0d208bc8" providerId="ADAL" clId="{19A97A65-FB7E-DC4C-8433-B675572D5E70}" dt="2023-02-22T18:45:37.835" v="10482"/>
          <ac:spMkLst>
            <pc:docMk/>
            <pc:sldMk cId="0" sldId="1851"/>
            <ac:spMk id="3" creationId="{00000000-0000-0000-0000-000000000000}"/>
          </ac:spMkLst>
        </pc:spChg>
        <pc:spChg chg="mod">
          <ac:chgData name="Daniel Khashabi" userId="62390808-c838-45e6-be59-d6fd0d208bc8" providerId="ADAL" clId="{19A97A65-FB7E-DC4C-8433-B675572D5E70}" dt="2023-02-22T18:45:37.835" v="10482"/>
          <ac:spMkLst>
            <pc:docMk/>
            <pc:sldMk cId="0" sldId="1851"/>
            <ac:spMk id="4" creationId="{00000000-0000-0000-0000-000000000000}"/>
          </ac:spMkLst>
        </pc:spChg>
        <pc:spChg chg="mod">
          <ac:chgData name="Daniel Khashabi" userId="62390808-c838-45e6-be59-d6fd0d208bc8" providerId="ADAL" clId="{19A97A65-FB7E-DC4C-8433-B675572D5E70}" dt="2023-02-22T17:58:30.299" v="9801"/>
          <ac:spMkLst>
            <pc:docMk/>
            <pc:sldMk cId="0" sldId="1851"/>
            <ac:spMk id="5" creationId="{00000000-0000-0000-0000-000000000000}"/>
          </ac:spMkLst>
        </pc:spChg>
        <pc:spChg chg="add mod">
          <ac:chgData name="Daniel Khashabi" userId="62390808-c838-45e6-be59-d6fd0d208bc8" providerId="ADAL" clId="{19A97A65-FB7E-DC4C-8433-B675572D5E70}" dt="2023-02-22T16:22:07.941" v="8964"/>
          <ac:spMkLst>
            <pc:docMk/>
            <pc:sldMk cId="0" sldId="1851"/>
            <ac:spMk id="6" creationId="{06E43F2B-3522-E7BC-AD6A-9D24BED907D0}"/>
          </ac:spMkLst>
        </pc:spChg>
      </pc:sldChg>
      <pc:sldChg chg="addSp modSp add mod">
        <pc:chgData name="Daniel Khashabi" userId="62390808-c838-45e6-be59-d6fd0d208bc8" providerId="ADAL" clId="{19A97A65-FB7E-DC4C-8433-B675572D5E70}" dt="2023-02-22T18:45:37.835" v="10482"/>
        <pc:sldMkLst>
          <pc:docMk/>
          <pc:sldMk cId="0" sldId="1852"/>
        </pc:sldMkLst>
        <pc:spChg chg="mod">
          <ac:chgData name="Daniel Khashabi" userId="62390808-c838-45e6-be59-d6fd0d208bc8" providerId="ADAL" clId="{19A97A65-FB7E-DC4C-8433-B675572D5E70}" dt="2023-02-22T18:45:37.835" v="10482"/>
          <ac:spMkLst>
            <pc:docMk/>
            <pc:sldMk cId="0" sldId="1852"/>
            <ac:spMk id="3" creationId="{00000000-0000-0000-0000-000000000000}"/>
          </ac:spMkLst>
        </pc:spChg>
        <pc:spChg chg="mod">
          <ac:chgData name="Daniel Khashabi" userId="62390808-c838-45e6-be59-d6fd0d208bc8" providerId="ADAL" clId="{19A97A65-FB7E-DC4C-8433-B675572D5E70}" dt="2023-02-22T18:45:37.835" v="10482"/>
          <ac:spMkLst>
            <pc:docMk/>
            <pc:sldMk cId="0" sldId="1852"/>
            <ac:spMk id="4" creationId="{00000000-0000-0000-0000-000000000000}"/>
          </ac:spMkLst>
        </pc:spChg>
        <pc:spChg chg="mod">
          <ac:chgData name="Daniel Khashabi" userId="62390808-c838-45e6-be59-d6fd0d208bc8" providerId="ADAL" clId="{19A97A65-FB7E-DC4C-8433-B675572D5E70}" dt="2023-02-22T17:58:30.299" v="9801"/>
          <ac:spMkLst>
            <pc:docMk/>
            <pc:sldMk cId="0" sldId="1852"/>
            <ac:spMk id="5" creationId="{00000000-0000-0000-0000-000000000000}"/>
          </ac:spMkLst>
        </pc:spChg>
        <pc:spChg chg="add mod">
          <ac:chgData name="Daniel Khashabi" userId="62390808-c838-45e6-be59-d6fd0d208bc8" providerId="ADAL" clId="{19A97A65-FB7E-DC4C-8433-B675572D5E70}" dt="2023-02-22T16:22:18.969" v="8974"/>
          <ac:spMkLst>
            <pc:docMk/>
            <pc:sldMk cId="0" sldId="1852"/>
            <ac:spMk id="6" creationId="{B269EF98-7034-CA66-8A97-0C302F4B8DF0}"/>
          </ac:spMkLst>
        </pc:spChg>
      </pc:sldChg>
      <pc:sldChg chg="modSp add mod">
        <pc:chgData name="Daniel Khashabi" userId="62390808-c838-45e6-be59-d6fd0d208bc8" providerId="ADAL" clId="{19A97A65-FB7E-DC4C-8433-B675572D5E70}" dt="2023-02-22T14:56:45.403" v="8295" actId="1036"/>
        <pc:sldMkLst>
          <pc:docMk/>
          <pc:sldMk cId="1232130096" sldId="1853"/>
        </pc:sldMkLst>
        <pc:spChg chg="mod">
          <ac:chgData name="Daniel Khashabi" userId="62390808-c838-45e6-be59-d6fd0d208bc8" providerId="ADAL" clId="{19A97A65-FB7E-DC4C-8433-B675572D5E70}" dt="2023-02-22T14:56:45.403" v="8295" actId="1036"/>
          <ac:spMkLst>
            <pc:docMk/>
            <pc:sldMk cId="1232130096" sldId="1853"/>
            <ac:spMk id="2" creationId="{EAA4E5AE-1C3E-2796-63F2-9096359501A8}"/>
          </ac:spMkLst>
        </pc:spChg>
      </pc:sldChg>
      <pc:sldChg chg="modSp new del mod">
        <pc:chgData name="Daniel Khashabi" userId="62390808-c838-45e6-be59-d6fd0d208bc8" providerId="ADAL" clId="{19A97A65-FB7E-DC4C-8433-B675572D5E70}" dt="2023-02-22T16:01:04.471" v="8621" actId="2696"/>
        <pc:sldMkLst>
          <pc:docMk/>
          <pc:sldMk cId="349596298" sldId="1854"/>
        </pc:sldMkLst>
        <pc:spChg chg="mod">
          <ac:chgData name="Daniel Khashabi" userId="62390808-c838-45e6-be59-d6fd0d208bc8" providerId="ADAL" clId="{19A97A65-FB7E-DC4C-8433-B675572D5E70}" dt="2023-02-22T14:58:13.954" v="8337" actId="27636"/>
          <ac:spMkLst>
            <pc:docMk/>
            <pc:sldMk cId="349596298" sldId="1854"/>
            <ac:spMk id="2" creationId="{94E73F5F-1F1C-68CE-FA88-EFEF8CC0052E}"/>
          </ac:spMkLst>
        </pc:spChg>
      </pc:sldChg>
      <pc:sldChg chg="add">
        <pc:chgData name="Daniel Khashabi" userId="62390808-c838-45e6-be59-d6fd0d208bc8" providerId="ADAL" clId="{19A97A65-FB7E-DC4C-8433-B675572D5E70}" dt="2023-02-22T16:01:09.114" v="8622"/>
        <pc:sldMkLst>
          <pc:docMk/>
          <pc:sldMk cId="492524874" sldId="1854"/>
        </pc:sldMkLst>
      </pc:sldChg>
      <pc:sldChg chg="new del">
        <pc:chgData name="Daniel Khashabi" userId="62390808-c838-45e6-be59-d6fd0d208bc8" providerId="ADAL" clId="{19A97A65-FB7E-DC4C-8433-B675572D5E70}" dt="2023-02-22T14:57:30.922" v="8297" actId="680"/>
        <pc:sldMkLst>
          <pc:docMk/>
          <pc:sldMk cId="2003509822" sldId="1854"/>
        </pc:sldMkLst>
      </pc:sldChg>
      <pc:sldChg chg="modSp new mod">
        <pc:chgData name="Daniel Khashabi" userId="62390808-c838-45e6-be59-d6fd0d208bc8" providerId="ADAL" clId="{19A97A65-FB7E-DC4C-8433-B675572D5E70}" dt="2023-02-22T14:59:30.535" v="8388" actId="27636"/>
        <pc:sldMkLst>
          <pc:docMk/>
          <pc:sldMk cId="3495468394" sldId="1855"/>
        </pc:sldMkLst>
        <pc:spChg chg="mod">
          <ac:chgData name="Daniel Khashabi" userId="62390808-c838-45e6-be59-d6fd0d208bc8" providerId="ADAL" clId="{19A97A65-FB7E-DC4C-8433-B675572D5E70}" dt="2023-02-22T14:59:30.535" v="8388" actId="27636"/>
          <ac:spMkLst>
            <pc:docMk/>
            <pc:sldMk cId="3495468394" sldId="1855"/>
            <ac:spMk id="2" creationId="{39CFC48A-8B1B-9C5C-3C60-627C7F1A5C3D}"/>
          </ac:spMkLst>
        </pc:spChg>
        <pc:spChg chg="mod">
          <ac:chgData name="Daniel Khashabi" userId="62390808-c838-45e6-be59-d6fd0d208bc8" providerId="ADAL" clId="{19A97A65-FB7E-DC4C-8433-B675572D5E70}" dt="2023-02-22T14:59:08.130" v="8386" actId="20577"/>
          <ac:spMkLst>
            <pc:docMk/>
            <pc:sldMk cId="3495468394" sldId="1855"/>
            <ac:spMk id="3" creationId="{37024ECE-F62D-E39E-E7DD-08FC34A9FF9E}"/>
          </ac:spMkLst>
        </pc:spChg>
      </pc:sldChg>
      <pc:sldChg chg="modSp add mod">
        <pc:chgData name="Daniel Khashabi" userId="62390808-c838-45e6-be59-d6fd0d208bc8" providerId="ADAL" clId="{19A97A65-FB7E-DC4C-8433-B675572D5E70}" dt="2023-02-22T14:59:41.491" v="8419" actId="20577"/>
        <pc:sldMkLst>
          <pc:docMk/>
          <pc:sldMk cId="2105043816" sldId="1856"/>
        </pc:sldMkLst>
        <pc:spChg chg="mod">
          <ac:chgData name="Daniel Khashabi" userId="62390808-c838-45e6-be59-d6fd0d208bc8" providerId="ADAL" clId="{19A97A65-FB7E-DC4C-8433-B675572D5E70}" dt="2023-02-22T14:59:41.491" v="8419" actId="20577"/>
          <ac:spMkLst>
            <pc:docMk/>
            <pc:sldMk cId="2105043816" sldId="1856"/>
            <ac:spMk id="2" creationId="{EAA4E5AE-1C3E-2796-63F2-9096359501A8}"/>
          </ac:spMkLst>
        </pc:spChg>
      </pc:sldChg>
      <pc:sldChg chg="modSp new mod">
        <pc:chgData name="Daniel Khashabi" userId="62390808-c838-45e6-be59-d6fd0d208bc8" providerId="ADAL" clId="{19A97A65-FB7E-DC4C-8433-B675572D5E70}" dt="2023-02-22T17:58:30.299" v="9801"/>
        <pc:sldMkLst>
          <pc:docMk/>
          <pc:sldMk cId="640746392" sldId="1857"/>
        </pc:sldMkLst>
        <pc:spChg chg="mod">
          <ac:chgData name="Daniel Khashabi" userId="62390808-c838-45e6-be59-d6fd0d208bc8" providerId="ADAL" clId="{19A97A65-FB7E-DC4C-8433-B675572D5E70}" dt="2023-02-22T15:03:48.646" v="8545" actId="27636"/>
          <ac:spMkLst>
            <pc:docMk/>
            <pc:sldMk cId="640746392" sldId="1857"/>
            <ac:spMk id="2" creationId="{B188CA1D-D87A-A3B6-9265-B748AFA170F6}"/>
          </ac:spMkLst>
        </pc:spChg>
        <pc:spChg chg="mod">
          <ac:chgData name="Daniel Khashabi" userId="62390808-c838-45e6-be59-d6fd0d208bc8" providerId="ADAL" clId="{19A97A65-FB7E-DC4C-8433-B675572D5E70}" dt="2023-02-22T15:02:18.410" v="8484" actId="20577"/>
          <ac:spMkLst>
            <pc:docMk/>
            <pc:sldMk cId="640746392" sldId="1857"/>
            <ac:spMk id="3" creationId="{349B3188-D42F-6F83-0BF4-C3F9DBBFCAC5}"/>
          </ac:spMkLst>
        </pc:spChg>
        <pc:spChg chg="mod">
          <ac:chgData name="Daniel Khashabi" userId="62390808-c838-45e6-be59-d6fd0d208bc8" providerId="ADAL" clId="{19A97A65-FB7E-DC4C-8433-B675572D5E70}" dt="2023-02-22T17:58:30.299" v="9801"/>
          <ac:spMkLst>
            <pc:docMk/>
            <pc:sldMk cId="640746392" sldId="1857"/>
            <ac:spMk id="4" creationId="{5093B240-52AD-057F-BAC0-04A6DF5DE165}"/>
          </ac:spMkLst>
        </pc:spChg>
      </pc:sldChg>
      <pc:sldChg chg="add del">
        <pc:chgData name="Daniel Khashabi" userId="62390808-c838-45e6-be59-d6fd0d208bc8" providerId="ADAL" clId="{19A97A65-FB7E-DC4C-8433-B675572D5E70}" dt="2023-02-22T14:59:31.889" v="8389" actId="2696"/>
        <pc:sldMkLst>
          <pc:docMk/>
          <pc:sldMk cId="2225058484" sldId="1857"/>
        </pc:sldMkLst>
      </pc:sldChg>
      <pc:sldChg chg="new del">
        <pc:chgData name="Daniel Khashabi" userId="62390808-c838-45e6-be59-d6fd0d208bc8" providerId="ADAL" clId="{19A97A65-FB7E-DC4C-8433-B675572D5E70}" dt="2023-02-22T14:59:33.285" v="8391" actId="680"/>
        <pc:sldMkLst>
          <pc:docMk/>
          <pc:sldMk cId="3953214767" sldId="1857"/>
        </pc:sldMkLst>
      </pc:sldChg>
      <pc:sldChg chg="modSp new mod">
        <pc:chgData name="Daniel Khashabi" userId="62390808-c838-45e6-be59-d6fd0d208bc8" providerId="ADAL" clId="{19A97A65-FB7E-DC4C-8433-B675572D5E70}" dt="2023-02-22T17:58:30.299" v="9801"/>
        <pc:sldMkLst>
          <pc:docMk/>
          <pc:sldMk cId="827144043" sldId="1858"/>
        </pc:sldMkLst>
        <pc:spChg chg="mod">
          <ac:chgData name="Daniel Khashabi" userId="62390808-c838-45e6-be59-d6fd0d208bc8" providerId="ADAL" clId="{19A97A65-FB7E-DC4C-8433-B675572D5E70}" dt="2023-02-22T15:03:48.658" v="8546" actId="27636"/>
          <ac:spMkLst>
            <pc:docMk/>
            <pc:sldMk cId="827144043" sldId="1858"/>
            <ac:spMk id="2" creationId="{400CC9A0-508E-FB08-5CE5-CEDAAC00B773}"/>
          </ac:spMkLst>
        </pc:spChg>
        <pc:spChg chg="mod">
          <ac:chgData name="Daniel Khashabi" userId="62390808-c838-45e6-be59-d6fd0d208bc8" providerId="ADAL" clId="{19A97A65-FB7E-DC4C-8433-B675572D5E70}" dt="2023-02-22T15:03:03.324" v="8543" actId="20577"/>
          <ac:spMkLst>
            <pc:docMk/>
            <pc:sldMk cId="827144043" sldId="1858"/>
            <ac:spMk id="3" creationId="{5EC0D450-2B02-60EF-C580-7F0A1290FCAD}"/>
          </ac:spMkLst>
        </pc:spChg>
        <pc:spChg chg="mod">
          <ac:chgData name="Daniel Khashabi" userId="62390808-c838-45e6-be59-d6fd0d208bc8" providerId="ADAL" clId="{19A97A65-FB7E-DC4C-8433-B675572D5E70}" dt="2023-02-22T17:58:30.299" v="9801"/>
          <ac:spMkLst>
            <pc:docMk/>
            <pc:sldMk cId="827144043" sldId="1858"/>
            <ac:spMk id="4" creationId="{66601F48-2C85-0ED6-D103-424DA6D44E49}"/>
          </ac:spMkLst>
        </pc:spChg>
      </pc:sldChg>
      <pc:sldChg chg="modSp new mod">
        <pc:chgData name="Daniel Khashabi" userId="62390808-c838-45e6-be59-d6fd0d208bc8" providerId="ADAL" clId="{19A97A65-FB7E-DC4C-8433-B675572D5E70}" dt="2023-02-22T15:05:39.515" v="8597" actId="27636"/>
        <pc:sldMkLst>
          <pc:docMk/>
          <pc:sldMk cId="745030195" sldId="1859"/>
        </pc:sldMkLst>
        <pc:spChg chg="mod">
          <ac:chgData name="Daniel Khashabi" userId="62390808-c838-45e6-be59-d6fd0d208bc8" providerId="ADAL" clId="{19A97A65-FB7E-DC4C-8433-B675572D5E70}" dt="2023-02-22T15:05:39.515" v="8597" actId="27636"/>
          <ac:spMkLst>
            <pc:docMk/>
            <pc:sldMk cId="745030195" sldId="1859"/>
            <ac:spMk id="2" creationId="{383045BB-B302-4E27-6C7B-88D0C47B2AC6}"/>
          </ac:spMkLst>
        </pc:spChg>
        <pc:spChg chg="mod">
          <ac:chgData name="Daniel Khashabi" userId="62390808-c838-45e6-be59-d6fd0d208bc8" providerId="ADAL" clId="{19A97A65-FB7E-DC4C-8433-B675572D5E70}" dt="2023-02-22T15:05:35.395" v="8593" actId="20577"/>
          <ac:spMkLst>
            <pc:docMk/>
            <pc:sldMk cId="745030195" sldId="1859"/>
            <ac:spMk id="3" creationId="{F00EFC4A-66EC-E32E-5ED6-231D94CBF0C6}"/>
          </ac:spMkLst>
        </pc:spChg>
      </pc:sldChg>
      <pc:sldChg chg="modSp add del mod">
        <pc:chgData name="Daniel Khashabi" userId="62390808-c838-45e6-be59-d6fd0d208bc8" providerId="ADAL" clId="{19A97A65-FB7E-DC4C-8433-B675572D5E70}" dt="2023-02-22T16:00:34.451" v="8619" actId="2696"/>
        <pc:sldMkLst>
          <pc:docMk/>
          <pc:sldMk cId="358947960" sldId="1860"/>
        </pc:sldMkLst>
        <pc:spChg chg="mod">
          <ac:chgData name="Daniel Khashabi" userId="62390808-c838-45e6-be59-d6fd0d208bc8" providerId="ADAL" clId="{19A97A65-FB7E-DC4C-8433-B675572D5E70}" dt="2023-02-22T16:00:28.840" v="8618" actId="20577"/>
          <ac:spMkLst>
            <pc:docMk/>
            <pc:sldMk cId="358947960" sldId="1860"/>
            <ac:spMk id="59" creationId="{00000000-0000-0000-0000-000000000000}"/>
          </ac:spMkLst>
        </pc:spChg>
      </pc:sldChg>
      <pc:sldChg chg="modSp add ord modNotes">
        <pc:chgData name="Daniel Khashabi" userId="62390808-c838-45e6-be59-d6fd0d208bc8" providerId="ADAL" clId="{19A97A65-FB7E-DC4C-8433-B675572D5E70}" dt="2023-02-22T17:58:30.299" v="9801"/>
        <pc:sldMkLst>
          <pc:docMk/>
          <pc:sldMk cId="598954380" sldId="1860"/>
        </pc:sldMkLst>
        <pc:spChg chg="mod">
          <ac:chgData name="Daniel Khashabi" userId="62390808-c838-45e6-be59-d6fd0d208bc8" providerId="ADAL" clId="{19A97A65-FB7E-DC4C-8433-B675572D5E70}" dt="2023-02-22T17:58:30.299" v="9801"/>
          <ac:spMkLst>
            <pc:docMk/>
            <pc:sldMk cId="598954380" sldId="1860"/>
            <ac:spMk id="2" creationId="{83602E3B-62E7-EEAE-E8F3-5972D2C26242}"/>
          </ac:spMkLst>
        </pc:spChg>
        <pc:spChg chg="mod">
          <ac:chgData name="Daniel Khashabi" userId="62390808-c838-45e6-be59-d6fd0d208bc8" providerId="ADAL" clId="{19A97A65-FB7E-DC4C-8433-B675572D5E70}" dt="2023-02-22T17:58:30.299" v="9801"/>
          <ac:spMkLst>
            <pc:docMk/>
            <pc:sldMk cId="598954380" sldId="1860"/>
            <ac:spMk id="3" creationId="{742098B5-3716-BBD2-0AAF-42AC45169A7D}"/>
          </ac:spMkLst>
        </pc:spChg>
      </pc:sldChg>
      <pc:sldChg chg="new del">
        <pc:chgData name="Daniel Khashabi" userId="62390808-c838-45e6-be59-d6fd0d208bc8" providerId="ADAL" clId="{19A97A65-FB7E-DC4C-8433-B675572D5E70}" dt="2023-02-22T15:05:38.591" v="8595" actId="680"/>
        <pc:sldMkLst>
          <pc:docMk/>
          <pc:sldMk cId="728837639" sldId="1860"/>
        </pc:sldMkLst>
      </pc:sldChg>
      <pc:sldChg chg="add">
        <pc:chgData name="Daniel Khashabi" userId="62390808-c838-45e6-be59-d6fd0d208bc8" providerId="ADAL" clId="{19A97A65-FB7E-DC4C-8433-B675572D5E70}" dt="2023-02-22T16:01:29.681" v="8623"/>
        <pc:sldMkLst>
          <pc:docMk/>
          <pc:sldMk cId="1097139008" sldId="1861"/>
        </pc:sldMkLst>
      </pc:sldChg>
      <pc:sldChg chg="modSp add mod modNotes">
        <pc:chgData name="Daniel Khashabi" userId="62390808-c838-45e6-be59-d6fd0d208bc8" providerId="ADAL" clId="{19A97A65-FB7E-DC4C-8433-B675572D5E70}" dt="2023-02-22T17:58:30.299" v="9801"/>
        <pc:sldMkLst>
          <pc:docMk/>
          <pc:sldMk cId="2711129566" sldId="1862"/>
        </pc:sldMkLst>
        <pc:spChg chg="mod">
          <ac:chgData name="Daniel Khashabi" userId="62390808-c838-45e6-be59-d6fd0d208bc8" providerId="ADAL" clId="{19A97A65-FB7E-DC4C-8433-B675572D5E70}" dt="2023-02-22T17:58:30.299" v="9801"/>
          <ac:spMkLst>
            <pc:docMk/>
            <pc:sldMk cId="2711129566" sldId="1862"/>
            <ac:spMk id="2" creationId="{83602E3B-62E7-EEAE-E8F3-5972D2C26242}"/>
          </ac:spMkLst>
        </pc:spChg>
        <pc:spChg chg="mod">
          <ac:chgData name="Daniel Khashabi" userId="62390808-c838-45e6-be59-d6fd0d208bc8" providerId="ADAL" clId="{19A97A65-FB7E-DC4C-8433-B675572D5E70}" dt="2023-02-22T17:58:30.299" v="9801"/>
          <ac:spMkLst>
            <pc:docMk/>
            <pc:sldMk cId="2711129566" sldId="1862"/>
            <ac:spMk id="3" creationId="{742098B5-3716-BBD2-0AAF-42AC45169A7D}"/>
          </ac:spMkLst>
        </pc:spChg>
        <pc:spChg chg="mod">
          <ac:chgData name="Daniel Khashabi" userId="62390808-c838-45e6-be59-d6fd0d208bc8" providerId="ADAL" clId="{19A97A65-FB7E-DC4C-8433-B675572D5E70}" dt="2023-02-22T16:01:49.673" v="8672" actId="20577"/>
          <ac:spMkLst>
            <pc:docMk/>
            <pc:sldMk cId="2711129566" sldId="1862"/>
            <ac:spMk id="59" creationId="{00000000-0000-0000-0000-000000000000}"/>
          </ac:spMkLst>
        </pc:spChg>
      </pc:sldChg>
      <pc:sldChg chg="modSp add mod modNotes">
        <pc:chgData name="Daniel Khashabi" userId="62390808-c838-45e6-be59-d6fd0d208bc8" providerId="ADAL" clId="{19A97A65-FB7E-DC4C-8433-B675572D5E70}" dt="2023-02-22T17:58:30.299" v="9801"/>
        <pc:sldMkLst>
          <pc:docMk/>
          <pc:sldMk cId="3523569274" sldId="1863"/>
        </pc:sldMkLst>
        <pc:spChg chg="mod">
          <ac:chgData name="Daniel Khashabi" userId="62390808-c838-45e6-be59-d6fd0d208bc8" providerId="ADAL" clId="{19A97A65-FB7E-DC4C-8433-B675572D5E70}" dt="2023-02-22T17:58:30.299" v="9801"/>
          <ac:spMkLst>
            <pc:docMk/>
            <pc:sldMk cId="3523569274" sldId="1863"/>
            <ac:spMk id="2" creationId="{83602E3B-62E7-EEAE-E8F3-5972D2C26242}"/>
          </ac:spMkLst>
        </pc:spChg>
        <pc:spChg chg="mod">
          <ac:chgData name="Daniel Khashabi" userId="62390808-c838-45e6-be59-d6fd0d208bc8" providerId="ADAL" clId="{19A97A65-FB7E-DC4C-8433-B675572D5E70}" dt="2023-02-22T17:58:30.299" v="9801"/>
          <ac:spMkLst>
            <pc:docMk/>
            <pc:sldMk cId="3523569274" sldId="1863"/>
            <ac:spMk id="3" creationId="{742098B5-3716-BBD2-0AAF-42AC45169A7D}"/>
          </ac:spMkLst>
        </pc:spChg>
        <pc:spChg chg="mod">
          <ac:chgData name="Daniel Khashabi" userId="62390808-c838-45e6-be59-d6fd0d208bc8" providerId="ADAL" clId="{19A97A65-FB7E-DC4C-8433-B675572D5E70}" dt="2023-02-22T16:02:48.848" v="8714" actId="20577"/>
          <ac:spMkLst>
            <pc:docMk/>
            <pc:sldMk cId="3523569274" sldId="1863"/>
            <ac:spMk id="59" creationId="{00000000-0000-0000-0000-000000000000}"/>
          </ac:spMkLst>
        </pc:spChg>
      </pc:sldChg>
      <pc:sldChg chg="add del">
        <pc:chgData name="Daniel Khashabi" userId="62390808-c838-45e6-be59-d6fd0d208bc8" providerId="ADAL" clId="{19A97A65-FB7E-DC4C-8433-B675572D5E70}" dt="2023-02-22T16:02:53.440" v="8717" actId="2696"/>
        <pc:sldMkLst>
          <pc:docMk/>
          <pc:sldMk cId="2806785995" sldId="1864"/>
        </pc:sldMkLst>
      </pc:sldChg>
      <pc:sldChg chg="new">
        <pc:chgData name="Daniel Khashabi" userId="62390808-c838-45e6-be59-d6fd0d208bc8" providerId="ADAL" clId="{19A97A65-FB7E-DC4C-8433-B675572D5E70}" dt="2023-02-22T16:02:52.594" v="8716" actId="680"/>
        <pc:sldMkLst>
          <pc:docMk/>
          <pc:sldMk cId="3957893659" sldId="1865"/>
        </pc:sldMkLst>
      </pc:sldChg>
      <pc:sldChg chg="add">
        <pc:chgData name="Daniel Khashabi" userId="62390808-c838-45e6-be59-d6fd0d208bc8" providerId="ADAL" clId="{19A97A65-FB7E-DC4C-8433-B675572D5E70}" dt="2023-02-22T17:23:40.813" v="9108"/>
        <pc:sldMkLst>
          <pc:docMk/>
          <pc:sldMk cId="2673111531" sldId="1866"/>
        </pc:sldMkLst>
      </pc:sldChg>
      <pc:sldChg chg="addSp delSp modSp add mod modClrScheme chgLayout">
        <pc:chgData name="Daniel Khashabi" userId="62390808-c838-45e6-be59-d6fd0d208bc8" providerId="ADAL" clId="{19A97A65-FB7E-DC4C-8433-B675572D5E70}" dt="2023-02-22T17:58:30.299" v="9801"/>
        <pc:sldMkLst>
          <pc:docMk/>
          <pc:sldMk cId="0" sldId="1867"/>
        </pc:sldMkLst>
        <pc:spChg chg="mod ord">
          <ac:chgData name="Daniel Khashabi" userId="62390808-c838-45e6-be59-d6fd0d208bc8" providerId="ADAL" clId="{19A97A65-FB7E-DC4C-8433-B675572D5E70}" dt="2023-02-22T17:24:42.864" v="9115" actId="700"/>
          <ac:spMkLst>
            <pc:docMk/>
            <pc:sldMk cId="0" sldId="1867"/>
            <ac:spMk id="2" creationId="{00000000-0000-0000-0000-000000000000}"/>
          </ac:spMkLst>
        </pc:spChg>
        <pc:spChg chg="mod">
          <ac:chgData name="Daniel Khashabi" userId="62390808-c838-45e6-be59-d6fd0d208bc8" providerId="ADAL" clId="{19A97A65-FB7E-DC4C-8433-B675572D5E70}" dt="2023-02-22T17:58:30.299" v="9801"/>
          <ac:spMkLst>
            <pc:docMk/>
            <pc:sldMk cId="0" sldId="186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67"/>
            <ac:spMk id="5" creationId="{C4F37680-96C6-BF54-3206-4FF5828CEDCE}"/>
          </ac:spMkLst>
        </pc:spChg>
        <pc:spChg chg="add mod ord">
          <ac:chgData name="Daniel Khashabi" userId="62390808-c838-45e6-be59-d6fd0d208bc8" providerId="ADAL" clId="{19A97A65-FB7E-DC4C-8433-B675572D5E70}" dt="2023-02-22T17:24:42.864" v="9115" actId="700"/>
          <ac:spMkLst>
            <pc:docMk/>
            <pc:sldMk cId="0" sldId="1867"/>
            <ac:spMk id="6" creationId="{7DF7C562-8B85-1B76-48E0-B4370B9175FD}"/>
          </ac:spMkLst>
        </pc:spChg>
        <pc:spChg chg="add mod">
          <ac:chgData name="Daniel Khashabi" userId="62390808-c838-45e6-be59-d6fd0d208bc8" providerId="ADAL" clId="{19A97A65-FB7E-DC4C-8433-B675572D5E70}" dt="2023-02-22T17:32:46.952" v="9150" actId="20577"/>
          <ac:spMkLst>
            <pc:docMk/>
            <pc:sldMk cId="0" sldId="1867"/>
            <ac:spMk id="7" creationId="{B3373FB0-406D-9565-1DC6-4869C5703742}"/>
          </ac:spMkLst>
        </pc:spChg>
      </pc:sldChg>
      <pc:sldChg chg="addSp delSp modSp add mod modClrScheme chgLayout">
        <pc:chgData name="Daniel Khashabi" userId="62390808-c838-45e6-be59-d6fd0d208bc8" providerId="ADAL" clId="{19A97A65-FB7E-DC4C-8433-B675572D5E70}" dt="2023-02-22T17:58:30.299" v="9801"/>
        <pc:sldMkLst>
          <pc:docMk/>
          <pc:sldMk cId="0" sldId="1868"/>
        </pc:sldMkLst>
        <pc:spChg chg="mod ord">
          <ac:chgData name="Daniel Khashabi" userId="62390808-c838-45e6-be59-d6fd0d208bc8" providerId="ADAL" clId="{19A97A65-FB7E-DC4C-8433-B675572D5E70}" dt="2023-02-22T17:24:42.864" v="9115" actId="700"/>
          <ac:spMkLst>
            <pc:docMk/>
            <pc:sldMk cId="0" sldId="1868"/>
            <ac:spMk id="3" creationId="{00000000-0000-0000-0000-000000000000}"/>
          </ac:spMkLst>
        </pc:spChg>
        <pc:spChg chg="mod">
          <ac:chgData name="Daniel Khashabi" userId="62390808-c838-45e6-be59-d6fd0d208bc8" providerId="ADAL" clId="{19A97A65-FB7E-DC4C-8433-B675572D5E70}" dt="2023-02-22T17:58:30.299" v="9801"/>
          <ac:spMkLst>
            <pc:docMk/>
            <pc:sldMk cId="0" sldId="1868"/>
            <ac:spMk id="4" creationId="{00000000-0000-0000-0000-000000000000}"/>
          </ac:spMkLst>
        </pc:spChg>
        <pc:spChg chg="mod">
          <ac:chgData name="Daniel Khashabi" userId="62390808-c838-45e6-be59-d6fd0d208bc8" providerId="ADAL" clId="{19A97A65-FB7E-DC4C-8433-B675572D5E70}" dt="2023-02-22T17:58:30.299" v="9801"/>
          <ac:spMkLst>
            <pc:docMk/>
            <pc:sldMk cId="0" sldId="1868"/>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68"/>
            <ac:spMk id="7" creationId="{314F2BE5-410C-F5B2-2534-128096CED6E6}"/>
          </ac:spMkLst>
        </pc:spChg>
        <pc:spChg chg="add mod ord">
          <ac:chgData name="Daniel Khashabi" userId="62390808-c838-45e6-be59-d6fd0d208bc8" providerId="ADAL" clId="{19A97A65-FB7E-DC4C-8433-B675572D5E70}" dt="2023-02-22T17:24:42.864" v="9115" actId="700"/>
          <ac:spMkLst>
            <pc:docMk/>
            <pc:sldMk cId="0" sldId="1868"/>
            <ac:spMk id="8" creationId="{51A3351C-5E6A-E324-BB69-84829A319A24}"/>
          </ac:spMkLst>
        </pc:spChg>
        <pc:spChg chg="add mod">
          <ac:chgData name="Daniel Khashabi" userId="62390808-c838-45e6-be59-d6fd0d208bc8" providerId="ADAL" clId="{19A97A65-FB7E-DC4C-8433-B675572D5E70}" dt="2023-02-22T17:32:50.755" v="9151"/>
          <ac:spMkLst>
            <pc:docMk/>
            <pc:sldMk cId="0" sldId="1868"/>
            <ac:spMk id="9" creationId="{EEA2439C-5DB7-95A5-FD20-88869E5A5ED6}"/>
          </ac:spMkLst>
        </pc:spChg>
      </pc:sldChg>
      <pc:sldChg chg="addSp delSp modSp add mod modClrScheme chgLayout">
        <pc:chgData name="Daniel Khashabi" userId="62390808-c838-45e6-be59-d6fd0d208bc8" providerId="ADAL" clId="{19A97A65-FB7E-DC4C-8433-B675572D5E70}" dt="2023-02-22T17:58:30.299" v="9801"/>
        <pc:sldMkLst>
          <pc:docMk/>
          <pc:sldMk cId="0" sldId="1869"/>
        </pc:sldMkLst>
        <pc:spChg chg="mod ord">
          <ac:chgData name="Daniel Khashabi" userId="62390808-c838-45e6-be59-d6fd0d208bc8" providerId="ADAL" clId="{19A97A65-FB7E-DC4C-8433-B675572D5E70}" dt="2023-02-22T17:24:42.864" v="9115" actId="700"/>
          <ac:spMkLst>
            <pc:docMk/>
            <pc:sldMk cId="0" sldId="1869"/>
            <ac:spMk id="2" creationId="{00000000-0000-0000-0000-000000000000}"/>
          </ac:spMkLst>
        </pc:spChg>
        <pc:spChg chg="mod">
          <ac:chgData name="Daniel Khashabi" userId="62390808-c838-45e6-be59-d6fd0d208bc8" providerId="ADAL" clId="{19A97A65-FB7E-DC4C-8433-B675572D5E70}" dt="2023-02-22T17:58:30.299" v="9801"/>
          <ac:spMkLst>
            <pc:docMk/>
            <pc:sldMk cId="0" sldId="1869"/>
            <ac:spMk id="3" creationId="{00000000-0000-0000-0000-000000000000}"/>
          </ac:spMkLst>
        </pc:spChg>
        <pc:spChg chg="mod">
          <ac:chgData name="Daniel Khashabi" userId="62390808-c838-45e6-be59-d6fd0d208bc8" providerId="ADAL" clId="{19A97A65-FB7E-DC4C-8433-B675572D5E70}" dt="2023-02-22T17:58:30.299" v="9801"/>
          <ac:spMkLst>
            <pc:docMk/>
            <pc:sldMk cId="0" sldId="1869"/>
            <ac:spMk id="4" creationId="{00000000-0000-0000-0000-000000000000}"/>
          </ac:spMkLst>
        </pc:spChg>
        <pc:spChg chg="mod">
          <ac:chgData name="Daniel Khashabi" userId="62390808-c838-45e6-be59-d6fd0d208bc8" providerId="ADAL" clId="{19A97A65-FB7E-DC4C-8433-B675572D5E70}" dt="2023-02-22T17:58:30.299" v="9801"/>
          <ac:spMkLst>
            <pc:docMk/>
            <pc:sldMk cId="0" sldId="1869"/>
            <ac:spMk id="6"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69"/>
            <ac:spMk id="7" creationId="{A5D7CC81-71D3-73C0-5A93-2D147E6621F5}"/>
          </ac:spMkLst>
        </pc:spChg>
        <pc:spChg chg="add mod ord">
          <ac:chgData name="Daniel Khashabi" userId="62390808-c838-45e6-be59-d6fd0d208bc8" providerId="ADAL" clId="{19A97A65-FB7E-DC4C-8433-B675572D5E70}" dt="2023-02-22T17:24:42.864" v="9115" actId="700"/>
          <ac:spMkLst>
            <pc:docMk/>
            <pc:sldMk cId="0" sldId="1869"/>
            <ac:spMk id="8" creationId="{56D1EF70-8527-4702-5E97-B8ADAB1AD474}"/>
          </ac:spMkLst>
        </pc:spChg>
        <pc:spChg chg="add mod">
          <ac:chgData name="Daniel Khashabi" userId="62390808-c838-45e6-be59-d6fd0d208bc8" providerId="ADAL" clId="{19A97A65-FB7E-DC4C-8433-B675572D5E70}" dt="2023-02-22T17:32:52.279" v="9152"/>
          <ac:spMkLst>
            <pc:docMk/>
            <pc:sldMk cId="0" sldId="1869"/>
            <ac:spMk id="9" creationId="{411A0D1D-E036-574F-499A-8ED63200F7D2}"/>
          </ac:spMkLst>
        </pc:spChg>
      </pc:sldChg>
      <pc:sldChg chg="addSp delSp modSp add mod modClrScheme chgLayout">
        <pc:chgData name="Daniel Khashabi" userId="62390808-c838-45e6-be59-d6fd0d208bc8" providerId="ADAL" clId="{19A97A65-FB7E-DC4C-8433-B675572D5E70}" dt="2023-02-22T17:58:30.299" v="9801"/>
        <pc:sldMkLst>
          <pc:docMk/>
          <pc:sldMk cId="0" sldId="1870"/>
        </pc:sldMkLst>
        <pc:spChg chg="mod ord">
          <ac:chgData name="Daniel Khashabi" userId="62390808-c838-45e6-be59-d6fd0d208bc8" providerId="ADAL" clId="{19A97A65-FB7E-DC4C-8433-B675572D5E70}" dt="2023-02-22T17:24:42.864" v="9115" actId="700"/>
          <ac:spMkLst>
            <pc:docMk/>
            <pc:sldMk cId="0" sldId="1870"/>
            <ac:spMk id="2" creationId="{00000000-0000-0000-0000-000000000000}"/>
          </ac:spMkLst>
        </pc:spChg>
        <pc:spChg chg="mod">
          <ac:chgData name="Daniel Khashabi" userId="62390808-c838-45e6-be59-d6fd0d208bc8" providerId="ADAL" clId="{19A97A65-FB7E-DC4C-8433-B675572D5E70}" dt="2023-02-22T17:58:30.299" v="9801"/>
          <ac:spMkLst>
            <pc:docMk/>
            <pc:sldMk cId="0" sldId="187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0"/>
            <ac:spMk id="4" creationId="{D13A0DE6-AE43-6AFD-04CA-771CAD69CFAD}"/>
          </ac:spMkLst>
        </pc:spChg>
        <pc:spChg chg="add mod ord">
          <ac:chgData name="Daniel Khashabi" userId="62390808-c838-45e6-be59-d6fd0d208bc8" providerId="ADAL" clId="{19A97A65-FB7E-DC4C-8433-B675572D5E70}" dt="2023-02-22T17:24:42.864" v="9115" actId="700"/>
          <ac:spMkLst>
            <pc:docMk/>
            <pc:sldMk cId="0" sldId="1870"/>
            <ac:spMk id="5" creationId="{999BE871-8FA1-1CA7-3AE3-61ACFED41B43}"/>
          </ac:spMkLst>
        </pc:spChg>
        <pc:spChg chg="add mod">
          <ac:chgData name="Daniel Khashabi" userId="62390808-c838-45e6-be59-d6fd0d208bc8" providerId="ADAL" clId="{19A97A65-FB7E-DC4C-8433-B675572D5E70}" dt="2023-02-22T17:32:53.527" v="9153"/>
          <ac:spMkLst>
            <pc:docMk/>
            <pc:sldMk cId="0" sldId="1870"/>
            <ac:spMk id="6" creationId="{DA0F6EF4-E7F8-D669-878E-0582769D468D}"/>
          </ac:spMkLst>
        </pc:spChg>
      </pc:sldChg>
      <pc:sldChg chg="addSp delSp modSp add mod modClrScheme chgLayout">
        <pc:chgData name="Daniel Khashabi" userId="62390808-c838-45e6-be59-d6fd0d208bc8" providerId="ADAL" clId="{19A97A65-FB7E-DC4C-8433-B675572D5E70}" dt="2023-02-22T17:58:30.299" v="9801"/>
        <pc:sldMkLst>
          <pc:docMk/>
          <pc:sldMk cId="0" sldId="1871"/>
        </pc:sldMkLst>
        <pc:spChg chg="mod">
          <ac:chgData name="Daniel Khashabi" userId="62390808-c838-45e6-be59-d6fd0d208bc8" providerId="ADAL" clId="{19A97A65-FB7E-DC4C-8433-B675572D5E70}" dt="2023-02-22T17:58:30.299" v="9801"/>
          <ac:spMkLst>
            <pc:docMk/>
            <pc:sldMk cId="0" sldId="1871"/>
            <ac:spMk id="4" creationId="{00000000-0000-0000-0000-000000000000}"/>
          </ac:spMkLst>
        </pc:spChg>
        <pc:spChg chg="mod">
          <ac:chgData name="Daniel Khashabi" userId="62390808-c838-45e6-be59-d6fd0d208bc8" providerId="ADAL" clId="{19A97A65-FB7E-DC4C-8433-B675572D5E70}" dt="2023-02-22T17:58:30.299" v="9801"/>
          <ac:spMkLst>
            <pc:docMk/>
            <pc:sldMk cId="0" sldId="1871"/>
            <ac:spMk id="5" creationId="{00000000-0000-0000-0000-000000000000}"/>
          </ac:spMkLst>
        </pc:spChg>
        <pc:spChg chg="mod">
          <ac:chgData name="Daniel Khashabi" userId="62390808-c838-45e6-be59-d6fd0d208bc8" providerId="ADAL" clId="{19A97A65-FB7E-DC4C-8433-B675572D5E70}" dt="2023-02-22T17:58:30.299" v="9801"/>
          <ac:spMkLst>
            <pc:docMk/>
            <pc:sldMk cId="0" sldId="1871"/>
            <ac:spMk id="6" creationId="{00000000-0000-0000-0000-000000000000}"/>
          </ac:spMkLst>
        </pc:spChg>
        <pc:spChg chg="mod ord">
          <ac:chgData name="Daniel Khashabi" userId="62390808-c838-45e6-be59-d6fd0d208bc8" providerId="ADAL" clId="{19A97A65-FB7E-DC4C-8433-B675572D5E70}" dt="2023-02-22T17:24:42.864" v="9115" actId="700"/>
          <ac:spMkLst>
            <pc:docMk/>
            <pc:sldMk cId="0" sldId="1871"/>
            <ac:spMk id="7"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1"/>
            <ac:spMk id="8" creationId="{26C7BB28-5040-6C93-FB77-BB026C827373}"/>
          </ac:spMkLst>
        </pc:spChg>
        <pc:spChg chg="add mod ord">
          <ac:chgData name="Daniel Khashabi" userId="62390808-c838-45e6-be59-d6fd0d208bc8" providerId="ADAL" clId="{19A97A65-FB7E-DC4C-8433-B675572D5E70}" dt="2023-02-22T17:24:42.864" v="9115" actId="700"/>
          <ac:spMkLst>
            <pc:docMk/>
            <pc:sldMk cId="0" sldId="1871"/>
            <ac:spMk id="9" creationId="{B450F0A5-6DC5-91DA-E905-EB001EA8D187}"/>
          </ac:spMkLst>
        </pc:spChg>
        <pc:spChg chg="add mod">
          <ac:chgData name="Daniel Khashabi" userId="62390808-c838-45e6-be59-d6fd0d208bc8" providerId="ADAL" clId="{19A97A65-FB7E-DC4C-8433-B675572D5E70}" dt="2023-02-22T17:32:55.569" v="9154"/>
          <ac:spMkLst>
            <pc:docMk/>
            <pc:sldMk cId="0" sldId="1871"/>
            <ac:spMk id="10" creationId="{F4DD38D4-70EA-8BEB-16EF-A5AA16CADB53}"/>
          </ac:spMkLst>
        </pc:spChg>
      </pc:sldChg>
      <pc:sldChg chg="addSp delSp modSp add mod modClrScheme chgLayout">
        <pc:chgData name="Daniel Khashabi" userId="62390808-c838-45e6-be59-d6fd0d208bc8" providerId="ADAL" clId="{19A97A65-FB7E-DC4C-8433-B675572D5E70}" dt="2023-02-22T17:58:30.299" v="9801"/>
        <pc:sldMkLst>
          <pc:docMk/>
          <pc:sldMk cId="0" sldId="1872"/>
        </pc:sldMkLst>
        <pc:spChg chg="mod">
          <ac:chgData name="Daniel Khashabi" userId="62390808-c838-45e6-be59-d6fd0d208bc8" providerId="ADAL" clId="{19A97A65-FB7E-DC4C-8433-B675572D5E70}" dt="2023-02-22T17:58:30.299" v="9801"/>
          <ac:spMkLst>
            <pc:docMk/>
            <pc:sldMk cId="0" sldId="1872"/>
            <ac:spMk id="5" creationId="{00000000-0000-0000-0000-000000000000}"/>
          </ac:spMkLst>
        </pc:spChg>
        <pc:spChg chg="mod">
          <ac:chgData name="Daniel Khashabi" userId="62390808-c838-45e6-be59-d6fd0d208bc8" providerId="ADAL" clId="{19A97A65-FB7E-DC4C-8433-B675572D5E70}" dt="2023-02-22T17:58:30.299" v="9801"/>
          <ac:spMkLst>
            <pc:docMk/>
            <pc:sldMk cId="0" sldId="1872"/>
            <ac:spMk id="6" creationId="{00000000-0000-0000-0000-000000000000}"/>
          </ac:spMkLst>
        </pc:spChg>
        <pc:spChg chg="mod">
          <ac:chgData name="Daniel Khashabi" userId="62390808-c838-45e6-be59-d6fd0d208bc8" providerId="ADAL" clId="{19A97A65-FB7E-DC4C-8433-B675572D5E70}" dt="2023-02-22T17:58:30.299" v="9801"/>
          <ac:spMkLst>
            <pc:docMk/>
            <pc:sldMk cId="0" sldId="1872"/>
            <ac:spMk id="7" creationId="{00000000-0000-0000-0000-000000000000}"/>
          </ac:spMkLst>
        </pc:spChg>
        <pc:spChg chg="mod">
          <ac:chgData name="Daniel Khashabi" userId="62390808-c838-45e6-be59-d6fd0d208bc8" providerId="ADAL" clId="{19A97A65-FB7E-DC4C-8433-B675572D5E70}" dt="2023-02-22T17:58:30.299" v="9801"/>
          <ac:spMkLst>
            <pc:docMk/>
            <pc:sldMk cId="0" sldId="1872"/>
            <ac:spMk id="8" creationId="{00000000-0000-0000-0000-000000000000}"/>
          </ac:spMkLst>
        </pc:spChg>
        <pc:spChg chg="mod ord">
          <ac:chgData name="Daniel Khashabi" userId="62390808-c838-45e6-be59-d6fd0d208bc8" providerId="ADAL" clId="{19A97A65-FB7E-DC4C-8433-B675572D5E70}" dt="2023-02-22T17:24:42.864" v="9115" actId="700"/>
          <ac:spMkLst>
            <pc:docMk/>
            <pc:sldMk cId="0" sldId="1872"/>
            <ac:spMk id="9"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2"/>
            <ac:spMk id="11" creationId="{182F9EB0-FA20-AA51-BFBC-213CE61458F2}"/>
          </ac:spMkLst>
        </pc:spChg>
        <pc:spChg chg="add mod ord">
          <ac:chgData name="Daniel Khashabi" userId="62390808-c838-45e6-be59-d6fd0d208bc8" providerId="ADAL" clId="{19A97A65-FB7E-DC4C-8433-B675572D5E70}" dt="2023-02-22T17:24:42.864" v="9115" actId="700"/>
          <ac:spMkLst>
            <pc:docMk/>
            <pc:sldMk cId="0" sldId="1872"/>
            <ac:spMk id="12" creationId="{651433A3-59D4-1CD4-A4AA-D2678E30D3CD}"/>
          </ac:spMkLst>
        </pc:spChg>
        <pc:spChg chg="add mod">
          <ac:chgData name="Daniel Khashabi" userId="62390808-c838-45e6-be59-d6fd0d208bc8" providerId="ADAL" clId="{19A97A65-FB7E-DC4C-8433-B675572D5E70}" dt="2023-02-22T17:32:57.369" v="9155"/>
          <ac:spMkLst>
            <pc:docMk/>
            <pc:sldMk cId="0" sldId="1872"/>
            <ac:spMk id="13" creationId="{61A66E9A-CE9E-9D6E-B29B-E57D217B0398}"/>
          </ac:spMkLst>
        </pc:spChg>
      </pc:sldChg>
      <pc:sldChg chg="addSp delSp modSp add mod modClrScheme chgLayout">
        <pc:chgData name="Daniel Khashabi" userId="62390808-c838-45e6-be59-d6fd0d208bc8" providerId="ADAL" clId="{19A97A65-FB7E-DC4C-8433-B675572D5E70}" dt="2023-02-22T17:58:30.299" v="9801"/>
        <pc:sldMkLst>
          <pc:docMk/>
          <pc:sldMk cId="0" sldId="1873"/>
        </pc:sldMkLst>
        <pc:spChg chg="mod ord">
          <ac:chgData name="Daniel Khashabi" userId="62390808-c838-45e6-be59-d6fd0d208bc8" providerId="ADAL" clId="{19A97A65-FB7E-DC4C-8433-B675572D5E70}" dt="2023-02-22T17:24:42.864" v="9115" actId="700"/>
          <ac:spMkLst>
            <pc:docMk/>
            <pc:sldMk cId="0" sldId="1873"/>
            <ac:spMk id="2" creationId="{00000000-0000-0000-0000-000000000000}"/>
          </ac:spMkLst>
        </pc:spChg>
        <pc:spChg chg="mod">
          <ac:chgData name="Daniel Khashabi" userId="62390808-c838-45e6-be59-d6fd0d208bc8" providerId="ADAL" clId="{19A97A65-FB7E-DC4C-8433-B675572D5E70}" dt="2023-02-22T17:58:30.299" v="9801"/>
          <ac:spMkLst>
            <pc:docMk/>
            <pc:sldMk cId="0" sldId="1873"/>
            <ac:spMk id="3" creationId="{00000000-0000-0000-0000-000000000000}"/>
          </ac:spMkLst>
        </pc:spChg>
        <pc:spChg chg="mod">
          <ac:chgData name="Daniel Khashabi" userId="62390808-c838-45e6-be59-d6fd0d208bc8" providerId="ADAL" clId="{19A97A65-FB7E-DC4C-8433-B675572D5E70}" dt="2023-02-22T17:58:30.299" v="9801"/>
          <ac:spMkLst>
            <pc:docMk/>
            <pc:sldMk cId="0" sldId="1873"/>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3"/>
            <ac:spMk id="6" creationId="{86072D92-02DF-8305-1023-EB88B546468E}"/>
          </ac:spMkLst>
        </pc:spChg>
        <pc:spChg chg="add mod ord">
          <ac:chgData name="Daniel Khashabi" userId="62390808-c838-45e6-be59-d6fd0d208bc8" providerId="ADAL" clId="{19A97A65-FB7E-DC4C-8433-B675572D5E70}" dt="2023-02-22T17:24:42.864" v="9115" actId="700"/>
          <ac:spMkLst>
            <pc:docMk/>
            <pc:sldMk cId="0" sldId="1873"/>
            <ac:spMk id="7" creationId="{EAF7AA76-9FF2-E738-A9EA-C8A6C77DB6ED}"/>
          </ac:spMkLst>
        </pc:spChg>
        <pc:spChg chg="add mod">
          <ac:chgData name="Daniel Khashabi" userId="62390808-c838-45e6-be59-d6fd0d208bc8" providerId="ADAL" clId="{19A97A65-FB7E-DC4C-8433-B675572D5E70}" dt="2023-02-22T17:32:59.009" v="9156"/>
          <ac:spMkLst>
            <pc:docMk/>
            <pc:sldMk cId="0" sldId="1873"/>
            <ac:spMk id="8" creationId="{660F0DEE-6372-247E-C8C8-42FB1A779727}"/>
          </ac:spMkLst>
        </pc:spChg>
      </pc:sldChg>
      <pc:sldChg chg="addSp delSp modSp add mod modClrScheme chgLayout">
        <pc:chgData name="Daniel Khashabi" userId="62390808-c838-45e6-be59-d6fd0d208bc8" providerId="ADAL" clId="{19A97A65-FB7E-DC4C-8433-B675572D5E70}" dt="2023-02-22T17:58:30.299" v="9801"/>
        <pc:sldMkLst>
          <pc:docMk/>
          <pc:sldMk cId="0" sldId="1874"/>
        </pc:sldMkLst>
        <pc:spChg chg="mod">
          <ac:chgData name="Daniel Khashabi" userId="62390808-c838-45e6-be59-d6fd0d208bc8" providerId="ADAL" clId="{19A97A65-FB7E-DC4C-8433-B675572D5E70}" dt="2023-02-22T17:58:30.299" v="9801"/>
          <ac:spMkLst>
            <pc:docMk/>
            <pc:sldMk cId="0" sldId="1874"/>
            <ac:spMk id="5" creationId="{00000000-0000-0000-0000-000000000000}"/>
          </ac:spMkLst>
        </pc:spChg>
        <pc:spChg chg="mod">
          <ac:chgData name="Daniel Khashabi" userId="62390808-c838-45e6-be59-d6fd0d208bc8" providerId="ADAL" clId="{19A97A65-FB7E-DC4C-8433-B675572D5E70}" dt="2023-02-22T17:58:30.299" v="9801"/>
          <ac:spMkLst>
            <pc:docMk/>
            <pc:sldMk cId="0" sldId="1874"/>
            <ac:spMk id="6" creationId="{00000000-0000-0000-0000-000000000000}"/>
          </ac:spMkLst>
        </pc:spChg>
        <pc:spChg chg="mod">
          <ac:chgData name="Daniel Khashabi" userId="62390808-c838-45e6-be59-d6fd0d208bc8" providerId="ADAL" clId="{19A97A65-FB7E-DC4C-8433-B675572D5E70}" dt="2023-02-22T17:58:30.299" v="9801"/>
          <ac:spMkLst>
            <pc:docMk/>
            <pc:sldMk cId="0" sldId="1874"/>
            <ac:spMk id="7" creationId="{00000000-0000-0000-0000-000000000000}"/>
          </ac:spMkLst>
        </pc:spChg>
        <pc:spChg chg="mod">
          <ac:chgData name="Daniel Khashabi" userId="62390808-c838-45e6-be59-d6fd0d208bc8" providerId="ADAL" clId="{19A97A65-FB7E-DC4C-8433-B675572D5E70}" dt="2023-02-22T17:58:30.299" v="9801"/>
          <ac:spMkLst>
            <pc:docMk/>
            <pc:sldMk cId="0" sldId="1874"/>
            <ac:spMk id="8" creationId="{00000000-0000-0000-0000-000000000000}"/>
          </ac:spMkLst>
        </pc:spChg>
        <pc:spChg chg="mod ord">
          <ac:chgData name="Daniel Khashabi" userId="62390808-c838-45e6-be59-d6fd0d208bc8" providerId="ADAL" clId="{19A97A65-FB7E-DC4C-8433-B675572D5E70}" dt="2023-02-22T17:24:42.864" v="9115" actId="700"/>
          <ac:spMkLst>
            <pc:docMk/>
            <pc:sldMk cId="0" sldId="1874"/>
            <ac:spMk id="9" creationId="{00000000-0000-0000-0000-000000000000}"/>
          </ac:spMkLst>
        </pc:spChg>
        <pc:spChg chg="mod">
          <ac:chgData name="Daniel Khashabi" userId="62390808-c838-45e6-be59-d6fd0d208bc8" providerId="ADAL" clId="{19A97A65-FB7E-DC4C-8433-B675572D5E70}" dt="2023-02-22T17:58:30.299" v="9801"/>
          <ac:spMkLst>
            <pc:docMk/>
            <pc:sldMk cId="0" sldId="1874"/>
            <ac:spMk id="11"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4"/>
            <ac:spMk id="12" creationId="{AEA334EA-E6F8-81C3-BF9D-E653EEF394DF}"/>
          </ac:spMkLst>
        </pc:spChg>
        <pc:spChg chg="add mod ord">
          <ac:chgData name="Daniel Khashabi" userId="62390808-c838-45e6-be59-d6fd0d208bc8" providerId="ADAL" clId="{19A97A65-FB7E-DC4C-8433-B675572D5E70}" dt="2023-02-22T17:24:42.864" v="9115" actId="700"/>
          <ac:spMkLst>
            <pc:docMk/>
            <pc:sldMk cId="0" sldId="1874"/>
            <ac:spMk id="13" creationId="{8E15E7BC-E936-8EE4-5231-FA93E0CBD769}"/>
          </ac:spMkLst>
        </pc:spChg>
        <pc:spChg chg="add mod">
          <ac:chgData name="Daniel Khashabi" userId="62390808-c838-45e6-be59-d6fd0d208bc8" providerId="ADAL" clId="{19A97A65-FB7E-DC4C-8433-B675572D5E70}" dt="2023-02-22T17:33:00.808" v="9157"/>
          <ac:spMkLst>
            <pc:docMk/>
            <pc:sldMk cId="0" sldId="1874"/>
            <ac:spMk id="14" creationId="{2554987A-137E-8889-0B99-C92D7318F957}"/>
          </ac:spMkLst>
        </pc:spChg>
      </pc:sldChg>
      <pc:sldChg chg="addSp delSp modSp add mod modClrScheme chgLayout">
        <pc:chgData name="Daniel Khashabi" userId="62390808-c838-45e6-be59-d6fd0d208bc8" providerId="ADAL" clId="{19A97A65-FB7E-DC4C-8433-B675572D5E70}" dt="2023-02-22T17:58:30.299" v="9801"/>
        <pc:sldMkLst>
          <pc:docMk/>
          <pc:sldMk cId="0" sldId="1875"/>
        </pc:sldMkLst>
        <pc:spChg chg="mod ord">
          <ac:chgData name="Daniel Khashabi" userId="62390808-c838-45e6-be59-d6fd0d208bc8" providerId="ADAL" clId="{19A97A65-FB7E-DC4C-8433-B675572D5E70}" dt="2023-02-22T17:24:42.864" v="9115" actId="700"/>
          <ac:spMkLst>
            <pc:docMk/>
            <pc:sldMk cId="0" sldId="1875"/>
            <ac:spMk id="2" creationId="{00000000-0000-0000-0000-000000000000}"/>
          </ac:spMkLst>
        </pc:spChg>
        <pc:spChg chg="mod">
          <ac:chgData name="Daniel Khashabi" userId="62390808-c838-45e6-be59-d6fd0d208bc8" providerId="ADAL" clId="{19A97A65-FB7E-DC4C-8433-B675572D5E70}" dt="2023-02-22T17:58:30.299" v="9801"/>
          <ac:spMkLst>
            <pc:docMk/>
            <pc:sldMk cId="0" sldId="1875"/>
            <ac:spMk id="3" creationId="{00000000-0000-0000-0000-000000000000}"/>
          </ac:spMkLst>
        </pc:spChg>
        <pc:spChg chg="mod">
          <ac:chgData name="Daniel Khashabi" userId="62390808-c838-45e6-be59-d6fd0d208bc8" providerId="ADAL" clId="{19A97A65-FB7E-DC4C-8433-B675572D5E70}" dt="2023-02-22T17:58:30.299" v="9801"/>
          <ac:spMkLst>
            <pc:docMk/>
            <pc:sldMk cId="0" sldId="1875"/>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5"/>
            <ac:spMk id="6" creationId="{8A95C187-224D-7206-CD32-BF1CCE2FDD71}"/>
          </ac:spMkLst>
        </pc:spChg>
        <pc:spChg chg="add mod ord">
          <ac:chgData name="Daniel Khashabi" userId="62390808-c838-45e6-be59-d6fd0d208bc8" providerId="ADAL" clId="{19A97A65-FB7E-DC4C-8433-B675572D5E70}" dt="2023-02-22T17:24:42.864" v="9115" actId="700"/>
          <ac:spMkLst>
            <pc:docMk/>
            <pc:sldMk cId="0" sldId="1875"/>
            <ac:spMk id="7" creationId="{6FB76B93-8166-308A-1F38-6B8E01A1D6C1}"/>
          </ac:spMkLst>
        </pc:spChg>
        <pc:spChg chg="add mod">
          <ac:chgData name="Daniel Khashabi" userId="62390808-c838-45e6-be59-d6fd0d208bc8" providerId="ADAL" clId="{19A97A65-FB7E-DC4C-8433-B675572D5E70}" dt="2023-02-22T17:33:02.158" v="9158"/>
          <ac:spMkLst>
            <pc:docMk/>
            <pc:sldMk cId="0" sldId="1875"/>
            <ac:spMk id="8" creationId="{EF553C3D-0E72-7C3F-EA9E-BD178F3F75FF}"/>
          </ac:spMkLst>
        </pc:spChg>
      </pc:sldChg>
      <pc:sldChg chg="addSp delSp modSp add mod modClrScheme chgLayout">
        <pc:chgData name="Daniel Khashabi" userId="62390808-c838-45e6-be59-d6fd0d208bc8" providerId="ADAL" clId="{19A97A65-FB7E-DC4C-8433-B675572D5E70}" dt="2023-02-22T17:33:03.858" v="9159"/>
        <pc:sldMkLst>
          <pc:docMk/>
          <pc:sldMk cId="0" sldId="1876"/>
        </pc:sldMkLst>
        <pc:spChg chg="mod ord">
          <ac:chgData name="Daniel Khashabi" userId="62390808-c838-45e6-be59-d6fd0d208bc8" providerId="ADAL" clId="{19A97A65-FB7E-DC4C-8433-B675572D5E70}" dt="2023-02-22T17:24:42.864" v="9115" actId="700"/>
          <ac:spMkLst>
            <pc:docMk/>
            <pc:sldMk cId="0" sldId="1876"/>
            <ac:spMk id="2"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6"/>
            <ac:spMk id="3" creationId="{B45CE10A-9627-04B0-3CDD-44ED8C80B845}"/>
          </ac:spMkLst>
        </pc:spChg>
        <pc:spChg chg="add mod ord">
          <ac:chgData name="Daniel Khashabi" userId="62390808-c838-45e6-be59-d6fd0d208bc8" providerId="ADAL" clId="{19A97A65-FB7E-DC4C-8433-B675572D5E70}" dt="2023-02-22T17:24:42.864" v="9115" actId="700"/>
          <ac:spMkLst>
            <pc:docMk/>
            <pc:sldMk cId="0" sldId="1876"/>
            <ac:spMk id="4" creationId="{458FE16D-0B5E-D312-481E-9B2DB988BD9D}"/>
          </ac:spMkLst>
        </pc:spChg>
        <pc:spChg chg="add mod">
          <ac:chgData name="Daniel Khashabi" userId="62390808-c838-45e6-be59-d6fd0d208bc8" providerId="ADAL" clId="{19A97A65-FB7E-DC4C-8433-B675572D5E70}" dt="2023-02-22T17:33:03.858" v="9159"/>
          <ac:spMkLst>
            <pc:docMk/>
            <pc:sldMk cId="0" sldId="1876"/>
            <ac:spMk id="5" creationId="{F59E9B55-1065-A4D2-B3F7-1A2A2CEBA4AD}"/>
          </ac:spMkLst>
        </pc:spChg>
      </pc:sldChg>
      <pc:sldChg chg="addSp delSp modSp add mod modClrScheme chgLayout">
        <pc:chgData name="Daniel Khashabi" userId="62390808-c838-45e6-be59-d6fd0d208bc8" providerId="ADAL" clId="{19A97A65-FB7E-DC4C-8433-B675572D5E70}" dt="2023-02-22T17:58:30.299" v="9801"/>
        <pc:sldMkLst>
          <pc:docMk/>
          <pc:sldMk cId="0" sldId="1877"/>
        </pc:sldMkLst>
        <pc:spChg chg="mod ord">
          <ac:chgData name="Daniel Khashabi" userId="62390808-c838-45e6-be59-d6fd0d208bc8" providerId="ADAL" clId="{19A97A65-FB7E-DC4C-8433-B675572D5E70}" dt="2023-02-22T17:24:42.864" v="9115" actId="700"/>
          <ac:spMkLst>
            <pc:docMk/>
            <pc:sldMk cId="0" sldId="1877"/>
            <ac:spMk id="2" creationId="{00000000-0000-0000-0000-000000000000}"/>
          </ac:spMkLst>
        </pc:spChg>
        <pc:spChg chg="mod">
          <ac:chgData name="Daniel Khashabi" userId="62390808-c838-45e6-be59-d6fd0d208bc8" providerId="ADAL" clId="{19A97A65-FB7E-DC4C-8433-B675572D5E70}" dt="2023-02-22T17:58:30.299" v="9801"/>
          <ac:spMkLst>
            <pc:docMk/>
            <pc:sldMk cId="0" sldId="187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7"/>
            <ac:spMk id="5" creationId="{10DD3E05-1579-0593-679D-ACB2A28793A4}"/>
          </ac:spMkLst>
        </pc:spChg>
        <pc:spChg chg="add mod ord">
          <ac:chgData name="Daniel Khashabi" userId="62390808-c838-45e6-be59-d6fd0d208bc8" providerId="ADAL" clId="{19A97A65-FB7E-DC4C-8433-B675572D5E70}" dt="2023-02-22T17:24:42.864" v="9115" actId="700"/>
          <ac:spMkLst>
            <pc:docMk/>
            <pc:sldMk cId="0" sldId="1877"/>
            <ac:spMk id="6" creationId="{CA83BD82-F349-4D65-837B-18FD87E5EF69}"/>
          </ac:spMkLst>
        </pc:spChg>
        <pc:spChg chg="add mod">
          <ac:chgData name="Daniel Khashabi" userId="62390808-c838-45e6-be59-d6fd0d208bc8" providerId="ADAL" clId="{19A97A65-FB7E-DC4C-8433-B675572D5E70}" dt="2023-02-22T17:33:05.147" v="9160"/>
          <ac:spMkLst>
            <pc:docMk/>
            <pc:sldMk cId="0" sldId="1877"/>
            <ac:spMk id="7" creationId="{BC160436-33F9-FC50-F783-0E9883CDB489}"/>
          </ac:spMkLst>
        </pc:spChg>
      </pc:sldChg>
      <pc:sldChg chg="addSp delSp modSp add mod modClrScheme chgLayout">
        <pc:chgData name="Daniel Khashabi" userId="62390808-c838-45e6-be59-d6fd0d208bc8" providerId="ADAL" clId="{19A97A65-FB7E-DC4C-8433-B675572D5E70}" dt="2023-02-22T17:58:30.299" v="9801"/>
        <pc:sldMkLst>
          <pc:docMk/>
          <pc:sldMk cId="0" sldId="1878"/>
        </pc:sldMkLst>
        <pc:spChg chg="mod ord">
          <ac:chgData name="Daniel Khashabi" userId="62390808-c838-45e6-be59-d6fd0d208bc8" providerId="ADAL" clId="{19A97A65-FB7E-DC4C-8433-B675572D5E70}" dt="2023-02-22T17:24:42.864" v="9115" actId="700"/>
          <ac:spMkLst>
            <pc:docMk/>
            <pc:sldMk cId="0" sldId="1878"/>
            <ac:spMk id="2" creationId="{00000000-0000-0000-0000-000000000000}"/>
          </ac:spMkLst>
        </pc:spChg>
        <pc:spChg chg="mod">
          <ac:chgData name="Daniel Khashabi" userId="62390808-c838-45e6-be59-d6fd0d208bc8" providerId="ADAL" clId="{19A97A65-FB7E-DC4C-8433-B675572D5E70}" dt="2023-02-22T17:58:30.299" v="9801"/>
          <ac:spMkLst>
            <pc:docMk/>
            <pc:sldMk cId="0" sldId="1878"/>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8"/>
            <ac:spMk id="5" creationId="{95FC31DF-8F97-1CD0-F50E-2494355C0EDB}"/>
          </ac:spMkLst>
        </pc:spChg>
        <pc:spChg chg="add mod ord">
          <ac:chgData name="Daniel Khashabi" userId="62390808-c838-45e6-be59-d6fd0d208bc8" providerId="ADAL" clId="{19A97A65-FB7E-DC4C-8433-B675572D5E70}" dt="2023-02-22T17:24:42.864" v="9115" actId="700"/>
          <ac:spMkLst>
            <pc:docMk/>
            <pc:sldMk cId="0" sldId="1878"/>
            <ac:spMk id="6" creationId="{AD575ED6-45DD-CA4C-72E3-632D7DDD622C}"/>
          </ac:spMkLst>
        </pc:spChg>
        <pc:spChg chg="add mod">
          <ac:chgData name="Daniel Khashabi" userId="62390808-c838-45e6-be59-d6fd0d208bc8" providerId="ADAL" clId="{19A97A65-FB7E-DC4C-8433-B675572D5E70}" dt="2023-02-22T17:33:06.242" v="9161"/>
          <ac:spMkLst>
            <pc:docMk/>
            <pc:sldMk cId="0" sldId="1878"/>
            <ac:spMk id="7" creationId="{14484E94-9EB9-66C2-9904-F4D29ACC7709}"/>
          </ac:spMkLst>
        </pc:spChg>
      </pc:sldChg>
      <pc:sldChg chg="addSp delSp modSp add mod modClrScheme chgLayout">
        <pc:chgData name="Daniel Khashabi" userId="62390808-c838-45e6-be59-d6fd0d208bc8" providerId="ADAL" clId="{19A97A65-FB7E-DC4C-8433-B675572D5E70}" dt="2023-02-22T17:58:30.299" v="9801"/>
        <pc:sldMkLst>
          <pc:docMk/>
          <pc:sldMk cId="0" sldId="1879"/>
        </pc:sldMkLst>
        <pc:spChg chg="mod ord">
          <ac:chgData name="Daniel Khashabi" userId="62390808-c838-45e6-be59-d6fd0d208bc8" providerId="ADAL" clId="{19A97A65-FB7E-DC4C-8433-B675572D5E70}" dt="2023-02-22T17:24:42.864" v="9115" actId="700"/>
          <ac:spMkLst>
            <pc:docMk/>
            <pc:sldMk cId="0" sldId="1879"/>
            <ac:spMk id="2" creationId="{00000000-0000-0000-0000-000000000000}"/>
          </ac:spMkLst>
        </pc:spChg>
        <pc:spChg chg="mod">
          <ac:chgData name="Daniel Khashabi" userId="62390808-c838-45e6-be59-d6fd0d208bc8" providerId="ADAL" clId="{19A97A65-FB7E-DC4C-8433-B675572D5E70}" dt="2023-02-22T17:58:30.299" v="9801"/>
          <ac:spMkLst>
            <pc:docMk/>
            <pc:sldMk cId="0" sldId="1879"/>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79"/>
            <ac:spMk id="5" creationId="{DC848BB5-6EAB-1AA8-54C4-FCC10050CCB7}"/>
          </ac:spMkLst>
        </pc:spChg>
        <pc:spChg chg="add mod ord">
          <ac:chgData name="Daniel Khashabi" userId="62390808-c838-45e6-be59-d6fd0d208bc8" providerId="ADAL" clId="{19A97A65-FB7E-DC4C-8433-B675572D5E70}" dt="2023-02-22T17:24:42.864" v="9115" actId="700"/>
          <ac:spMkLst>
            <pc:docMk/>
            <pc:sldMk cId="0" sldId="1879"/>
            <ac:spMk id="6" creationId="{53C9B53B-41E2-8400-DF3D-773D5C7BC7A9}"/>
          </ac:spMkLst>
        </pc:spChg>
        <pc:spChg chg="add mod">
          <ac:chgData name="Daniel Khashabi" userId="62390808-c838-45e6-be59-d6fd0d208bc8" providerId="ADAL" clId="{19A97A65-FB7E-DC4C-8433-B675572D5E70}" dt="2023-02-22T17:33:07.297" v="9162"/>
          <ac:spMkLst>
            <pc:docMk/>
            <pc:sldMk cId="0" sldId="1879"/>
            <ac:spMk id="7" creationId="{04109E63-6C11-3928-3538-DF1FBBF97FFD}"/>
          </ac:spMkLst>
        </pc:spChg>
      </pc:sldChg>
      <pc:sldChg chg="addSp delSp modSp add mod modClrScheme chgLayout">
        <pc:chgData name="Daniel Khashabi" userId="62390808-c838-45e6-be59-d6fd0d208bc8" providerId="ADAL" clId="{19A97A65-FB7E-DC4C-8433-B675572D5E70}" dt="2023-02-22T17:58:30.299" v="9801"/>
        <pc:sldMkLst>
          <pc:docMk/>
          <pc:sldMk cId="0" sldId="1880"/>
        </pc:sldMkLst>
        <pc:spChg chg="mod">
          <ac:chgData name="Daniel Khashabi" userId="62390808-c838-45e6-be59-d6fd0d208bc8" providerId="ADAL" clId="{19A97A65-FB7E-DC4C-8433-B675572D5E70}" dt="2023-02-22T17:58:30.299" v="9801"/>
          <ac:spMkLst>
            <pc:docMk/>
            <pc:sldMk cId="0" sldId="1880"/>
            <ac:spMk id="2" creationId="{00000000-0000-0000-0000-000000000000}"/>
          </ac:spMkLst>
        </pc:spChg>
        <pc:spChg chg="mod">
          <ac:chgData name="Daniel Khashabi" userId="62390808-c838-45e6-be59-d6fd0d208bc8" providerId="ADAL" clId="{19A97A65-FB7E-DC4C-8433-B675572D5E70}" dt="2023-02-22T17:58:30.299" v="9801"/>
          <ac:spMkLst>
            <pc:docMk/>
            <pc:sldMk cId="0" sldId="188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0"/>
            <ac:spMk id="5" creationId="{B4A5BF49-0A7D-6023-2024-61666C7D047F}"/>
          </ac:spMkLst>
        </pc:spChg>
        <pc:spChg chg="add del mod ord">
          <ac:chgData name="Daniel Khashabi" userId="62390808-c838-45e6-be59-d6fd0d208bc8" providerId="ADAL" clId="{19A97A65-FB7E-DC4C-8433-B675572D5E70}" dt="2023-02-22T17:24:42.864" v="9115" actId="700"/>
          <ac:spMkLst>
            <pc:docMk/>
            <pc:sldMk cId="0" sldId="1880"/>
            <ac:spMk id="6" creationId="{98D1B6A3-60F6-7372-157B-98068ED34ECD}"/>
          </ac:spMkLst>
        </pc:spChg>
        <pc:spChg chg="add mod ord">
          <ac:chgData name="Daniel Khashabi" userId="62390808-c838-45e6-be59-d6fd0d208bc8" providerId="ADAL" clId="{19A97A65-FB7E-DC4C-8433-B675572D5E70}" dt="2023-02-22T17:24:42.913" v="9116" actId="27636"/>
          <ac:spMkLst>
            <pc:docMk/>
            <pc:sldMk cId="0" sldId="1880"/>
            <ac:spMk id="7" creationId="{DCC89B1D-ED90-2331-EFD6-F11518B62DE2}"/>
          </ac:spMkLst>
        </pc:spChg>
        <pc:spChg chg="add mod ord">
          <ac:chgData name="Daniel Khashabi" userId="62390808-c838-45e6-be59-d6fd0d208bc8" providerId="ADAL" clId="{19A97A65-FB7E-DC4C-8433-B675572D5E70}" dt="2023-02-22T17:24:42.864" v="9115" actId="700"/>
          <ac:spMkLst>
            <pc:docMk/>
            <pc:sldMk cId="0" sldId="1880"/>
            <ac:spMk id="8" creationId="{A2FCA2E7-336E-485C-EAE4-17076E106277}"/>
          </ac:spMkLst>
        </pc:spChg>
        <pc:spChg chg="add mod">
          <ac:chgData name="Daniel Khashabi" userId="62390808-c838-45e6-be59-d6fd0d208bc8" providerId="ADAL" clId="{19A97A65-FB7E-DC4C-8433-B675572D5E70}" dt="2023-02-22T17:33:07.971" v="9163"/>
          <ac:spMkLst>
            <pc:docMk/>
            <pc:sldMk cId="0" sldId="1880"/>
            <ac:spMk id="9" creationId="{0EA77878-8596-17D2-C2D2-296F0597E91A}"/>
          </ac:spMkLst>
        </pc:spChg>
      </pc:sldChg>
      <pc:sldChg chg="addSp delSp modSp add mod modClrScheme chgLayout">
        <pc:chgData name="Daniel Khashabi" userId="62390808-c838-45e6-be59-d6fd0d208bc8" providerId="ADAL" clId="{19A97A65-FB7E-DC4C-8433-B675572D5E70}" dt="2023-02-22T17:33:08.931" v="9164"/>
        <pc:sldMkLst>
          <pc:docMk/>
          <pc:sldMk cId="0" sldId="1881"/>
        </pc:sldMkLst>
        <pc:spChg chg="mod ord">
          <ac:chgData name="Daniel Khashabi" userId="62390808-c838-45e6-be59-d6fd0d208bc8" providerId="ADAL" clId="{19A97A65-FB7E-DC4C-8433-B675572D5E70}" dt="2023-02-22T17:24:42.864" v="9115" actId="700"/>
          <ac:spMkLst>
            <pc:docMk/>
            <pc:sldMk cId="0" sldId="1881"/>
            <ac:spMk id="2"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1"/>
            <ac:spMk id="3" creationId="{F5F04FEE-12BE-508B-8A89-CEB8BC08B8CC}"/>
          </ac:spMkLst>
        </pc:spChg>
        <pc:spChg chg="add mod ord">
          <ac:chgData name="Daniel Khashabi" userId="62390808-c838-45e6-be59-d6fd0d208bc8" providerId="ADAL" clId="{19A97A65-FB7E-DC4C-8433-B675572D5E70}" dt="2023-02-22T17:24:42.864" v="9115" actId="700"/>
          <ac:spMkLst>
            <pc:docMk/>
            <pc:sldMk cId="0" sldId="1881"/>
            <ac:spMk id="4" creationId="{0ED5076A-FE74-502A-23BC-BECC07DE3A19}"/>
          </ac:spMkLst>
        </pc:spChg>
        <pc:spChg chg="add mod">
          <ac:chgData name="Daniel Khashabi" userId="62390808-c838-45e6-be59-d6fd0d208bc8" providerId="ADAL" clId="{19A97A65-FB7E-DC4C-8433-B675572D5E70}" dt="2023-02-22T17:33:08.931" v="9164"/>
          <ac:spMkLst>
            <pc:docMk/>
            <pc:sldMk cId="0" sldId="1881"/>
            <ac:spMk id="5" creationId="{F9A5842F-28A2-2166-BB77-7BF49B230F7A}"/>
          </ac:spMkLst>
        </pc:spChg>
      </pc:sldChg>
      <pc:sldChg chg="addSp delSp modSp add mod modClrScheme chgLayout">
        <pc:chgData name="Daniel Khashabi" userId="62390808-c838-45e6-be59-d6fd0d208bc8" providerId="ADAL" clId="{19A97A65-FB7E-DC4C-8433-B675572D5E70}" dt="2023-02-22T17:58:30.299" v="9801"/>
        <pc:sldMkLst>
          <pc:docMk/>
          <pc:sldMk cId="0" sldId="1882"/>
        </pc:sldMkLst>
        <pc:spChg chg="mod ord">
          <ac:chgData name="Daniel Khashabi" userId="62390808-c838-45e6-be59-d6fd0d208bc8" providerId="ADAL" clId="{19A97A65-FB7E-DC4C-8433-B675572D5E70}" dt="2023-02-22T17:24:42.864" v="9115" actId="700"/>
          <ac:spMkLst>
            <pc:docMk/>
            <pc:sldMk cId="0" sldId="1882"/>
            <ac:spMk id="2" creationId="{00000000-0000-0000-0000-000000000000}"/>
          </ac:spMkLst>
        </pc:spChg>
        <pc:spChg chg="mod">
          <ac:chgData name="Daniel Khashabi" userId="62390808-c838-45e6-be59-d6fd0d208bc8" providerId="ADAL" clId="{19A97A65-FB7E-DC4C-8433-B675572D5E70}" dt="2023-02-22T17:58:30.299" v="9801"/>
          <ac:spMkLst>
            <pc:docMk/>
            <pc:sldMk cId="0" sldId="1882"/>
            <ac:spMk id="3" creationId="{00000000-0000-0000-0000-000000000000}"/>
          </ac:spMkLst>
        </pc:spChg>
        <pc:spChg chg="mod">
          <ac:chgData name="Daniel Khashabi" userId="62390808-c838-45e6-be59-d6fd0d208bc8" providerId="ADAL" clId="{19A97A65-FB7E-DC4C-8433-B675572D5E70}" dt="2023-02-22T17:58:30.299" v="9801"/>
          <ac:spMkLst>
            <pc:docMk/>
            <pc:sldMk cId="0" sldId="1882"/>
            <ac:spMk id="7" creationId="{00000000-0000-0000-0000-000000000000}"/>
          </ac:spMkLst>
        </pc:spChg>
        <pc:spChg chg="mod">
          <ac:chgData name="Daniel Khashabi" userId="62390808-c838-45e6-be59-d6fd0d208bc8" providerId="ADAL" clId="{19A97A65-FB7E-DC4C-8433-B675572D5E70}" dt="2023-02-22T17:58:30.299" v="9801"/>
          <ac:spMkLst>
            <pc:docMk/>
            <pc:sldMk cId="0" sldId="1882"/>
            <ac:spMk id="8"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2"/>
            <ac:spMk id="9" creationId="{BEF03597-A248-E33F-15E8-9F60CD360D87}"/>
          </ac:spMkLst>
        </pc:spChg>
        <pc:spChg chg="add mod ord">
          <ac:chgData name="Daniel Khashabi" userId="62390808-c838-45e6-be59-d6fd0d208bc8" providerId="ADAL" clId="{19A97A65-FB7E-DC4C-8433-B675572D5E70}" dt="2023-02-22T17:24:42.864" v="9115" actId="700"/>
          <ac:spMkLst>
            <pc:docMk/>
            <pc:sldMk cId="0" sldId="1882"/>
            <ac:spMk id="10" creationId="{4B79A7B9-7DC6-3617-6384-34BA592D2281}"/>
          </ac:spMkLst>
        </pc:spChg>
        <pc:spChg chg="add mod">
          <ac:chgData name="Daniel Khashabi" userId="62390808-c838-45e6-be59-d6fd0d208bc8" providerId="ADAL" clId="{19A97A65-FB7E-DC4C-8433-B675572D5E70}" dt="2023-02-22T17:33:09.851" v="9165"/>
          <ac:spMkLst>
            <pc:docMk/>
            <pc:sldMk cId="0" sldId="1882"/>
            <ac:spMk id="11" creationId="{0AF2A756-B9F8-3A31-370F-6BABA44C3CA6}"/>
          </ac:spMkLst>
        </pc:spChg>
      </pc:sldChg>
      <pc:sldChg chg="addSp delSp modSp add mod modClrScheme chgLayout">
        <pc:chgData name="Daniel Khashabi" userId="62390808-c838-45e6-be59-d6fd0d208bc8" providerId="ADAL" clId="{19A97A65-FB7E-DC4C-8433-B675572D5E70}" dt="2023-02-22T17:58:30.299" v="9801"/>
        <pc:sldMkLst>
          <pc:docMk/>
          <pc:sldMk cId="0" sldId="1883"/>
        </pc:sldMkLst>
        <pc:spChg chg="mod ord">
          <ac:chgData name="Daniel Khashabi" userId="62390808-c838-45e6-be59-d6fd0d208bc8" providerId="ADAL" clId="{19A97A65-FB7E-DC4C-8433-B675572D5E70}" dt="2023-02-22T17:24:42.864" v="9115" actId="700"/>
          <ac:spMkLst>
            <pc:docMk/>
            <pc:sldMk cId="0" sldId="1883"/>
            <ac:spMk id="2" creationId="{00000000-0000-0000-0000-000000000000}"/>
          </ac:spMkLst>
        </pc:spChg>
        <pc:spChg chg="mod">
          <ac:chgData name="Daniel Khashabi" userId="62390808-c838-45e6-be59-d6fd0d208bc8" providerId="ADAL" clId="{19A97A65-FB7E-DC4C-8433-B675572D5E70}" dt="2023-02-22T17:58:30.299" v="9801"/>
          <ac:spMkLst>
            <pc:docMk/>
            <pc:sldMk cId="0" sldId="1883"/>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3"/>
            <ac:spMk id="5" creationId="{CB54E900-8EB6-9517-51A4-A29A4B5A5090}"/>
          </ac:spMkLst>
        </pc:spChg>
        <pc:spChg chg="add mod ord">
          <ac:chgData name="Daniel Khashabi" userId="62390808-c838-45e6-be59-d6fd0d208bc8" providerId="ADAL" clId="{19A97A65-FB7E-DC4C-8433-B675572D5E70}" dt="2023-02-22T17:24:42.864" v="9115" actId="700"/>
          <ac:spMkLst>
            <pc:docMk/>
            <pc:sldMk cId="0" sldId="1883"/>
            <ac:spMk id="6" creationId="{A1246023-08B1-AE76-F532-9A8F2840B0BE}"/>
          </ac:spMkLst>
        </pc:spChg>
        <pc:spChg chg="add mod">
          <ac:chgData name="Daniel Khashabi" userId="62390808-c838-45e6-be59-d6fd0d208bc8" providerId="ADAL" clId="{19A97A65-FB7E-DC4C-8433-B675572D5E70}" dt="2023-02-22T17:33:11.005" v="9166"/>
          <ac:spMkLst>
            <pc:docMk/>
            <pc:sldMk cId="0" sldId="1883"/>
            <ac:spMk id="7" creationId="{B450355F-DCB0-99F6-A6CE-28DE0C0E8F2A}"/>
          </ac:spMkLst>
        </pc:spChg>
      </pc:sldChg>
      <pc:sldChg chg="addSp delSp modSp add mod modClrScheme chgLayout">
        <pc:chgData name="Daniel Khashabi" userId="62390808-c838-45e6-be59-d6fd0d208bc8" providerId="ADAL" clId="{19A97A65-FB7E-DC4C-8433-B675572D5E70}" dt="2023-02-22T17:58:30.299" v="9801"/>
        <pc:sldMkLst>
          <pc:docMk/>
          <pc:sldMk cId="0" sldId="1884"/>
        </pc:sldMkLst>
        <pc:spChg chg="mod ord">
          <ac:chgData name="Daniel Khashabi" userId="62390808-c838-45e6-be59-d6fd0d208bc8" providerId="ADAL" clId="{19A97A65-FB7E-DC4C-8433-B675572D5E70}" dt="2023-02-22T17:24:42.864" v="9115" actId="700"/>
          <ac:spMkLst>
            <pc:docMk/>
            <pc:sldMk cId="0" sldId="1884"/>
            <ac:spMk id="2" creationId="{00000000-0000-0000-0000-000000000000}"/>
          </ac:spMkLst>
        </pc:spChg>
        <pc:spChg chg="mod">
          <ac:chgData name="Daniel Khashabi" userId="62390808-c838-45e6-be59-d6fd0d208bc8" providerId="ADAL" clId="{19A97A65-FB7E-DC4C-8433-B675572D5E70}" dt="2023-02-22T17:58:30.299" v="9801"/>
          <ac:spMkLst>
            <pc:docMk/>
            <pc:sldMk cId="0" sldId="1884"/>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4"/>
            <ac:spMk id="4" creationId="{D7736EE9-B5F1-3092-A56C-7A5FCC362AEE}"/>
          </ac:spMkLst>
        </pc:spChg>
        <pc:spChg chg="add mod ord">
          <ac:chgData name="Daniel Khashabi" userId="62390808-c838-45e6-be59-d6fd0d208bc8" providerId="ADAL" clId="{19A97A65-FB7E-DC4C-8433-B675572D5E70}" dt="2023-02-22T17:24:42.864" v="9115" actId="700"/>
          <ac:spMkLst>
            <pc:docMk/>
            <pc:sldMk cId="0" sldId="1884"/>
            <ac:spMk id="5" creationId="{03995540-876B-0D76-9ADF-790D723B4703}"/>
          </ac:spMkLst>
        </pc:spChg>
        <pc:spChg chg="add mod">
          <ac:chgData name="Daniel Khashabi" userId="62390808-c838-45e6-be59-d6fd0d208bc8" providerId="ADAL" clId="{19A97A65-FB7E-DC4C-8433-B675572D5E70}" dt="2023-02-22T17:33:12.035" v="9167"/>
          <ac:spMkLst>
            <pc:docMk/>
            <pc:sldMk cId="0" sldId="1884"/>
            <ac:spMk id="6" creationId="{4B0A50B6-BF77-AD69-2C38-389B658B1EB6}"/>
          </ac:spMkLst>
        </pc:spChg>
      </pc:sldChg>
      <pc:sldChg chg="addSp delSp modSp add mod modClrScheme chgLayout">
        <pc:chgData name="Daniel Khashabi" userId="62390808-c838-45e6-be59-d6fd0d208bc8" providerId="ADAL" clId="{19A97A65-FB7E-DC4C-8433-B675572D5E70}" dt="2023-02-22T17:58:30.299" v="9801"/>
        <pc:sldMkLst>
          <pc:docMk/>
          <pc:sldMk cId="0" sldId="1885"/>
        </pc:sldMkLst>
        <pc:spChg chg="mod">
          <ac:chgData name="Daniel Khashabi" userId="62390808-c838-45e6-be59-d6fd0d208bc8" providerId="ADAL" clId="{19A97A65-FB7E-DC4C-8433-B675572D5E70}" dt="2023-02-22T17:58:30.299" v="9801"/>
          <ac:spMkLst>
            <pc:docMk/>
            <pc:sldMk cId="0" sldId="1885"/>
            <ac:spMk id="2" creationId="{00000000-0000-0000-0000-000000000000}"/>
          </ac:spMkLst>
        </pc:spChg>
        <pc:spChg chg="mod">
          <ac:chgData name="Daniel Khashabi" userId="62390808-c838-45e6-be59-d6fd0d208bc8" providerId="ADAL" clId="{19A97A65-FB7E-DC4C-8433-B675572D5E70}" dt="2023-02-22T17:58:30.299" v="9801"/>
          <ac:spMkLst>
            <pc:docMk/>
            <pc:sldMk cId="0" sldId="1885"/>
            <ac:spMk id="3" creationId="{00000000-0000-0000-0000-000000000000}"/>
          </ac:spMkLst>
        </pc:spChg>
        <pc:spChg chg="mod">
          <ac:chgData name="Daniel Khashabi" userId="62390808-c838-45e6-be59-d6fd0d208bc8" providerId="ADAL" clId="{19A97A65-FB7E-DC4C-8433-B675572D5E70}" dt="2023-02-22T17:58:30.299" v="9801"/>
          <ac:spMkLst>
            <pc:docMk/>
            <pc:sldMk cId="0" sldId="1885"/>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5"/>
            <ac:spMk id="6" creationId="{E04DDA96-0BF5-F4AA-BC42-FA115FDAA90E}"/>
          </ac:spMkLst>
        </pc:spChg>
        <pc:spChg chg="add del mod ord">
          <ac:chgData name="Daniel Khashabi" userId="62390808-c838-45e6-be59-d6fd0d208bc8" providerId="ADAL" clId="{19A97A65-FB7E-DC4C-8433-B675572D5E70}" dt="2023-02-22T17:24:42.864" v="9115" actId="700"/>
          <ac:spMkLst>
            <pc:docMk/>
            <pc:sldMk cId="0" sldId="1885"/>
            <ac:spMk id="7" creationId="{5AEEDAEC-929A-9961-14C3-776A68305A73}"/>
          </ac:spMkLst>
        </pc:spChg>
        <pc:spChg chg="add mod ord">
          <ac:chgData name="Daniel Khashabi" userId="62390808-c838-45e6-be59-d6fd0d208bc8" providerId="ADAL" clId="{19A97A65-FB7E-DC4C-8433-B675572D5E70}" dt="2023-02-22T17:24:42.922" v="9117" actId="27636"/>
          <ac:spMkLst>
            <pc:docMk/>
            <pc:sldMk cId="0" sldId="1885"/>
            <ac:spMk id="8" creationId="{39D2235D-00B4-1DE1-CB23-D3AFBB2B2C71}"/>
          </ac:spMkLst>
        </pc:spChg>
        <pc:spChg chg="add mod ord">
          <ac:chgData name="Daniel Khashabi" userId="62390808-c838-45e6-be59-d6fd0d208bc8" providerId="ADAL" clId="{19A97A65-FB7E-DC4C-8433-B675572D5E70}" dt="2023-02-22T17:24:42.864" v="9115" actId="700"/>
          <ac:spMkLst>
            <pc:docMk/>
            <pc:sldMk cId="0" sldId="1885"/>
            <ac:spMk id="9" creationId="{B7146670-A0A6-E6CC-2311-9687307B6A23}"/>
          </ac:spMkLst>
        </pc:spChg>
        <pc:spChg chg="add mod">
          <ac:chgData name="Daniel Khashabi" userId="62390808-c838-45e6-be59-d6fd0d208bc8" providerId="ADAL" clId="{19A97A65-FB7E-DC4C-8433-B675572D5E70}" dt="2023-02-22T17:33:13.037" v="9168"/>
          <ac:spMkLst>
            <pc:docMk/>
            <pc:sldMk cId="0" sldId="1885"/>
            <ac:spMk id="10" creationId="{E5487390-B7DA-621B-19A7-DC1211A6D219}"/>
          </ac:spMkLst>
        </pc:spChg>
      </pc:sldChg>
      <pc:sldChg chg="addSp delSp modSp add mod modClrScheme chgLayout">
        <pc:chgData name="Daniel Khashabi" userId="62390808-c838-45e6-be59-d6fd0d208bc8" providerId="ADAL" clId="{19A97A65-FB7E-DC4C-8433-B675572D5E70}" dt="2023-02-22T17:58:30.299" v="9801"/>
        <pc:sldMkLst>
          <pc:docMk/>
          <pc:sldMk cId="0" sldId="1886"/>
        </pc:sldMkLst>
        <pc:spChg chg="mod ord">
          <ac:chgData name="Daniel Khashabi" userId="62390808-c838-45e6-be59-d6fd0d208bc8" providerId="ADAL" clId="{19A97A65-FB7E-DC4C-8433-B675572D5E70}" dt="2023-02-22T17:24:42.864" v="9115" actId="700"/>
          <ac:spMkLst>
            <pc:docMk/>
            <pc:sldMk cId="0" sldId="1886"/>
            <ac:spMk id="2" creationId="{00000000-0000-0000-0000-000000000000}"/>
          </ac:spMkLst>
        </pc:spChg>
        <pc:spChg chg="mod">
          <ac:chgData name="Daniel Khashabi" userId="62390808-c838-45e6-be59-d6fd0d208bc8" providerId="ADAL" clId="{19A97A65-FB7E-DC4C-8433-B675572D5E70}" dt="2023-02-22T17:58:30.299" v="9801"/>
          <ac:spMkLst>
            <pc:docMk/>
            <pc:sldMk cId="0" sldId="188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6"/>
            <ac:spMk id="5" creationId="{47648D41-EF05-E17F-4228-F63D0C98B03F}"/>
          </ac:spMkLst>
        </pc:spChg>
        <pc:spChg chg="add mod ord">
          <ac:chgData name="Daniel Khashabi" userId="62390808-c838-45e6-be59-d6fd0d208bc8" providerId="ADAL" clId="{19A97A65-FB7E-DC4C-8433-B675572D5E70}" dt="2023-02-22T17:24:42.864" v="9115" actId="700"/>
          <ac:spMkLst>
            <pc:docMk/>
            <pc:sldMk cId="0" sldId="1886"/>
            <ac:spMk id="6" creationId="{34868894-6F05-F7A6-2288-C90C7ADED1D7}"/>
          </ac:spMkLst>
        </pc:spChg>
        <pc:spChg chg="add mod">
          <ac:chgData name="Daniel Khashabi" userId="62390808-c838-45e6-be59-d6fd0d208bc8" providerId="ADAL" clId="{19A97A65-FB7E-DC4C-8433-B675572D5E70}" dt="2023-02-22T17:33:14.653" v="9169"/>
          <ac:spMkLst>
            <pc:docMk/>
            <pc:sldMk cId="0" sldId="1886"/>
            <ac:spMk id="7" creationId="{42621D22-3AEC-6DE2-7C7C-7DF7EF13C2A0}"/>
          </ac:spMkLst>
        </pc:spChg>
      </pc:sldChg>
      <pc:sldChg chg="addSp delSp modSp add mod modClrScheme chgLayout">
        <pc:chgData name="Daniel Khashabi" userId="62390808-c838-45e6-be59-d6fd0d208bc8" providerId="ADAL" clId="{19A97A65-FB7E-DC4C-8433-B675572D5E70}" dt="2023-02-22T17:58:30.299" v="9801"/>
        <pc:sldMkLst>
          <pc:docMk/>
          <pc:sldMk cId="0" sldId="1887"/>
        </pc:sldMkLst>
        <pc:spChg chg="mod ord">
          <ac:chgData name="Daniel Khashabi" userId="62390808-c838-45e6-be59-d6fd0d208bc8" providerId="ADAL" clId="{19A97A65-FB7E-DC4C-8433-B675572D5E70}" dt="2023-02-22T17:24:42.864" v="9115" actId="700"/>
          <ac:spMkLst>
            <pc:docMk/>
            <pc:sldMk cId="0" sldId="1887"/>
            <ac:spMk id="2" creationId="{00000000-0000-0000-0000-000000000000}"/>
          </ac:spMkLst>
        </pc:spChg>
        <pc:spChg chg="mod">
          <ac:chgData name="Daniel Khashabi" userId="62390808-c838-45e6-be59-d6fd0d208bc8" providerId="ADAL" clId="{19A97A65-FB7E-DC4C-8433-B675572D5E70}" dt="2023-02-22T17:58:30.299" v="9801"/>
          <ac:spMkLst>
            <pc:docMk/>
            <pc:sldMk cId="0" sldId="188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7"/>
            <ac:spMk id="5" creationId="{D859CFF7-6061-49FE-DA92-65F760C3106C}"/>
          </ac:spMkLst>
        </pc:spChg>
        <pc:spChg chg="add mod ord">
          <ac:chgData name="Daniel Khashabi" userId="62390808-c838-45e6-be59-d6fd0d208bc8" providerId="ADAL" clId="{19A97A65-FB7E-DC4C-8433-B675572D5E70}" dt="2023-02-22T17:24:42.864" v="9115" actId="700"/>
          <ac:spMkLst>
            <pc:docMk/>
            <pc:sldMk cId="0" sldId="1887"/>
            <ac:spMk id="6" creationId="{42E3CFF2-41CA-BE8E-9DAC-860900FB7BEB}"/>
          </ac:spMkLst>
        </pc:spChg>
        <pc:spChg chg="add mod">
          <ac:chgData name="Daniel Khashabi" userId="62390808-c838-45e6-be59-d6fd0d208bc8" providerId="ADAL" clId="{19A97A65-FB7E-DC4C-8433-B675572D5E70}" dt="2023-02-22T17:33:15.638" v="9170"/>
          <ac:spMkLst>
            <pc:docMk/>
            <pc:sldMk cId="0" sldId="1887"/>
            <ac:spMk id="7" creationId="{CD52A3A9-3C78-BEE6-7028-03FD2AECE309}"/>
          </ac:spMkLst>
        </pc:spChg>
      </pc:sldChg>
      <pc:sldChg chg="addSp delSp modSp add mod modClrScheme chgLayout">
        <pc:chgData name="Daniel Khashabi" userId="62390808-c838-45e6-be59-d6fd0d208bc8" providerId="ADAL" clId="{19A97A65-FB7E-DC4C-8433-B675572D5E70}" dt="2023-02-22T17:58:30.299" v="9801"/>
        <pc:sldMkLst>
          <pc:docMk/>
          <pc:sldMk cId="0" sldId="1888"/>
        </pc:sldMkLst>
        <pc:spChg chg="mod ord">
          <ac:chgData name="Daniel Khashabi" userId="62390808-c838-45e6-be59-d6fd0d208bc8" providerId="ADAL" clId="{19A97A65-FB7E-DC4C-8433-B675572D5E70}" dt="2023-02-22T17:24:42.864" v="9115" actId="700"/>
          <ac:spMkLst>
            <pc:docMk/>
            <pc:sldMk cId="0" sldId="1888"/>
            <ac:spMk id="2" creationId="{00000000-0000-0000-0000-000000000000}"/>
          </ac:spMkLst>
        </pc:spChg>
        <pc:spChg chg="mod">
          <ac:chgData name="Daniel Khashabi" userId="62390808-c838-45e6-be59-d6fd0d208bc8" providerId="ADAL" clId="{19A97A65-FB7E-DC4C-8433-B675572D5E70}" dt="2023-02-22T17:58:30.299" v="9801"/>
          <ac:spMkLst>
            <pc:docMk/>
            <pc:sldMk cId="0" sldId="1888"/>
            <ac:spMk id="3" creationId="{00000000-0000-0000-0000-000000000000}"/>
          </ac:spMkLst>
        </pc:spChg>
        <pc:spChg chg="mod">
          <ac:chgData name="Daniel Khashabi" userId="62390808-c838-45e6-be59-d6fd0d208bc8" providerId="ADAL" clId="{19A97A65-FB7E-DC4C-8433-B675572D5E70}" dt="2023-02-22T17:58:30.299" v="9801"/>
          <ac:spMkLst>
            <pc:docMk/>
            <pc:sldMk cId="0" sldId="1888"/>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8"/>
            <ac:spMk id="8" creationId="{8482032F-FA6D-B902-13E9-9DD6CD844976}"/>
          </ac:spMkLst>
        </pc:spChg>
        <pc:spChg chg="add mod ord">
          <ac:chgData name="Daniel Khashabi" userId="62390808-c838-45e6-be59-d6fd0d208bc8" providerId="ADAL" clId="{19A97A65-FB7E-DC4C-8433-B675572D5E70}" dt="2023-02-22T17:24:42.864" v="9115" actId="700"/>
          <ac:spMkLst>
            <pc:docMk/>
            <pc:sldMk cId="0" sldId="1888"/>
            <ac:spMk id="9" creationId="{A7B9D24D-C2C0-67DA-E1DD-26CAFBC962B0}"/>
          </ac:spMkLst>
        </pc:spChg>
        <pc:spChg chg="add mod">
          <ac:chgData name="Daniel Khashabi" userId="62390808-c838-45e6-be59-d6fd0d208bc8" providerId="ADAL" clId="{19A97A65-FB7E-DC4C-8433-B675572D5E70}" dt="2023-02-22T17:33:16.653" v="9171"/>
          <ac:spMkLst>
            <pc:docMk/>
            <pc:sldMk cId="0" sldId="1888"/>
            <ac:spMk id="10" creationId="{440DAFA7-90F3-0E01-BCAC-365E063506D1}"/>
          </ac:spMkLst>
        </pc:spChg>
      </pc:sldChg>
      <pc:sldChg chg="addSp delSp modSp add mod modClrScheme chgLayout">
        <pc:chgData name="Daniel Khashabi" userId="62390808-c838-45e6-be59-d6fd0d208bc8" providerId="ADAL" clId="{19A97A65-FB7E-DC4C-8433-B675572D5E70}" dt="2023-02-22T17:58:30.299" v="9801"/>
        <pc:sldMkLst>
          <pc:docMk/>
          <pc:sldMk cId="0" sldId="1889"/>
        </pc:sldMkLst>
        <pc:spChg chg="mod ord">
          <ac:chgData name="Daniel Khashabi" userId="62390808-c838-45e6-be59-d6fd0d208bc8" providerId="ADAL" clId="{19A97A65-FB7E-DC4C-8433-B675572D5E70}" dt="2023-02-22T17:24:42.864" v="9115" actId="700"/>
          <ac:spMkLst>
            <pc:docMk/>
            <pc:sldMk cId="0" sldId="1889"/>
            <ac:spMk id="2" creationId="{00000000-0000-0000-0000-000000000000}"/>
          </ac:spMkLst>
        </pc:spChg>
        <pc:spChg chg="mod">
          <ac:chgData name="Daniel Khashabi" userId="62390808-c838-45e6-be59-d6fd0d208bc8" providerId="ADAL" clId="{19A97A65-FB7E-DC4C-8433-B675572D5E70}" dt="2023-02-22T17:58:30.299" v="9801"/>
          <ac:spMkLst>
            <pc:docMk/>
            <pc:sldMk cId="0" sldId="1889"/>
            <ac:spMk id="3" creationId="{00000000-0000-0000-0000-000000000000}"/>
          </ac:spMkLst>
        </pc:spChg>
        <pc:spChg chg="mod">
          <ac:chgData name="Daniel Khashabi" userId="62390808-c838-45e6-be59-d6fd0d208bc8" providerId="ADAL" clId="{19A97A65-FB7E-DC4C-8433-B675572D5E70}" dt="2023-02-22T17:58:30.299" v="9801"/>
          <ac:spMkLst>
            <pc:docMk/>
            <pc:sldMk cId="0" sldId="1889"/>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89"/>
            <ac:spMk id="8" creationId="{E3C78125-4C3B-52C2-7FEA-C6FFB7BBF6CE}"/>
          </ac:spMkLst>
        </pc:spChg>
        <pc:spChg chg="add mod ord">
          <ac:chgData name="Daniel Khashabi" userId="62390808-c838-45e6-be59-d6fd0d208bc8" providerId="ADAL" clId="{19A97A65-FB7E-DC4C-8433-B675572D5E70}" dt="2023-02-22T17:24:42.864" v="9115" actId="700"/>
          <ac:spMkLst>
            <pc:docMk/>
            <pc:sldMk cId="0" sldId="1889"/>
            <ac:spMk id="9" creationId="{D80ABB62-D894-200F-C047-7E4F97AA7365}"/>
          </ac:spMkLst>
        </pc:spChg>
        <pc:spChg chg="add mod">
          <ac:chgData name="Daniel Khashabi" userId="62390808-c838-45e6-be59-d6fd0d208bc8" providerId="ADAL" clId="{19A97A65-FB7E-DC4C-8433-B675572D5E70}" dt="2023-02-22T17:33:17.966" v="9172"/>
          <ac:spMkLst>
            <pc:docMk/>
            <pc:sldMk cId="0" sldId="1889"/>
            <ac:spMk id="10" creationId="{73938462-77AA-41E1-9AB7-38135A008050}"/>
          </ac:spMkLst>
        </pc:spChg>
      </pc:sldChg>
      <pc:sldChg chg="addSp delSp modSp add mod modClrScheme chgLayout">
        <pc:chgData name="Daniel Khashabi" userId="62390808-c838-45e6-be59-d6fd0d208bc8" providerId="ADAL" clId="{19A97A65-FB7E-DC4C-8433-B675572D5E70}" dt="2023-02-22T17:58:30.299" v="9801"/>
        <pc:sldMkLst>
          <pc:docMk/>
          <pc:sldMk cId="0" sldId="1890"/>
        </pc:sldMkLst>
        <pc:spChg chg="mod ord">
          <ac:chgData name="Daniel Khashabi" userId="62390808-c838-45e6-be59-d6fd0d208bc8" providerId="ADAL" clId="{19A97A65-FB7E-DC4C-8433-B675572D5E70}" dt="2023-02-22T17:24:42.864" v="9115" actId="700"/>
          <ac:spMkLst>
            <pc:docMk/>
            <pc:sldMk cId="0" sldId="1890"/>
            <ac:spMk id="2" creationId="{00000000-0000-0000-0000-000000000000}"/>
          </ac:spMkLst>
        </pc:spChg>
        <pc:spChg chg="mod">
          <ac:chgData name="Daniel Khashabi" userId="62390808-c838-45e6-be59-d6fd0d208bc8" providerId="ADAL" clId="{19A97A65-FB7E-DC4C-8433-B675572D5E70}" dt="2023-02-22T17:58:30.299" v="9801"/>
          <ac:spMkLst>
            <pc:docMk/>
            <pc:sldMk cId="0" sldId="189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0"/>
            <ac:spMk id="6" creationId="{EDD8935D-83B1-6871-25B9-DCD69818066B}"/>
          </ac:spMkLst>
        </pc:spChg>
        <pc:spChg chg="add mod ord">
          <ac:chgData name="Daniel Khashabi" userId="62390808-c838-45e6-be59-d6fd0d208bc8" providerId="ADAL" clId="{19A97A65-FB7E-DC4C-8433-B675572D5E70}" dt="2023-02-22T17:24:42.864" v="9115" actId="700"/>
          <ac:spMkLst>
            <pc:docMk/>
            <pc:sldMk cId="0" sldId="1890"/>
            <ac:spMk id="7" creationId="{CA54A869-8299-428C-0E68-480BD7C45BC5}"/>
          </ac:spMkLst>
        </pc:spChg>
        <pc:spChg chg="add mod">
          <ac:chgData name="Daniel Khashabi" userId="62390808-c838-45e6-be59-d6fd0d208bc8" providerId="ADAL" clId="{19A97A65-FB7E-DC4C-8433-B675572D5E70}" dt="2023-02-22T17:33:19.117" v="9173"/>
          <ac:spMkLst>
            <pc:docMk/>
            <pc:sldMk cId="0" sldId="1890"/>
            <ac:spMk id="8" creationId="{969B8799-07E1-67A6-F376-84C5A549BD7B}"/>
          </ac:spMkLst>
        </pc:spChg>
      </pc:sldChg>
      <pc:sldChg chg="addSp delSp modSp add mod modClrScheme chgLayout">
        <pc:chgData name="Daniel Khashabi" userId="62390808-c838-45e6-be59-d6fd0d208bc8" providerId="ADAL" clId="{19A97A65-FB7E-DC4C-8433-B675572D5E70}" dt="2023-02-22T17:58:30.299" v="9801"/>
        <pc:sldMkLst>
          <pc:docMk/>
          <pc:sldMk cId="0" sldId="1891"/>
        </pc:sldMkLst>
        <pc:spChg chg="mod ord">
          <ac:chgData name="Daniel Khashabi" userId="62390808-c838-45e6-be59-d6fd0d208bc8" providerId="ADAL" clId="{19A97A65-FB7E-DC4C-8433-B675572D5E70}" dt="2023-02-22T17:24:42.864" v="9115" actId="700"/>
          <ac:spMkLst>
            <pc:docMk/>
            <pc:sldMk cId="0" sldId="1891"/>
            <ac:spMk id="2" creationId="{00000000-0000-0000-0000-000000000000}"/>
          </ac:spMkLst>
        </pc:spChg>
        <pc:spChg chg="mod">
          <ac:chgData name="Daniel Khashabi" userId="62390808-c838-45e6-be59-d6fd0d208bc8" providerId="ADAL" clId="{19A97A65-FB7E-DC4C-8433-B675572D5E70}" dt="2023-02-22T17:58:30.299" v="9801"/>
          <ac:spMkLst>
            <pc:docMk/>
            <pc:sldMk cId="0" sldId="1891"/>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1"/>
            <ac:spMk id="5" creationId="{324C9364-58B9-9B8D-5784-3F9343B3D625}"/>
          </ac:spMkLst>
        </pc:spChg>
        <pc:spChg chg="add mod ord">
          <ac:chgData name="Daniel Khashabi" userId="62390808-c838-45e6-be59-d6fd0d208bc8" providerId="ADAL" clId="{19A97A65-FB7E-DC4C-8433-B675572D5E70}" dt="2023-02-22T17:24:42.864" v="9115" actId="700"/>
          <ac:spMkLst>
            <pc:docMk/>
            <pc:sldMk cId="0" sldId="1891"/>
            <ac:spMk id="6" creationId="{73625FFA-D2F6-B53F-2AB6-F219E117D995}"/>
          </ac:spMkLst>
        </pc:spChg>
        <pc:spChg chg="add mod">
          <ac:chgData name="Daniel Khashabi" userId="62390808-c838-45e6-be59-d6fd0d208bc8" providerId="ADAL" clId="{19A97A65-FB7E-DC4C-8433-B675572D5E70}" dt="2023-02-22T17:33:20.180" v="9174"/>
          <ac:spMkLst>
            <pc:docMk/>
            <pc:sldMk cId="0" sldId="1891"/>
            <ac:spMk id="7" creationId="{D6EA6CE5-7A1F-FBE0-570D-362404363BC8}"/>
          </ac:spMkLst>
        </pc:spChg>
      </pc:sldChg>
      <pc:sldChg chg="addSp delSp modSp add mod modClrScheme chgLayout">
        <pc:chgData name="Daniel Khashabi" userId="62390808-c838-45e6-be59-d6fd0d208bc8" providerId="ADAL" clId="{19A97A65-FB7E-DC4C-8433-B675572D5E70}" dt="2023-02-22T17:58:30.299" v="9801"/>
        <pc:sldMkLst>
          <pc:docMk/>
          <pc:sldMk cId="0" sldId="1892"/>
        </pc:sldMkLst>
        <pc:spChg chg="mod ord">
          <ac:chgData name="Daniel Khashabi" userId="62390808-c838-45e6-be59-d6fd0d208bc8" providerId="ADAL" clId="{19A97A65-FB7E-DC4C-8433-B675572D5E70}" dt="2023-02-22T17:24:42.864" v="9115" actId="700"/>
          <ac:spMkLst>
            <pc:docMk/>
            <pc:sldMk cId="0" sldId="1892"/>
            <ac:spMk id="2" creationId="{00000000-0000-0000-0000-000000000000}"/>
          </ac:spMkLst>
        </pc:spChg>
        <pc:spChg chg="mod">
          <ac:chgData name="Daniel Khashabi" userId="62390808-c838-45e6-be59-d6fd0d208bc8" providerId="ADAL" clId="{19A97A65-FB7E-DC4C-8433-B675572D5E70}" dt="2023-02-22T17:58:30.299" v="9801"/>
          <ac:spMkLst>
            <pc:docMk/>
            <pc:sldMk cId="0" sldId="1892"/>
            <ac:spMk id="3" creationId="{00000000-0000-0000-0000-000000000000}"/>
          </ac:spMkLst>
        </pc:spChg>
        <pc:spChg chg="mod">
          <ac:chgData name="Daniel Khashabi" userId="62390808-c838-45e6-be59-d6fd0d208bc8" providerId="ADAL" clId="{19A97A65-FB7E-DC4C-8433-B675572D5E70}" dt="2023-02-22T17:58:30.299" v="9801"/>
          <ac:spMkLst>
            <pc:docMk/>
            <pc:sldMk cId="0" sldId="1892"/>
            <ac:spMk id="4" creationId="{00000000-0000-0000-0000-000000000000}"/>
          </ac:spMkLst>
        </pc:spChg>
        <pc:spChg chg="mod">
          <ac:chgData name="Daniel Khashabi" userId="62390808-c838-45e6-be59-d6fd0d208bc8" providerId="ADAL" clId="{19A97A65-FB7E-DC4C-8433-B675572D5E70}" dt="2023-02-22T17:58:30.299" v="9801"/>
          <ac:spMkLst>
            <pc:docMk/>
            <pc:sldMk cId="0" sldId="1892"/>
            <ac:spMk id="5" creationId="{00000000-0000-0000-0000-000000000000}"/>
          </ac:spMkLst>
        </pc:spChg>
        <pc:spChg chg="mod">
          <ac:chgData name="Daniel Khashabi" userId="62390808-c838-45e6-be59-d6fd0d208bc8" providerId="ADAL" clId="{19A97A65-FB7E-DC4C-8433-B675572D5E70}" dt="2023-02-22T17:58:30.299" v="9801"/>
          <ac:spMkLst>
            <pc:docMk/>
            <pc:sldMk cId="0" sldId="1892"/>
            <ac:spMk id="7"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2"/>
            <ac:spMk id="9" creationId="{EF05095D-9560-2AAD-B4C6-D7CE96BEE2F2}"/>
          </ac:spMkLst>
        </pc:spChg>
        <pc:spChg chg="add mod ord">
          <ac:chgData name="Daniel Khashabi" userId="62390808-c838-45e6-be59-d6fd0d208bc8" providerId="ADAL" clId="{19A97A65-FB7E-DC4C-8433-B675572D5E70}" dt="2023-02-22T17:24:42.864" v="9115" actId="700"/>
          <ac:spMkLst>
            <pc:docMk/>
            <pc:sldMk cId="0" sldId="1892"/>
            <ac:spMk id="10" creationId="{CB774F4E-9102-C566-BCB4-4F9772346375}"/>
          </ac:spMkLst>
        </pc:spChg>
        <pc:spChg chg="add mod">
          <ac:chgData name="Daniel Khashabi" userId="62390808-c838-45e6-be59-d6fd0d208bc8" providerId="ADAL" clId="{19A97A65-FB7E-DC4C-8433-B675572D5E70}" dt="2023-02-22T17:33:21.240" v="9175"/>
          <ac:spMkLst>
            <pc:docMk/>
            <pc:sldMk cId="0" sldId="1892"/>
            <ac:spMk id="11" creationId="{C5AA9F85-1B12-9709-50C3-515E1D21B7F2}"/>
          </ac:spMkLst>
        </pc:spChg>
      </pc:sldChg>
      <pc:sldChg chg="addSp delSp modSp add mod modClrScheme chgLayout">
        <pc:chgData name="Daniel Khashabi" userId="62390808-c838-45e6-be59-d6fd0d208bc8" providerId="ADAL" clId="{19A97A65-FB7E-DC4C-8433-B675572D5E70}" dt="2023-02-22T17:58:30.299" v="9801"/>
        <pc:sldMkLst>
          <pc:docMk/>
          <pc:sldMk cId="0" sldId="1893"/>
        </pc:sldMkLst>
        <pc:spChg chg="mod ord">
          <ac:chgData name="Daniel Khashabi" userId="62390808-c838-45e6-be59-d6fd0d208bc8" providerId="ADAL" clId="{19A97A65-FB7E-DC4C-8433-B675572D5E70}" dt="2023-02-22T17:24:42.864" v="9115" actId="700"/>
          <ac:spMkLst>
            <pc:docMk/>
            <pc:sldMk cId="0" sldId="1893"/>
            <ac:spMk id="2" creationId="{00000000-0000-0000-0000-000000000000}"/>
          </ac:spMkLst>
        </pc:spChg>
        <pc:spChg chg="mod">
          <ac:chgData name="Daniel Khashabi" userId="62390808-c838-45e6-be59-d6fd0d208bc8" providerId="ADAL" clId="{19A97A65-FB7E-DC4C-8433-B675572D5E70}" dt="2023-02-22T17:58:30.299" v="9801"/>
          <ac:spMkLst>
            <pc:docMk/>
            <pc:sldMk cId="0" sldId="1893"/>
            <ac:spMk id="3" creationId="{00000000-0000-0000-0000-000000000000}"/>
          </ac:spMkLst>
        </pc:spChg>
        <pc:spChg chg="mod">
          <ac:chgData name="Daniel Khashabi" userId="62390808-c838-45e6-be59-d6fd0d208bc8" providerId="ADAL" clId="{19A97A65-FB7E-DC4C-8433-B675572D5E70}" dt="2023-02-22T17:58:30.299" v="9801"/>
          <ac:spMkLst>
            <pc:docMk/>
            <pc:sldMk cId="0" sldId="1893"/>
            <ac:spMk id="7" creationId="{00000000-0000-0000-0000-000000000000}"/>
          </ac:spMkLst>
        </pc:spChg>
        <pc:spChg chg="mod">
          <ac:chgData name="Daniel Khashabi" userId="62390808-c838-45e6-be59-d6fd0d208bc8" providerId="ADAL" clId="{19A97A65-FB7E-DC4C-8433-B675572D5E70}" dt="2023-02-22T17:58:30.299" v="9801"/>
          <ac:spMkLst>
            <pc:docMk/>
            <pc:sldMk cId="0" sldId="1893"/>
            <ac:spMk id="8"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3"/>
            <ac:spMk id="9" creationId="{C12F9F49-C263-F919-3887-A5B3F9F151FE}"/>
          </ac:spMkLst>
        </pc:spChg>
        <pc:spChg chg="add mod ord">
          <ac:chgData name="Daniel Khashabi" userId="62390808-c838-45e6-be59-d6fd0d208bc8" providerId="ADAL" clId="{19A97A65-FB7E-DC4C-8433-B675572D5E70}" dt="2023-02-22T17:24:42.864" v="9115" actId="700"/>
          <ac:spMkLst>
            <pc:docMk/>
            <pc:sldMk cId="0" sldId="1893"/>
            <ac:spMk id="10" creationId="{E7E33B00-3A4E-FDBE-EC88-8B2BF13C83FE}"/>
          </ac:spMkLst>
        </pc:spChg>
        <pc:spChg chg="add mod">
          <ac:chgData name="Daniel Khashabi" userId="62390808-c838-45e6-be59-d6fd0d208bc8" providerId="ADAL" clId="{19A97A65-FB7E-DC4C-8433-B675572D5E70}" dt="2023-02-22T17:33:22.279" v="9176"/>
          <ac:spMkLst>
            <pc:docMk/>
            <pc:sldMk cId="0" sldId="1893"/>
            <ac:spMk id="11" creationId="{83B71BF6-45D9-5B13-68BD-3C26D160205E}"/>
          </ac:spMkLst>
        </pc:spChg>
      </pc:sldChg>
      <pc:sldChg chg="addSp delSp modSp add mod modClrScheme chgLayout">
        <pc:chgData name="Daniel Khashabi" userId="62390808-c838-45e6-be59-d6fd0d208bc8" providerId="ADAL" clId="{19A97A65-FB7E-DC4C-8433-B675572D5E70}" dt="2023-02-22T17:58:30.299" v="9801"/>
        <pc:sldMkLst>
          <pc:docMk/>
          <pc:sldMk cId="0" sldId="1894"/>
        </pc:sldMkLst>
        <pc:spChg chg="mod ord">
          <ac:chgData name="Daniel Khashabi" userId="62390808-c838-45e6-be59-d6fd0d208bc8" providerId="ADAL" clId="{19A97A65-FB7E-DC4C-8433-B675572D5E70}" dt="2023-02-22T17:24:42.864" v="9115" actId="700"/>
          <ac:spMkLst>
            <pc:docMk/>
            <pc:sldMk cId="0" sldId="1894"/>
            <ac:spMk id="2" creationId="{00000000-0000-0000-0000-000000000000}"/>
          </ac:spMkLst>
        </pc:spChg>
        <pc:spChg chg="mod">
          <ac:chgData name="Daniel Khashabi" userId="62390808-c838-45e6-be59-d6fd0d208bc8" providerId="ADAL" clId="{19A97A65-FB7E-DC4C-8433-B675572D5E70}" dt="2023-02-22T17:58:30.299" v="9801"/>
          <ac:spMkLst>
            <pc:docMk/>
            <pc:sldMk cId="0" sldId="1894"/>
            <ac:spMk id="3" creationId="{00000000-0000-0000-0000-000000000000}"/>
          </ac:spMkLst>
        </pc:spChg>
        <pc:spChg chg="mod">
          <ac:chgData name="Daniel Khashabi" userId="62390808-c838-45e6-be59-d6fd0d208bc8" providerId="ADAL" clId="{19A97A65-FB7E-DC4C-8433-B675572D5E70}" dt="2023-02-22T17:58:30.299" v="9801"/>
          <ac:spMkLst>
            <pc:docMk/>
            <pc:sldMk cId="0" sldId="1894"/>
            <ac:spMk id="6" creationId="{00000000-0000-0000-0000-000000000000}"/>
          </ac:spMkLst>
        </pc:spChg>
        <pc:spChg chg="mod">
          <ac:chgData name="Daniel Khashabi" userId="62390808-c838-45e6-be59-d6fd0d208bc8" providerId="ADAL" clId="{19A97A65-FB7E-DC4C-8433-B675572D5E70}" dt="2023-02-22T17:58:30.299" v="9801"/>
          <ac:spMkLst>
            <pc:docMk/>
            <pc:sldMk cId="0" sldId="1894"/>
            <ac:spMk id="7" creationId="{00000000-0000-0000-0000-000000000000}"/>
          </ac:spMkLst>
        </pc:spChg>
        <pc:spChg chg="mod">
          <ac:chgData name="Daniel Khashabi" userId="62390808-c838-45e6-be59-d6fd0d208bc8" providerId="ADAL" clId="{19A97A65-FB7E-DC4C-8433-B675572D5E70}" dt="2023-02-22T17:58:30.299" v="9801"/>
          <ac:spMkLst>
            <pc:docMk/>
            <pc:sldMk cId="0" sldId="1894"/>
            <ac:spMk id="8" creationId="{00000000-0000-0000-0000-000000000000}"/>
          </ac:spMkLst>
        </pc:spChg>
        <pc:spChg chg="mod">
          <ac:chgData name="Daniel Khashabi" userId="62390808-c838-45e6-be59-d6fd0d208bc8" providerId="ADAL" clId="{19A97A65-FB7E-DC4C-8433-B675572D5E70}" dt="2023-02-22T17:58:30.299" v="9801"/>
          <ac:spMkLst>
            <pc:docMk/>
            <pc:sldMk cId="0" sldId="1894"/>
            <ac:spMk id="11" creationId="{00000000-0000-0000-0000-000000000000}"/>
          </ac:spMkLst>
        </pc:spChg>
        <pc:spChg chg="mod">
          <ac:chgData name="Daniel Khashabi" userId="62390808-c838-45e6-be59-d6fd0d208bc8" providerId="ADAL" clId="{19A97A65-FB7E-DC4C-8433-B675572D5E70}" dt="2023-02-22T17:58:30.299" v="9801"/>
          <ac:spMkLst>
            <pc:docMk/>
            <pc:sldMk cId="0" sldId="1894"/>
            <ac:spMk id="12" creationId="{00000000-0000-0000-0000-000000000000}"/>
          </ac:spMkLst>
        </pc:spChg>
        <pc:spChg chg="mod">
          <ac:chgData name="Daniel Khashabi" userId="62390808-c838-45e6-be59-d6fd0d208bc8" providerId="ADAL" clId="{19A97A65-FB7E-DC4C-8433-B675572D5E70}" dt="2023-02-22T17:58:30.299" v="9801"/>
          <ac:spMkLst>
            <pc:docMk/>
            <pc:sldMk cId="0" sldId="1894"/>
            <ac:spMk id="13" creationId="{00000000-0000-0000-0000-000000000000}"/>
          </ac:spMkLst>
        </pc:spChg>
        <pc:spChg chg="mod">
          <ac:chgData name="Daniel Khashabi" userId="62390808-c838-45e6-be59-d6fd0d208bc8" providerId="ADAL" clId="{19A97A65-FB7E-DC4C-8433-B675572D5E70}" dt="2023-02-22T17:58:30.299" v="9801"/>
          <ac:spMkLst>
            <pc:docMk/>
            <pc:sldMk cId="0" sldId="1894"/>
            <ac:spMk id="14" creationId="{00000000-0000-0000-0000-000000000000}"/>
          </ac:spMkLst>
        </pc:spChg>
        <pc:spChg chg="mod">
          <ac:chgData name="Daniel Khashabi" userId="62390808-c838-45e6-be59-d6fd0d208bc8" providerId="ADAL" clId="{19A97A65-FB7E-DC4C-8433-B675572D5E70}" dt="2023-02-22T17:58:30.299" v="9801"/>
          <ac:spMkLst>
            <pc:docMk/>
            <pc:sldMk cId="0" sldId="1894"/>
            <ac:spMk id="15" creationId="{00000000-0000-0000-0000-000000000000}"/>
          </ac:spMkLst>
        </pc:spChg>
        <pc:spChg chg="mod">
          <ac:chgData name="Daniel Khashabi" userId="62390808-c838-45e6-be59-d6fd0d208bc8" providerId="ADAL" clId="{19A97A65-FB7E-DC4C-8433-B675572D5E70}" dt="2023-02-22T17:58:30.299" v="9801"/>
          <ac:spMkLst>
            <pc:docMk/>
            <pc:sldMk cId="0" sldId="1894"/>
            <ac:spMk id="17" creationId="{00000000-0000-0000-0000-000000000000}"/>
          </ac:spMkLst>
        </pc:spChg>
        <pc:spChg chg="mod">
          <ac:chgData name="Daniel Khashabi" userId="62390808-c838-45e6-be59-d6fd0d208bc8" providerId="ADAL" clId="{19A97A65-FB7E-DC4C-8433-B675572D5E70}" dt="2023-02-22T17:58:30.299" v="9801"/>
          <ac:spMkLst>
            <pc:docMk/>
            <pc:sldMk cId="0" sldId="1894"/>
            <ac:spMk id="18"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4"/>
            <ac:spMk id="19" creationId="{605900C6-A8E3-C33E-D0C0-F8155D3F519B}"/>
          </ac:spMkLst>
        </pc:spChg>
        <pc:spChg chg="add mod ord">
          <ac:chgData name="Daniel Khashabi" userId="62390808-c838-45e6-be59-d6fd0d208bc8" providerId="ADAL" clId="{19A97A65-FB7E-DC4C-8433-B675572D5E70}" dt="2023-02-22T17:24:42.864" v="9115" actId="700"/>
          <ac:spMkLst>
            <pc:docMk/>
            <pc:sldMk cId="0" sldId="1894"/>
            <ac:spMk id="20" creationId="{69DF7534-09A7-54DC-9C48-F89BDF84D557}"/>
          </ac:spMkLst>
        </pc:spChg>
        <pc:spChg chg="add mod">
          <ac:chgData name="Daniel Khashabi" userId="62390808-c838-45e6-be59-d6fd0d208bc8" providerId="ADAL" clId="{19A97A65-FB7E-DC4C-8433-B675572D5E70}" dt="2023-02-22T17:33:23.194" v="9177"/>
          <ac:spMkLst>
            <pc:docMk/>
            <pc:sldMk cId="0" sldId="1894"/>
            <ac:spMk id="21" creationId="{653AF92A-90D4-B219-9D05-3FEB07C25AB1}"/>
          </ac:spMkLst>
        </pc:spChg>
      </pc:sldChg>
      <pc:sldChg chg="addSp delSp modSp add mod modClrScheme chgLayout">
        <pc:chgData name="Daniel Khashabi" userId="62390808-c838-45e6-be59-d6fd0d208bc8" providerId="ADAL" clId="{19A97A65-FB7E-DC4C-8433-B675572D5E70}" dt="2023-02-22T17:58:30.299" v="9801"/>
        <pc:sldMkLst>
          <pc:docMk/>
          <pc:sldMk cId="0" sldId="1895"/>
        </pc:sldMkLst>
        <pc:spChg chg="mod ord">
          <ac:chgData name="Daniel Khashabi" userId="62390808-c838-45e6-be59-d6fd0d208bc8" providerId="ADAL" clId="{19A97A65-FB7E-DC4C-8433-B675572D5E70}" dt="2023-02-22T17:24:42.864" v="9115" actId="700"/>
          <ac:spMkLst>
            <pc:docMk/>
            <pc:sldMk cId="0" sldId="1895"/>
            <ac:spMk id="2" creationId="{00000000-0000-0000-0000-000000000000}"/>
          </ac:spMkLst>
        </pc:spChg>
        <pc:spChg chg="mod">
          <ac:chgData name="Daniel Khashabi" userId="62390808-c838-45e6-be59-d6fd0d208bc8" providerId="ADAL" clId="{19A97A65-FB7E-DC4C-8433-B675572D5E70}" dt="2023-02-22T17:58:30.299" v="9801"/>
          <ac:spMkLst>
            <pc:docMk/>
            <pc:sldMk cId="0" sldId="1895"/>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5"/>
            <ac:spMk id="4" creationId="{652E0098-693F-B503-19EC-EEC7858A68DD}"/>
          </ac:spMkLst>
        </pc:spChg>
        <pc:spChg chg="add mod ord">
          <ac:chgData name="Daniel Khashabi" userId="62390808-c838-45e6-be59-d6fd0d208bc8" providerId="ADAL" clId="{19A97A65-FB7E-DC4C-8433-B675572D5E70}" dt="2023-02-22T17:24:42.864" v="9115" actId="700"/>
          <ac:spMkLst>
            <pc:docMk/>
            <pc:sldMk cId="0" sldId="1895"/>
            <ac:spMk id="5" creationId="{77659F05-767E-0D7A-35FD-90E5B2952C8F}"/>
          </ac:spMkLst>
        </pc:spChg>
        <pc:spChg chg="add mod">
          <ac:chgData name="Daniel Khashabi" userId="62390808-c838-45e6-be59-d6fd0d208bc8" providerId="ADAL" clId="{19A97A65-FB7E-DC4C-8433-B675572D5E70}" dt="2023-02-22T17:33:24.170" v="9178"/>
          <ac:spMkLst>
            <pc:docMk/>
            <pc:sldMk cId="0" sldId="1895"/>
            <ac:spMk id="6" creationId="{E2101AF7-81BF-C4FB-85A2-ED7D318283EB}"/>
          </ac:spMkLst>
        </pc:spChg>
      </pc:sldChg>
      <pc:sldChg chg="addSp delSp modSp add mod modClrScheme chgLayout">
        <pc:chgData name="Daniel Khashabi" userId="62390808-c838-45e6-be59-d6fd0d208bc8" providerId="ADAL" clId="{19A97A65-FB7E-DC4C-8433-B675572D5E70}" dt="2023-02-22T17:58:30.299" v="9801"/>
        <pc:sldMkLst>
          <pc:docMk/>
          <pc:sldMk cId="0" sldId="1896"/>
        </pc:sldMkLst>
        <pc:spChg chg="mod ord">
          <ac:chgData name="Daniel Khashabi" userId="62390808-c838-45e6-be59-d6fd0d208bc8" providerId="ADAL" clId="{19A97A65-FB7E-DC4C-8433-B675572D5E70}" dt="2023-02-22T17:24:42.864" v="9115" actId="700"/>
          <ac:spMkLst>
            <pc:docMk/>
            <pc:sldMk cId="0" sldId="1896"/>
            <ac:spMk id="2" creationId="{00000000-0000-0000-0000-000000000000}"/>
          </ac:spMkLst>
        </pc:spChg>
        <pc:spChg chg="mod">
          <ac:chgData name="Daniel Khashabi" userId="62390808-c838-45e6-be59-d6fd0d208bc8" providerId="ADAL" clId="{19A97A65-FB7E-DC4C-8433-B675572D5E70}" dt="2023-02-22T17:58:30.299" v="9801"/>
          <ac:spMkLst>
            <pc:docMk/>
            <pc:sldMk cId="0" sldId="189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6"/>
            <ac:spMk id="4" creationId="{81D2BFFA-3749-C250-F614-50CE9B08D793}"/>
          </ac:spMkLst>
        </pc:spChg>
        <pc:spChg chg="add mod ord">
          <ac:chgData name="Daniel Khashabi" userId="62390808-c838-45e6-be59-d6fd0d208bc8" providerId="ADAL" clId="{19A97A65-FB7E-DC4C-8433-B675572D5E70}" dt="2023-02-22T17:24:42.864" v="9115" actId="700"/>
          <ac:spMkLst>
            <pc:docMk/>
            <pc:sldMk cId="0" sldId="1896"/>
            <ac:spMk id="5" creationId="{02DF7E7D-DD7A-076A-2918-88B2D5B33E0F}"/>
          </ac:spMkLst>
        </pc:spChg>
        <pc:spChg chg="add mod">
          <ac:chgData name="Daniel Khashabi" userId="62390808-c838-45e6-be59-d6fd0d208bc8" providerId="ADAL" clId="{19A97A65-FB7E-DC4C-8433-B675572D5E70}" dt="2023-02-22T17:33:25.121" v="9179"/>
          <ac:spMkLst>
            <pc:docMk/>
            <pc:sldMk cId="0" sldId="1896"/>
            <ac:spMk id="6" creationId="{67E516C1-BE1D-1C5D-3C7D-366E7615FF17}"/>
          </ac:spMkLst>
        </pc:spChg>
      </pc:sldChg>
      <pc:sldChg chg="addSp delSp modSp add mod modClrScheme chgLayout">
        <pc:chgData name="Daniel Khashabi" userId="62390808-c838-45e6-be59-d6fd0d208bc8" providerId="ADAL" clId="{19A97A65-FB7E-DC4C-8433-B675572D5E70}" dt="2023-02-22T17:58:30.299" v="9801"/>
        <pc:sldMkLst>
          <pc:docMk/>
          <pc:sldMk cId="0" sldId="1897"/>
        </pc:sldMkLst>
        <pc:spChg chg="mod ord">
          <ac:chgData name="Daniel Khashabi" userId="62390808-c838-45e6-be59-d6fd0d208bc8" providerId="ADAL" clId="{19A97A65-FB7E-DC4C-8433-B675572D5E70}" dt="2023-02-22T17:24:42.864" v="9115" actId="700"/>
          <ac:spMkLst>
            <pc:docMk/>
            <pc:sldMk cId="0" sldId="1897"/>
            <ac:spMk id="2" creationId="{00000000-0000-0000-0000-000000000000}"/>
          </ac:spMkLst>
        </pc:spChg>
        <pc:spChg chg="mod">
          <ac:chgData name="Daniel Khashabi" userId="62390808-c838-45e6-be59-d6fd0d208bc8" providerId="ADAL" clId="{19A97A65-FB7E-DC4C-8433-B675572D5E70}" dt="2023-02-22T17:58:30.299" v="9801"/>
          <ac:spMkLst>
            <pc:docMk/>
            <pc:sldMk cId="0" sldId="1897"/>
            <ac:spMk id="3" creationId="{00000000-0000-0000-0000-000000000000}"/>
          </ac:spMkLst>
        </pc:spChg>
        <pc:spChg chg="mod">
          <ac:chgData name="Daniel Khashabi" userId="62390808-c838-45e6-be59-d6fd0d208bc8" providerId="ADAL" clId="{19A97A65-FB7E-DC4C-8433-B675572D5E70}" dt="2023-02-22T17:58:30.299" v="9801"/>
          <ac:spMkLst>
            <pc:docMk/>
            <pc:sldMk cId="0" sldId="1897"/>
            <ac:spMk id="6" creationId="{00000000-0000-0000-0000-000000000000}"/>
          </ac:spMkLst>
        </pc:spChg>
        <pc:spChg chg="mod">
          <ac:chgData name="Daniel Khashabi" userId="62390808-c838-45e6-be59-d6fd0d208bc8" providerId="ADAL" clId="{19A97A65-FB7E-DC4C-8433-B675572D5E70}" dt="2023-02-22T17:58:30.299" v="9801"/>
          <ac:spMkLst>
            <pc:docMk/>
            <pc:sldMk cId="0" sldId="1897"/>
            <ac:spMk id="7" creationId="{00000000-0000-0000-0000-000000000000}"/>
          </ac:spMkLst>
        </pc:spChg>
        <pc:spChg chg="mod">
          <ac:chgData name="Daniel Khashabi" userId="62390808-c838-45e6-be59-d6fd0d208bc8" providerId="ADAL" clId="{19A97A65-FB7E-DC4C-8433-B675572D5E70}" dt="2023-02-22T17:58:30.299" v="9801"/>
          <ac:spMkLst>
            <pc:docMk/>
            <pc:sldMk cId="0" sldId="1897"/>
            <ac:spMk id="8"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7"/>
            <ac:spMk id="10" creationId="{AAB047B2-3A6A-6AA1-5639-546A8A39E067}"/>
          </ac:spMkLst>
        </pc:spChg>
        <pc:spChg chg="add mod ord">
          <ac:chgData name="Daniel Khashabi" userId="62390808-c838-45e6-be59-d6fd0d208bc8" providerId="ADAL" clId="{19A97A65-FB7E-DC4C-8433-B675572D5E70}" dt="2023-02-22T17:24:42.864" v="9115" actId="700"/>
          <ac:spMkLst>
            <pc:docMk/>
            <pc:sldMk cId="0" sldId="1897"/>
            <ac:spMk id="11" creationId="{149157E7-F95F-568E-2FD6-C3A9310FF451}"/>
          </ac:spMkLst>
        </pc:spChg>
        <pc:spChg chg="add mod">
          <ac:chgData name="Daniel Khashabi" userId="62390808-c838-45e6-be59-d6fd0d208bc8" providerId="ADAL" clId="{19A97A65-FB7E-DC4C-8433-B675572D5E70}" dt="2023-02-22T17:33:25.981" v="9180"/>
          <ac:spMkLst>
            <pc:docMk/>
            <pc:sldMk cId="0" sldId="1897"/>
            <ac:spMk id="12" creationId="{F59AEDB5-7AEF-2912-2239-F91BBD4A9626}"/>
          </ac:spMkLst>
        </pc:spChg>
      </pc:sldChg>
      <pc:sldChg chg="addSp delSp modSp add mod modClrScheme chgLayout">
        <pc:chgData name="Daniel Khashabi" userId="62390808-c838-45e6-be59-d6fd0d208bc8" providerId="ADAL" clId="{19A97A65-FB7E-DC4C-8433-B675572D5E70}" dt="2023-02-22T17:58:30.299" v="9801"/>
        <pc:sldMkLst>
          <pc:docMk/>
          <pc:sldMk cId="0" sldId="1898"/>
        </pc:sldMkLst>
        <pc:spChg chg="mod ord">
          <ac:chgData name="Daniel Khashabi" userId="62390808-c838-45e6-be59-d6fd0d208bc8" providerId="ADAL" clId="{19A97A65-FB7E-DC4C-8433-B675572D5E70}" dt="2023-02-22T17:24:42.864" v="9115" actId="700"/>
          <ac:spMkLst>
            <pc:docMk/>
            <pc:sldMk cId="0" sldId="1898"/>
            <ac:spMk id="2" creationId="{00000000-0000-0000-0000-000000000000}"/>
          </ac:spMkLst>
        </pc:spChg>
        <pc:spChg chg="mod">
          <ac:chgData name="Daniel Khashabi" userId="62390808-c838-45e6-be59-d6fd0d208bc8" providerId="ADAL" clId="{19A97A65-FB7E-DC4C-8433-B675572D5E70}" dt="2023-02-22T17:58:30.299" v="9801"/>
          <ac:spMkLst>
            <pc:docMk/>
            <pc:sldMk cId="0" sldId="1898"/>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8"/>
            <ac:spMk id="5" creationId="{D9A05D5E-9C01-D694-22D0-218EF57A005E}"/>
          </ac:spMkLst>
        </pc:spChg>
        <pc:spChg chg="add mod ord">
          <ac:chgData name="Daniel Khashabi" userId="62390808-c838-45e6-be59-d6fd0d208bc8" providerId="ADAL" clId="{19A97A65-FB7E-DC4C-8433-B675572D5E70}" dt="2023-02-22T17:24:42.864" v="9115" actId="700"/>
          <ac:spMkLst>
            <pc:docMk/>
            <pc:sldMk cId="0" sldId="1898"/>
            <ac:spMk id="6" creationId="{203A25DC-C362-93EC-178B-13579B4B6AC5}"/>
          </ac:spMkLst>
        </pc:spChg>
        <pc:spChg chg="add mod">
          <ac:chgData name="Daniel Khashabi" userId="62390808-c838-45e6-be59-d6fd0d208bc8" providerId="ADAL" clId="{19A97A65-FB7E-DC4C-8433-B675572D5E70}" dt="2023-02-22T17:33:27.018" v="9181"/>
          <ac:spMkLst>
            <pc:docMk/>
            <pc:sldMk cId="0" sldId="1898"/>
            <ac:spMk id="7" creationId="{D6693667-6A54-F440-1BA3-4AA892C282DD}"/>
          </ac:spMkLst>
        </pc:spChg>
      </pc:sldChg>
      <pc:sldChg chg="addSp delSp modSp add mod modClrScheme chgLayout">
        <pc:chgData name="Daniel Khashabi" userId="62390808-c838-45e6-be59-d6fd0d208bc8" providerId="ADAL" clId="{19A97A65-FB7E-DC4C-8433-B675572D5E70}" dt="2023-02-22T17:58:30.299" v="9801"/>
        <pc:sldMkLst>
          <pc:docMk/>
          <pc:sldMk cId="0" sldId="1899"/>
        </pc:sldMkLst>
        <pc:spChg chg="mod ord">
          <ac:chgData name="Daniel Khashabi" userId="62390808-c838-45e6-be59-d6fd0d208bc8" providerId="ADAL" clId="{19A97A65-FB7E-DC4C-8433-B675572D5E70}" dt="2023-02-22T17:24:42.864" v="9115" actId="700"/>
          <ac:spMkLst>
            <pc:docMk/>
            <pc:sldMk cId="0" sldId="1899"/>
            <ac:spMk id="2" creationId="{00000000-0000-0000-0000-000000000000}"/>
          </ac:spMkLst>
        </pc:spChg>
        <pc:spChg chg="mod">
          <ac:chgData name="Daniel Khashabi" userId="62390808-c838-45e6-be59-d6fd0d208bc8" providerId="ADAL" clId="{19A97A65-FB7E-DC4C-8433-B675572D5E70}" dt="2023-02-22T17:58:30.299" v="9801"/>
          <ac:spMkLst>
            <pc:docMk/>
            <pc:sldMk cId="0" sldId="1899"/>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899"/>
            <ac:spMk id="5" creationId="{9DF428A9-F88B-040A-FF7A-6AAAD2D3C011}"/>
          </ac:spMkLst>
        </pc:spChg>
        <pc:spChg chg="add mod ord">
          <ac:chgData name="Daniel Khashabi" userId="62390808-c838-45e6-be59-d6fd0d208bc8" providerId="ADAL" clId="{19A97A65-FB7E-DC4C-8433-B675572D5E70}" dt="2023-02-22T17:24:42.864" v="9115" actId="700"/>
          <ac:spMkLst>
            <pc:docMk/>
            <pc:sldMk cId="0" sldId="1899"/>
            <ac:spMk id="6" creationId="{9BA2F5D5-7BD9-6911-A1AC-65B9CF3DC60E}"/>
          </ac:spMkLst>
        </pc:spChg>
        <pc:spChg chg="add mod">
          <ac:chgData name="Daniel Khashabi" userId="62390808-c838-45e6-be59-d6fd0d208bc8" providerId="ADAL" clId="{19A97A65-FB7E-DC4C-8433-B675572D5E70}" dt="2023-02-22T17:33:28.151" v="9182"/>
          <ac:spMkLst>
            <pc:docMk/>
            <pc:sldMk cId="0" sldId="1899"/>
            <ac:spMk id="7" creationId="{D39569A6-4DD8-68C5-72C7-4846099F4363}"/>
          </ac:spMkLst>
        </pc:spChg>
      </pc:sldChg>
      <pc:sldChg chg="addSp delSp modSp add mod modClrScheme chgLayout">
        <pc:chgData name="Daniel Khashabi" userId="62390808-c838-45e6-be59-d6fd0d208bc8" providerId="ADAL" clId="{19A97A65-FB7E-DC4C-8433-B675572D5E70}" dt="2023-02-22T17:58:30.299" v="9801"/>
        <pc:sldMkLst>
          <pc:docMk/>
          <pc:sldMk cId="0" sldId="1900"/>
        </pc:sldMkLst>
        <pc:spChg chg="mod ord">
          <ac:chgData name="Daniel Khashabi" userId="62390808-c838-45e6-be59-d6fd0d208bc8" providerId="ADAL" clId="{19A97A65-FB7E-DC4C-8433-B675572D5E70}" dt="2023-02-22T17:24:42.864" v="9115" actId="700"/>
          <ac:spMkLst>
            <pc:docMk/>
            <pc:sldMk cId="0" sldId="1900"/>
            <ac:spMk id="2" creationId="{00000000-0000-0000-0000-000000000000}"/>
          </ac:spMkLst>
        </pc:spChg>
        <pc:spChg chg="mod">
          <ac:chgData name="Daniel Khashabi" userId="62390808-c838-45e6-be59-d6fd0d208bc8" providerId="ADAL" clId="{19A97A65-FB7E-DC4C-8433-B675572D5E70}" dt="2023-02-22T17:58:30.299" v="9801"/>
          <ac:spMkLst>
            <pc:docMk/>
            <pc:sldMk cId="0" sldId="1900"/>
            <ac:spMk id="3" creationId="{00000000-0000-0000-0000-000000000000}"/>
          </ac:spMkLst>
        </pc:spChg>
        <pc:spChg chg="mod">
          <ac:chgData name="Daniel Khashabi" userId="62390808-c838-45e6-be59-d6fd0d208bc8" providerId="ADAL" clId="{19A97A65-FB7E-DC4C-8433-B675572D5E70}" dt="2023-02-22T17:58:30.299" v="9801"/>
          <ac:spMkLst>
            <pc:docMk/>
            <pc:sldMk cId="0" sldId="1900"/>
            <ac:spMk id="6"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0"/>
            <ac:spMk id="11" creationId="{3682C63B-EF87-017F-66B2-04C2803D2672}"/>
          </ac:spMkLst>
        </pc:spChg>
        <pc:spChg chg="add mod ord">
          <ac:chgData name="Daniel Khashabi" userId="62390808-c838-45e6-be59-d6fd0d208bc8" providerId="ADAL" clId="{19A97A65-FB7E-DC4C-8433-B675572D5E70}" dt="2023-02-22T17:24:42.864" v="9115" actId="700"/>
          <ac:spMkLst>
            <pc:docMk/>
            <pc:sldMk cId="0" sldId="1900"/>
            <ac:spMk id="12" creationId="{5D4F23F1-FE25-B535-AE58-F3D3421FF8D7}"/>
          </ac:spMkLst>
        </pc:spChg>
        <pc:spChg chg="add mod">
          <ac:chgData name="Daniel Khashabi" userId="62390808-c838-45e6-be59-d6fd0d208bc8" providerId="ADAL" clId="{19A97A65-FB7E-DC4C-8433-B675572D5E70}" dt="2023-02-22T17:33:29.349" v="9183"/>
          <ac:spMkLst>
            <pc:docMk/>
            <pc:sldMk cId="0" sldId="1900"/>
            <ac:spMk id="13" creationId="{2679EDDF-16A2-D53C-F4BB-039C51BC17FF}"/>
          </ac:spMkLst>
        </pc:spChg>
      </pc:sldChg>
      <pc:sldChg chg="addSp delSp modSp add mod modClrScheme chgLayout">
        <pc:chgData name="Daniel Khashabi" userId="62390808-c838-45e6-be59-d6fd0d208bc8" providerId="ADAL" clId="{19A97A65-FB7E-DC4C-8433-B675572D5E70}" dt="2023-02-22T17:58:30.299" v="9801"/>
        <pc:sldMkLst>
          <pc:docMk/>
          <pc:sldMk cId="0" sldId="1901"/>
        </pc:sldMkLst>
        <pc:spChg chg="mod ord">
          <ac:chgData name="Daniel Khashabi" userId="62390808-c838-45e6-be59-d6fd0d208bc8" providerId="ADAL" clId="{19A97A65-FB7E-DC4C-8433-B675572D5E70}" dt="2023-02-22T17:24:42.864" v="9115" actId="700"/>
          <ac:spMkLst>
            <pc:docMk/>
            <pc:sldMk cId="0" sldId="1901"/>
            <ac:spMk id="2" creationId="{00000000-0000-0000-0000-000000000000}"/>
          </ac:spMkLst>
        </pc:spChg>
        <pc:spChg chg="mod">
          <ac:chgData name="Daniel Khashabi" userId="62390808-c838-45e6-be59-d6fd0d208bc8" providerId="ADAL" clId="{19A97A65-FB7E-DC4C-8433-B675572D5E70}" dt="2023-02-22T17:58:30.299" v="9801"/>
          <ac:spMkLst>
            <pc:docMk/>
            <pc:sldMk cId="0" sldId="1901"/>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1"/>
            <ac:spMk id="5" creationId="{1B9D5257-AE25-67D2-5357-08716590C514}"/>
          </ac:spMkLst>
        </pc:spChg>
        <pc:spChg chg="add mod ord">
          <ac:chgData name="Daniel Khashabi" userId="62390808-c838-45e6-be59-d6fd0d208bc8" providerId="ADAL" clId="{19A97A65-FB7E-DC4C-8433-B675572D5E70}" dt="2023-02-22T17:24:42.864" v="9115" actId="700"/>
          <ac:spMkLst>
            <pc:docMk/>
            <pc:sldMk cId="0" sldId="1901"/>
            <ac:spMk id="6" creationId="{88BB56C2-F96C-672D-2DD8-C3E343826C6C}"/>
          </ac:spMkLst>
        </pc:spChg>
        <pc:spChg chg="add mod">
          <ac:chgData name="Daniel Khashabi" userId="62390808-c838-45e6-be59-d6fd0d208bc8" providerId="ADAL" clId="{19A97A65-FB7E-DC4C-8433-B675572D5E70}" dt="2023-02-22T17:33:30.383" v="9184"/>
          <ac:spMkLst>
            <pc:docMk/>
            <pc:sldMk cId="0" sldId="1901"/>
            <ac:spMk id="7" creationId="{17520745-363A-C9F2-EBB4-AC06CDBAD5EA}"/>
          </ac:spMkLst>
        </pc:spChg>
      </pc:sldChg>
      <pc:sldChg chg="addSp delSp modSp add mod modClrScheme chgLayout">
        <pc:chgData name="Daniel Khashabi" userId="62390808-c838-45e6-be59-d6fd0d208bc8" providerId="ADAL" clId="{19A97A65-FB7E-DC4C-8433-B675572D5E70}" dt="2023-02-22T17:58:30.299" v="9801"/>
        <pc:sldMkLst>
          <pc:docMk/>
          <pc:sldMk cId="0" sldId="1902"/>
        </pc:sldMkLst>
        <pc:spChg chg="mod ord">
          <ac:chgData name="Daniel Khashabi" userId="62390808-c838-45e6-be59-d6fd0d208bc8" providerId="ADAL" clId="{19A97A65-FB7E-DC4C-8433-B675572D5E70}" dt="2023-02-22T17:24:42.864" v="9115" actId="700"/>
          <ac:spMkLst>
            <pc:docMk/>
            <pc:sldMk cId="0" sldId="1902"/>
            <ac:spMk id="2" creationId="{00000000-0000-0000-0000-000000000000}"/>
          </ac:spMkLst>
        </pc:spChg>
        <pc:spChg chg="mod">
          <ac:chgData name="Daniel Khashabi" userId="62390808-c838-45e6-be59-d6fd0d208bc8" providerId="ADAL" clId="{19A97A65-FB7E-DC4C-8433-B675572D5E70}" dt="2023-02-22T17:58:30.299" v="9801"/>
          <ac:spMkLst>
            <pc:docMk/>
            <pc:sldMk cId="0" sldId="1902"/>
            <ac:spMk id="3" creationId="{00000000-0000-0000-0000-000000000000}"/>
          </ac:spMkLst>
        </pc:spChg>
        <pc:spChg chg="mod">
          <ac:chgData name="Daniel Khashabi" userId="62390808-c838-45e6-be59-d6fd0d208bc8" providerId="ADAL" clId="{19A97A65-FB7E-DC4C-8433-B675572D5E70}" dt="2023-02-22T17:58:30.299" v="9801"/>
          <ac:spMkLst>
            <pc:docMk/>
            <pc:sldMk cId="0" sldId="1902"/>
            <ac:spMk id="5" creationId="{00000000-0000-0000-0000-000000000000}"/>
          </ac:spMkLst>
        </pc:spChg>
        <pc:spChg chg="mod">
          <ac:chgData name="Daniel Khashabi" userId="62390808-c838-45e6-be59-d6fd0d208bc8" providerId="ADAL" clId="{19A97A65-FB7E-DC4C-8433-B675572D5E70}" dt="2023-02-22T17:58:30.299" v="9801"/>
          <ac:spMkLst>
            <pc:docMk/>
            <pc:sldMk cId="0" sldId="1902"/>
            <ac:spMk id="6"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2"/>
            <ac:spMk id="8" creationId="{C3F21882-84EA-FCEF-440E-B599CF02CDA2}"/>
          </ac:spMkLst>
        </pc:spChg>
        <pc:spChg chg="add mod ord">
          <ac:chgData name="Daniel Khashabi" userId="62390808-c838-45e6-be59-d6fd0d208bc8" providerId="ADAL" clId="{19A97A65-FB7E-DC4C-8433-B675572D5E70}" dt="2023-02-22T17:24:42.864" v="9115" actId="700"/>
          <ac:spMkLst>
            <pc:docMk/>
            <pc:sldMk cId="0" sldId="1902"/>
            <ac:spMk id="9" creationId="{5F0E4A20-96E3-043E-C467-F0C44B6D9443}"/>
          </ac:spMkLst>
        </pc:spChg>
        <pc:spChg chg="add mod">
          <ac:chgData name="Daniel Khashabi" userId="62390808-c838-45e6-be59-d6fd0d208bc8" providerId="ADAL" clId="{19A97A65-FB7E-DC4C-8433-B675572D5E70}" dt="2023-02-22T17:33:31.479" v="9185"/>
          <ac:spMkLst>
            <pc:docMk/>
            <pc:sldMk cId="0" sldId="1902"/>
            <ac:spMk id="10" creationId="{050389CB-3A68-D224-B533-1F2087800DFC}"/>
          </ac:spMkLst>
        </pc:spChg>
      </pc:sldChg>
      <pc:sldChg chg="addSp delSp modSp add mod modClrScheme chgLayout">
        <pc:chgData name="Daniel Khashabi" userId="62390808-c838-45e6-be59-d6fd0d208bc8" providerId="ADAL" clId="{19A97A65-FB7E-DC4C-8433-B675572D5E70}" dt="2023-02-22T17:58:30.299" v="9801"/>
        <pc:sldMkLst>
          <pc:docMk/>
          <pc:sldMk cId="0" sldId="1903"/>
        </pc:sldMkLst>
        <pc:spChg chg="mod ord">
          <ac:chgData name="Daniel Khashabi" userId="62390808-c838-45e6-be59-d6fd0d208bc8" providerId="ADAL" clId="{19A97A65-FB7E-DC4C-8433-B675572D5E70}" dt="2023-02-22T17:24:42.864" v="9115" actId="700"/>
          <ac:spMkLst>
            <pc:docMk/>
            <pc:sldMk cId="0" sldId="1903"/>
            <ac:spMk id="2" creationId="{00000000-0000-0000-0000-000000000000}"/>
          </ac:spMkLst>
        </pc:spChg>
        <pc:spChg chg="mod">
          <ac:chgData name="Daniel Khashabi" userId="62390808-c838-45e6-be59-d6fd0d208bc8" providerId="ADAL" clId="{19A97A65-FB7E-DC4C-8433-B675572D5E70}" dt="2023-02-22T17:58:30.299" v="9801"/>
          <ac:spMkLst>
            <pc:docMk/>
            <pc:sldMk cId="0" sldId="1903"/>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3"/>
            <ac:spMk id="5" creationId="{B617E314-43BB-F7CE-B6FF-A28A820FF9DB}"/>
          </ac:spMkLst>
        </pc:spChg>
        <pc:spChg chg="add mod ord">
          <ac:chgData name="Daniel Khashabi" userId="62390808-c838-45e6-be59-d6fd0d208bc8" providerId="ADAL" clId="{19A97A65-FB7E-DC4C-8433-B675572D5E70}" dt="2023-02-22T17:24:42.864" v="9115" actId="700"/>
          <ac:spMkLst>
            <pc:docMk/>
            <pc:sldMk cId="0" sldId="1903"/>
            <ac:spMk id="6" creationId="{05505EF5-A037-057B-961B-2C9DE1353B77}"/>
          </ac:spMkLst>
        </pc:spChg>
        <pc:spChg chg="add mod">
          <ac:chgData name="Daniel Khashabi" userId="62390808-c838-45e6-be59-d6fd0d208bc8" providerId="ADAL" clId="{19A97A65-FB7E-DC4C-8433-B675572D5E70}" dt="2023-02-22T17:33:32.462" v="9186"/>
          <ac:spMkLst>
            <pc:docMk/>
            <pc:sldMk cId="0" sldId="1903"/>
            <ac:spMk id="7" creationId="{448CCE44-917F-08A1-C833-E7045DF2812B}"/>
          </ac:spMkLst>
        </pc:spChg>
      </pc:sldChg>
      <pc:sldChg chg="addSp delSp modSp add mod modClrScheme chgLayout">
        <pc:chgData name="Daniel Khashabi" userId="62390808-c838-45e6-be59-d6fd0d208bc8" providerId="ADAL" clId="{19A97A65-FB7E-DC4C-8433-B675572D5E70}" dt="2023-02-22T17:58:30.299" v="9801"/>
        <pc:sldMkLst>
          <pc:docMk/>
          <pc:sldMk cId="0" sldId="1904"/>
        </pc:sldMkLst>
        <pc:spChg chg="mod ord">
          <ac:chgData name="Daniel Khashabi" userId="62390808-c838-45e6-be59-d6fd0d208bc8" providerId="ADAL" clId="{19A97A65-FB7E-DC4C-8433-B675572D5E70}" dt="2023-02-22T17:24:42.864" v="9115" actId="700"/>
          <ac:spMkLst>
            <pc:docMk/>
            <pc:sldMk cId="0" sldId="1904"/>
            <ac:spMk id="2" creationId="{00000000-0000-0000-0000-000000000000}"/>
          </ac:spMkLst>
        </pc:spChg>
        <pc:spChg chg="mod">
          <ac:chgData name="Daniel Khashabi" userId="62390808-c838-45e6-be59-d6fd0d208bc8" providerId="ADAL" clId="{19A97A65-FB7E-DC4C-8433-B675572D5E70}" dt="2023-02-22T17:58:30.299" v="9801"/>
          <ac:spMkLst>
            <pc:docMk/>
            <pc:sldMk cId="0" sldId="1904"/>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4"/>
            <ac:spMk id="5" creationId="{681B1C0B-A60D-0D38-93AC-C78DC39C61C6}"/>
          </ac:spMkLst>
        </pc:spChg>
        <pc:spChg chg="add mod ord">
          <ac:chgData name="Daniel Khashabi" userId="62390808-c838-45e6-be59-d6fd0d208bc8" providerId="ADAL" clId="{19A97A65-FB7E-DC4C-8433-B675572D5E70}" dt="2023-02-22T17:24:42.864" v="9115" actId="700"/>
          <ac:spMkLst>
            <pc:docMk/>
            <pc:sldMk cId="0" sldId="1904"/>
            <ac:spMk id="6" creationId="{2CCBA0FB-5283-0198-534E-A20711DA2463}"/>
          </ac:spMkLst>
        </pc:spChg>
        <pc:spChg chg="add mod">
          <ac:chgData name="Daniel Khashabi" userId="62390808-c838-45e6-be59-d6fd0d208bc8" providerId="ADAL" clId="{19A97A65-FB7E-DC4C-8433-B675572D5E70}" dt="2023-02-22T17:33:33.478" v="9187"/>
          <ac:spMkLst>
            <pc:docMk/>
            <pc:sldMk cId="0" sldId="1904"/>
            <ac:spMk id="7" creationId="{6F4C99C9-EC15-4AB7-C177-070E0A159691}"/>
          </ac:spMkLst>
        </pc:spChg>
      </pc:sldChg>
      <pc:sldChg chg="addSp delSp modSp add mod modClrScheme chgLayout">
        <pc:chgData name="Daniel Khashabi" userId="62390808-c838-45e6-be59-d6fd0d208bc8" providerId="ADAL" clId="{19A97A65-FB7E-DC4C-8433-B675572D5E70}" dt="2023-02-22T17:58:30.299" v="9801"/>
        <pc:sldMkLst>
          <pc:docMk/>
          <pc:sldMk cId="0" sldId="1905"/>
        </pc:sldMkLst>
        <pc:spChg chg="mod ord">
          <ac:chgData name="Daniel Khashabi" userId="62390808-c838-45e6-be59-d6fd0d208bc8" providerId="ADAL" clId="{19A97A65-FB7E-DC4C-8433-B675572D5E70}" dt="2023-02-22T17:24:42.864" v="9115" actId="700"/>
          <ac:spMkLst>
            <pc:docMk/>
            <pc:sldMk cId="0" sldId="1905"/>
            <ac:spMk id="2" creationId="{00000000-0000-0000-0000-000000000000}"/>
          </ac:spMkLst>
        </pc:spChg>
        <pc:spChg chg="mod">
          <ac:chgData name="Daniel Khashabi" userId="62390808-c838-45e6-be59-d6fd0d208bc8" providerId="ADAL" clId="{19A97A65-FB7E-DC4C-8433-B675572D5E70}" dt="2023-02-22T17:58:30.299" v="9801"/>
          <ac:spMkLst>
            <pc:docMk/>
            <pc:sldMk cId="0" sldId="1905"/>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5"/>
            <ac:spMk id="6" creationId="{32610882-6722-EBF5-93A2-E9DF0C7B2B05}"/>
          </ac:spMkLst>
        </pc:spChg>
        <pc:spChg chg="add mod ord">
          <ac:chgData name="Daniel Khashabi" userId="62390808-c838-45e6-be59-d6fd0d208bc8" providerId="ADAL" clId="{19A97A65-FB7E-DC4C-8433-B675572D5E70}" dt="2023-02-22T17:24:42.864" v="9115" actId="700"/>
          <ac:spMkLst>
            <pc:docMk/>
            <pc:sldMk cId="0" sldId="1905"/>
            <ac:spMk id="7" creationId="{2414E042-E78D-20DD-C5BC-816EB38727D3}"/>
          </ac:spMkLst>
        </pc:spChg>
        <pc:spChg chg="add mod">
          <ac:chgData name="Daniel Khashabi" userId="62390808-c838-45e6-be59-d6fd0d208bc8" providerId="ADAL" clId="{19A97A65-FB7E-DC4C-8433-B675572D5E70}" dt="2023-02-22T17:33:34.474" v="9188"/>
          <ac:spMkLst>
            <pc:docMk/>
            <pc:sldMk cId="0" sldId="1905"/>
            <ac:spMk id="8" creationId="{7AF7ED89-60D4-504D-8FF8-AB5683113146}"/>
          </ac:spMkLst>
        </pc:spChg>
      </pc:sldChg>
      <pc:sldChg chg="addSp delSp modSp add mod modClrScheme chgLayout">
        <pc:chgData name="Daniel Khashabi" userId="62390808-c838-45e6-be59-d6fd0d208bc8" providerId="ADAL" clId="{19A97A65-FB7E-DC4C-8433-B675572D5E70}" dt="2023-02-22T17:58:30.299" v="9801"/>
        <pc:sldMkLst>
          <pc:docMk/>
          <pc:sldMk cId="0" sldId="1906"/>
        </pc:sldMkLst>
        <pc:spChg chg="mod ord">
          <ac:chgData name="Daniel Khashabi" userId="62390808-c838-45e6-be59-d6fd0d208bc8" providerId="ADAL" clId="{19A97A65-FB7E-DC4C-8433-B675572D5E70}" dt="2023-02-22T17:24:42.864" v="9115" actId="700"/>
          <ac:spMkLst>
            <pc:docMk/>
            <pc:sldMk cId="0" sldId="1906"/>
            <ac:spMk id="2" creationId="{00000000-0000-0000-0000-000000000000}"/>
          </ac:spMkLst>
        </pc:spChg>
        <pc:spChg chg="mod">
          <ac:chgData name="Daniel Khashabi" userId="62390808-c838-45e6-be59-d6fd0d208bc8" providerId="ADAL" clId="{19A97A65-FB7E-DC4C-8433-B675572D5E70}" dt="2023-02-22T17:58:30.299" v="9801"/>
          <ac:spMkLst>
            <pc:docMk/>
            <pc:sldMk cId="0" sldId="190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6"/>
            <ac:spMk id="7" creationId="{9E3BB0DE-7BB2-A90B-6623-267508DF0ADD}"/>
          </ac:spMkLst>
        </pc:spChg>
        <pc:spChg chg="add mod ord">
          <ac:chgData name="Daniel Khashabi" userId="62390808-c838-45e6-be59-d6fd0d208bc8" providerId="ADAL" clId="{19A97A65-FB7E-DC4C-8433-B675572D5E70}" dt="2023-02-22T17:24:42.864" v="9115" actId="700"/>
          <ac:spMkLst>
            <pc:docMk/>
            <pc:sldMk cId="0" sldId="1906"/>
            <ac:spMk id="8" creationId="{D8AD1553-1943-21EA-032E-B1DFB6359A2B}"/>
          </ac:spMkLst>
        </pc:spChg>
        <pc:spChg chg="add mod">
          <ac:chgData name="Daniel Khashabi" userId="62390808-c838-45e6-be59-d6fd0d208bc8" providerId="ADAL" clId="{19A97A65-FB7E-DC4C-8433-B675572D5E70}" dt="2023-02-22T17:33:35.651" v="9189"/>
          <ac:spMkLst>
            <pc:docMk/>
            <pc:sldMk cId="0" sldId="1906"/>
            <ac:spMk id="9" creationId="{178745E2-18BD-F9CA-930D-193D05C44054}"/>
          </ac:spMkLst>
        </pc:spChg>
      </pc:sldChg>
      <pc:sldChg chg="addSp delSp modSp add mod modClrScheme chgLayout">
        <pc:chgData name="Daniel Khashabi" userId="62390808-c838-45e6-be59-d6fd0d208bc8" providerId="ADAL" clId="{19A97A65-FB7E-DC4C-8433-B675572D5E70}" dt="2023-02-22T17:58:30.299" v="9801"/>
        <pc:sldMkLst>
          <pc:docMk/>
          <pc:sldMk cId="0" sldId="1907"/>
        </pc:sldMkLst>
        <pc:spChg chg="mod ord">
          <ac:chgData name="Daniel Khashabi" userId="62390808-c838-45e6-be59-d6fd0d208bc8" providerId="ADAL" clId="{19A97A65-FB7E-DC4C-8433-B675572D5E70}" dt="2023-02-22T17:24:42.864" v="9115" actId="700"/>
          <ac:spMkLst>
            <pc:docMk/>
            <pc:sldMk cId="0" sldId="1907"/>
            <ac:spMk id="2" creationId="{00000000-0000-0000-0000-000000000000}"/>
          </ac:spMkLst>
        </pc:spChg>
        <pc:spChg chg="mod">
          <ac:chgData name="Daniel Khashabi" userId="62390808-c838-45e6-be59-d6fd0d208bc8" providerId="ADAL" clId="{19A97A65-FB7E-DC4C-8433-B675572D5E70}" dt="2023-02-22T17:58:30.299" v="9801"/>
          <ac:spMkLst>
            <pc:docMk/>
            <pc:sldMk cId="0" sldId="190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7"/>
            <ac:spMk id="4" creationId="{40C3423B-B8A2-C8E4-1BB6-E8C0CE481035}"/>
          </ac:spMkLst>
        </pc:spChg>
        <pc:spChg chg="add mod ord">
          <ac:chgData name="Daniel Khashabi" userId="62390808-c838-45e6-be59-d6fd0d208bc8" providerId="ADAL" clId="{19A97A65-FB7E-DC4C-8433-B675572D5E70}" dt="2023-02-22T17:24:42.864" v="9115" actId="700"/>
          <ac:spMkLst>
            <pc:docMk/>
            <pc:sldMk cId="0" sldId="1907"/>
            <ac:spMk id="5" creationId="{66CDF13C-CCFB-B2F5-CB54-E4B9E03617BB}"/>
          </ac:spMkLst>
        </pc:spChg>
        <pc:spChg chg="add mod">
          <ac:chgData name="Daniel Khashabi" userId="62390808-c838-45e6-be59-d6fd0d208bc8" providerId="ADAL" clId="{19A97A65-FB7E-DC4C-8433-B675572D5E70}" dt="2023-02-22T17:33:36.560" v="9190"/>
          <ac:spMkLst>
            <pc:docMk/>
            <pc:sldMk cId="0" sldId="1907"/>
            <ac:spMk id="6" creationId="{DDA69909-3697-27B7-E6B0-ADD7D2E3DA9E}"/>
          </ac:spMkLst>
        </pc:spChg>
      </pc:sldChg>
      <pc:sldChg chg="addSp delSp modSp add mod modClrScheme chgLayout">
        <pc:chgData name="Daniel Khashabi" userId="62390808-c838-45e6-be59-d6fd0d208bc8" providerId="ADAL" clId="{19A97A65-FB7E-DC4C-8433-B675572D5E70}" dt="2023-02-22T17:58:30.299" v="9801"/>
        <pc:sldMkLst>
          <pc:docMk/>
          <pc:sldMk cId="0" sldId="1908"/>
        </pc:sldMkLst>
        <pc:spChg chg="mod ord">
          <ac:chgData name="Daniel Khashabi" userId="62390808-c838-45e6-be59-d6fd0d208bc8" providerId="ADAL" clId="{19A97A65-FB7E-DC4C-8433-B675572D5E70}" dt="2023-02-22T17:24:42.864" v="9115" actId="700"/>
          <ac:spMkLst>
            <pc:docMk/>
            <pc:sldMk cId="0" sldId="1908"/>
            <ac:spMk id="2" creationId="{00000000-0000-0000-0000-000000000000}"/>
          </ac:spMkLst>
        </pc:spChg>
        <pc:spChg chg="mod">
          <ac:chgData name="Daniel Khashabi" userId="62390808-c838-45e6-be59-d6fd0d208bc8" providerId="ADAL" clId="{19A97A65-FB7E-DC4C-8433-B675572D5E70}" dt="2023-02-22T17:58:30.299" v="9801"/>
          <ac:spMkLst>
            <pc:docMk/>
            <pc:sldMk cId="0" sldId="1908"/>
            <ac:spMk id="3" creationId="{00000000-0000-0000-0000-000000000000}"/>
          </ac:spMkLst>
        </pc:spChg>
        <pc:spChg chg="mod">
          <ac:chgData name="Daniel Khashabi" userId="62390808-c838-45e6-be59-d6fd0d208bc8" providerId="ADAL" clId="{19A97A65-FB7E-DC4C-8433-B675572D5E70}" dt="2023-02-22T17:58:30.299" v="9801"/>
          <ac:spMkLst>
            <pc:docMk/>
            <pc:sldMk cId="0" sldId="1908"/>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8"/>
            <ac:spMk id="5" creationId="{82A9AC31-0D5A-84FE-6474-C21541148D83}"/>
          </ac:spMkLst>
        </pc:spChg>
        <pc:spChg chg="add mod ord">
          <ac:chgData name="Daniel Khashabi" userId="62390808-c838-45e6-be59-d6fd0d208bc8" providerId="ADAL" clId="{19A97A65-FB7E-DC4C-8433-B675572D5E70}" dt="2023-02-22T17:24:42.864" v="9115" actId="700"/>
          <ac:spMkLst>
            <pc:docMk/>
            <pc:sldMk cId="0" sldId="1908"/>
            <ac:spMk id="6" creationId="{E5919354-9604-4EAD-3052-0F0187684574}"/>
          </ac:spMkLst>
        </pc:spChg>
        <pc:spChg chg="add mod">
          <ac:chgData name="Daniel Khashabi" userId="62390808-c838-45e6-be59-d6fd0d208bc8" providerId="ADAL" clId="{19A97A65-FB7E-DC4C-8433-B675572D5E70}" dt="2023-02-22T17:33:37.713" v="9191"/>
          <ac:spMkLst>
            <pc:docMk/>
            <pc:sldMk cId="0" sldId="1908"/>
            <ac:spMk id="7" creationId="{7CEB76A1-6DAE-E3B6-D056-C3D4E289FC50}"/>
          </ac:spMkLst>
        </pc:spChg>
      </pc:sldChg>
      <pc:sldChg chg="addSp delSp modSp add mod modClrScheme chgLayout">
        <pc:chgData name="Daniel Khashabi" userId="62390808-c838-45e6-be59-d6fd0d208bc8" providerId="ADAL" clId="{19A97A65-FB7E-DC4C-8433-B675572D5E70}" dt="2023-02-22T17:58:30.299" v="9801"/>
        <pc:sldMkLst>
          <pc:docMk/>
          <pc:sldMk cId="0" sldId="1909"/>
        </pc:sldMkLst>
        <pc:spChg chg="mod ord">
          <ac:chgData name="Daniel Khashabi" userId="62390808-c838-45e6-be59-d6fd0d208bc8" providerId="ADAL" clId="{19A97A65-FB7E-DC4C-8433-B675572D5E70}" dt="2023-02-22T17:24:42.864" v="9115" actId="700"/>
          <ac:spMkLst>
            <pc:docMk/>
            <pc:sldMk cId="0" sldId="1909"/>
            <ac:spMk id="2" creationId="{00000000-0000-0000-0000-000000000000}"/>
          </ac:spMkLst>
        </pc:spChg>
        <pc:spChg chg="mod">
          <ac:chgData name="Daniel Khashabi" userId="62390808-c838-45e6-be59-d6fd0d208bc8" providerId="ADAL" clId="{19A97A65-FB7E-DC4C-8433-B675572D5E70}" dt="2023-02-22T17:58:30.299" v="9801"/>
          <ac:spMkLst>
            <pc:docMk/>
            <pc:sldMk cId="0" sldId="1909"/>
            <ac:spMk id="3" creationId="{00000000-0000-0000-0000-000000000000}"/>
          </ac:spMkLst>
        </pc:spChg>
        <pc:spChg chg="mod">
          <ac:chgData name="Daniel Khashabi" userId="62390808-c838-45e6-be59-d6fd0d208bc8" providerId="ADAL" clId="{19A97A65-FB7E-DC4C-8433-B675572D5E70}" dt="2023-02-22T17:58:30.299" v="9801"/>
          <ac:spMkLst>
            <pc:docMk/>
            <pc:sldMk cId="0" sldId="1909"/>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09"/>
            <ac:spMk id="5" creationId="{98D90966-5007-4665-8B50-B6D0240E5247}"/>
          </ac:spMkLst>
        </pc:spChg>
        <pc:spChg chg="add mod ord">
          <ac:chgData name="Daniel Khashabi" userId="62390808-c838-45e6-be59-d6fd0d208bc8" providerId="ADAL" clId="{19A97A65-FB7E-DC4C-8433-B675572D5E70}" dt="2023-02-22T17:24:42.864" v="9115" actId="700"/>
          <ac:spMkLst>
            <pc:docMk/>
            <pc:sldMk cId="0" sldId="1909"/>
            <ac:spMk id="6" creationId="{F4291DA3-0F88-5C0E-66FC-0228D1E3003B}"/>
          </ac:spMkLst>
        </pc:spChg>
        <pc:spChg chg="add mod">
          <ac:chgData name="Daniel Khashabi" userId="62390808-c838-45e6-be59-d6fd0d208bc8" providerId="ADAL" clId="{19A97A65-FB7E-DC4C-8433-B675572D5E70}" dt="2023-02-22T17:33:38.763" v="9192"/>
          <ac:spMkLst>
            <pc:docMk/>
            <pc:sldMk cId="0" sldId="1909"/>
            <ac:spMk id="7" creationId="{5B8C4832-2CF2-1568-94CE-97168E8327C9}"/>
          </ac:spMkLst>
        </pc:spChg>
      </pc:sldChg>
      <pc:sldChg chg="addSp delSp modSp add mod modClrScheme chgLayout">
        <pc:chgData name="Daniel Khashabi" userId="62390808-c838-45e6-be59-d6fd0d208bc8" providerId="ADAL" clId="{19A97A65-FB7E-DC4C-8433-B675572D5E70}" dt="2023-02-22T17:58:30.299" v="9801"/>
        <pc:sldMkLst>
          <pc:docMk/>
          <pc:sldMk cId="0" sldId="1910"/>
        </pc:sldMkLst>
        <pc:spChg chg="mod ord">
          <ac:chgData name="Daniel Khashabi" userId="62390808-c838-45e6-be59-d6fd0d208bc8" providerId="ADAL" clId="{19A97A65-FB7E-DC4C-8433-B675572D5E70}" dt="2023-02-22T17:24:42.864" v="9115" actId="700"/>
          <ac:spMkLst>
            <pc:docMk/>
            <pc:sldMk cId="0" sldId="1910"/>
            <ac:spMk id="2" creationId="{00000000-0000-0000-0000-000000000000}"/>
          </ac:spMkLst>
        </pc:spChg>
        <pc:spChg chg="mod">
          <ac:chgData name="Daniel Khashabi" userId="62390808-c838-45e6-be59-d6fd0d208bc8" providerId="ADAL" clId="{19A97A65-FB7E-DC4C-8433-B675572D5E70}" dt="2023-02-22T17:58:30.299" v="9801"/>
          <ac:spMkLst>
            <pc:docMk/>
            <pc:sldMk cId="0" sldId="191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0"/>
            <ac:spMk id="5" creationId="{8C24A74F-9A13-9C2B-68C8-1C5AC20D2F2A}"/>
          </ac:spMkLst>
        </pc:spChg>
        <pc:spChg chg="add mod ord">
          <ac:chgData name="Daniel Khashabi" userId="62390808-c838-45e6-be59-d6fd0d208bc8" providerId="ADAL" clId="{19A97A65-FB7E-DC4C-8433-B675572D5E70}" dt="2023-02-22T17:24:42.864" v="9115" actId="700"/>
          <ac:spMkLst>
            <pc:docMk/>
            <pc:sldMk cId="0" sldId="1910"/>
            <ac:spMk id="6" creationId="{8671F311-BAD0-64CD-123A-AB67841A3238}"/>
          </ac:spMkLst>
        </pc:spChg>
        <pc:spChg chg="add mod">
          <ac:chgData name="Daniel Khashabi" userId="62390808-c838-45e6-be59-d6fd0d208bc8" providerId="ADAL" clId="{19A97A65-FB7E-DC4C-8433-B675572D5E70}" dt="2023-02-22T17:33:39.835" v="9193"/>
          <ac:spMkLst>
            <pc:docMk/>
            <pc:sldMk cId="0" sldId="1910"/>
            <ac:spMk id="7" creationId="{2B095351-7F7B-59EF-E8AB-6CE2E8280006}"/>
          </ac:spMkLst>
        </pc:spChg>
      </pc:sldChg>
      <pc:sldChg chg="addSp delSp modSp add mod modClrScheme chgLayout">
        <pc:chgData name="Daniel Khashabi" userId="62390808-c838-45e6-be59-d6fd0d208bc8" providerId="ADAL" clId="{19A97A65-FB7E-DC4C-8433-B675572D5E70}" dt="2023-02-22T17:58:30.299" v="9801"/>
        <pc:sldMkLst>
          <pc:docMk/>
          <pc:sldMk cId="0" sldId="1911"/>
        </pc:sldMkLst>
        <pc:spChg chg="mod ord">
          <ac:chgData name="Daniel Khashabi" userId="62390808-c838-45e6-be59-d6fd0d208bc8" providerId="ADAL" clId="{19A97A65-FB7E-DC4C-8433-B675572D5E70}" dt="2023-02-22T17:24:42.864" v="9115" actId="700"/>
          <ac:spMkLst>
            <pc:docMk/>
            <pc:sldMk cId="0" sldId="1911"/>
            <ac:spMk id="2" creationId="{00000000-0000-0000-0000-000000000000}"/>
          </ac:spMkLst>
        </pc:spChg>
        <pc:spChg chg="mod">
          <ac:chgData name="Daniel Khashabi" userId="62390808-c838-45e6-be59-d6fd0d208bc8" providerId="ADAL" clId="{19A97A65-FB7E-DC4C-8433-B675572D5E70}" dt="2023-02-22T17:58:30.299" v="9801"/>
          <ac:spMkLst>
            <pc:docMk/>
            <pc:sldMk cId="0" sldId="1911"/>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1"/>
            <ac:spMk id="5" creationId="{C7E8798E-CAF6-2CDF-0EFE-E6F65911680C}"/>
          </ac:spMkLst>
        </pc:spChg>
        <pc:spChg chg="add mod ord">
          <ac:chgData name="Daniel Khashabi" userId="62390808-c838-45e6-be59-d6fd0d208bc8" providerId="ADAL" clId="{19A97A65-FB7E-DC4C-8433-B675572D5E70}" dt="2023-02-22T17:24:42.864" v="9115" actId="700"/>
          <ac:spMkLst>
            <pc:docMk/>
            <pc:sldMk cId="0" sldId="1911"/>
            <ac:spMk id="6" creationId="{7BBE89DF-5286-94BE-9366-72E1B84D235D}"/>
          </ac:spMkLst>
        </pc:spChg>
        <pc:spChg chg="add mod">
          <ac:chgData name="Daniel Khashabi" userId="62390808-c838-45e6-be59-d6fd0d208bc8" providerId="ADAL" clId="{19A97A65-FB7E-DC4C-8433-B675572D5E70}" dt="2023-02-22T17:33:40.817" v="9194"/>
          <ac:spMkLst>
            <pc:docMk/>
            <pc:sldMk cId="0" sldId="1911"/>
            <ac:spMk id="7" creationId="{A2B7BFB7-2247-E327-60E2-B409465C9C4F}"/>
          </ac:spMkLst>
        </pc:spChg>
      </pc:sldChg>
      <pc:sldChg chg="addSp delSp modSp add mod modClrScheme chgLayout">
        <pc:chgData name="Daniel Khashabi" userId="62390808-c838-45e6-be59-d6fd0d208bc8" providerId="ADAL" clId="{19A97A65-FB7E-DC4C-8433-B675572D5E70}" dt="2023-02-22T17:58:30.299" v="9801"/>
        <pc:sldMkLst>
          <pc:docMk/>
          <pc:sldMk cId="0" sldId="1912"/>
        </pc:sldMkLst>
        <pc:spChg chg="mod ord">
          <ac:chgData name="Daniel Khashabi" userId="62390808-c838-45e6-be59-d6fd0d208bc8" providerId="ADAL" clId="{19A97A65-FB7E-DC4C-8433-B675572D5E70}" dt="2023-02-22T17:24:42.864" v="9115" actId="700"/>
          <ac:spMkLst>
            <pc:docMk/>
            <pc:sldMk cId="0" sldId="1912"/>
            <ac:spMk id="2" creationId="{00000000-0000-0000-0000-000000000000}"/>
          </ac:spMkLst>
        </pc:spChg>
        <pc:spChg chg="mod">
          <ac:chgData name="Daniel Khashabi" userId="62390808-c838-45e6-be59-d6fd0d208bc8" providerId="ADAL" clId="{19A97A65-FB7E-DC4C-8433-B675572D5E70}" dt="2023-02-22T17:58:30.299" v="9801"/>
          <ac:spMkLst>
            <pc:docMk/>
            <pc:sldMk cId="0" sldId="1912"/>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2"/>
            <ac:spMk id="5" creationId="{E33ACD7D-2C32-6269-1BD7-355630B2FD25}"/>
          </ac:spMkLst>
        </pc:spChg>
        <pc:spChg chg="add mod ord">
          <ac:chgData name="Daniel Khashabi" userId="62390808-c838-45e6-be59-d6fd0d208bc8" providerId="ADAL" clId="{19A97A65-FB7E-DC4C-8433-B675572D5E70}" dt="2023-02-22T17:24:42.864" v="9115" actId="700"/>
          <ac:spMkLst>
            <pc:docMk/>
            <pc:sldMk cId="0" sldId="1912"/>
            <ac:spMk id="6" creationId="{A84FE0F6-2E3F-982C-F8CD-525E09F19565}"/>
          </ac:spMkLst>
        </pc:spChg>
        <pc:spChg chg="add mod">
          <ac:chgData name="Daniel Khashabi" userId="62390808-c838-45e6-be59-d6fd0d208bc8" providerId="ADAL" clId="{19A97A65-FB7E-DC4C-8433-B675572D5E70}" dt="2023-02-22T17:33:41.987" v="9195"/>
          <ac:spMkLst>
            <pc:docMk/>
            <pc:sldMk cId="0" sldId="1912"/>
            <ac:spMk id="7" creationId="{BC1DDCB6-9E55-1269-5C0A-36286EA57413}"/>
          </ac:spMkLst>
        </pc:spChg>
      </pc:sldChg>
      <pc:sldChg chg="addSp delSp modSp add mod modClrScheme chgLayout">
        <pc:chgData name="Daniel Khashabi" userId="62390808-c838-45e6-be59-d6fd0d208bc8" providerId="ADAL" clId="{19A97A65-FB7E-DC4C-8433-B675572D5E70}" dt="2023-02-22T17:58:30.299" v="9801"/>
        <pc:sldMkLst>
          <pc:docMk/>
          <pc:sldMk cId="0" sldId="1913"/>
        </pc:sldMkLst>
        <pc:spChg chg="mod ord">
          <ac:chgData name="Daniel Khashabi" userId="62390808-c838-45e6-be59-d6fd0d208bc8" providerId="ADAL" clId="{19A97A65-FB7E-DC4C-8433-B675572D5E70}" dt="2023-02-22T17:24:42.864" v="9115" actId="700"/>
          <ac:spMkLst>
            <pc:docMk/>
            <pc:sldMk cId="0" sldId="1913"/>
            <ac:spMk id="2" creationId="{00000000-0000-0000-0000-000000000000}"/>
          </ac:spMkLst>
        </pc:spChg>
        <pc:spChg chg="mod">
          <ac:chgData name="Daniel Khashabi" userId="62390808-c838-45e6-be59-d6fd0d208bc8" providerId="ADAL" clId="{19A97A65-FB7E-DC4C-8433-B675572D5E70}" dt="2023-02-22T17:58:30.299" v="9801"/>
          <ac:spMkLst>
            <pc:docMk/>
            <pc:sldMk cId="0" sldId="1913"/>
            <ac:spMk id="3" creationId="{00000000-0000-0000-0000-000000000000}"/>
          </ac:spMkLst>
        </pc:spChg>
        <pc:spChg chg="mod">
          <ac:chgData name="Daniel Khashabi" userId="62390808-c838-45e6-be59-d6fd0d208bc8" providerId="ADAL" clId="{19A97A65-FB7E-DC4C-8433-B675572D5E70}" dt="2023-02-22T17:58:30.299" v="9801"/>
          <ac:spMkLst>
            <pc:docMk/>
            <pc:sldMk cId="0" sldId="1913"/>
            <ac:spMk id="4" creationId="{00000000-0000-0000-0000-000000000000}"/>
          </ac:spMkLst>
        </pc:spChg>
        <pc:spChg chg="mod">
          <ac:chgData name="Daniel Khashabi" userId="62390808-c838-45e6-be59-d6fd0d208bc8" providerId="ADAL" clId="{19A97A65-FB7E-DC4C-8433-B675572D5E70}" dt="2023-02-22T17:58:30.299" v="9801"/>
          <ac:spMkLst>
            <pc:docMk/>
            <pc:sldMk cId="0" sldId="1913"/>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3"/>
            <ac:spMk id="7" creationId="{270D04A3-5409-EBDB-23DE-D0CC7807113A}"/>
          </ac:spMkLst>
        </pc:spChg>
        <pc:spChg chg="add mod ord">
          <ac:chgData name="Daniel Khashabi" userId="62390808-c838-45e6-be59-d6fd0d208bc8" providerId="ADAL" clId="{19A97A65-FB7E-DC4C-8433-B675572D5E70}" dt="2023-02-22T17:24:42.864" v="9115" actId="700"/>
          <ac:spMkLst>
            <pc:docMk/>
            <pc:sldMk cId="0" sldId="1913"/>
            <ac:spMk id="8" creationId="{0C71263A-B97A-5435-A3BF-B26F1C7B7692}"/>
          </ac:spMkLst>
        </pc:spChg>
        <pc:spChg chg="add mod">
          <ac:chgData name="Daniel Khashabi" userId="62390808-c838-45e6-be59-d6fd0d208bc8" providerId="ADAL" clId="{19A97A65-FB7E-DC4C-8433-B675572D5E70}" dt="2023-02-22T17:33:43.678" v="9196"/>
          <ac:spMkLst>
            <pc:docMk/>
            <pc:sldMk cId="0" sldId="1913"/>
            <ac:spMk id="9" creationId="{CD8025FF-5081-9797-C979-2781D5F1EC64}"/>
          </ac:spMkLst>
        </pc:spChg>
      </pc:sldChg>
      <pc:sldChg chg="addSp delSp modSp add mod modClrScheme chgLayout">
        <pc:chgData name="Daniel Khashabi" userId="62390808-c838-45e6-be59-d6fd0d208bc8" providerId="ADAL" clId="{19A97A65-FB7E-DC4C-8433-B675572D5E70}" dt="2023-02-22T17:58:30.299" v="9801"/>
        <pc:sldMkLst>
          <pc:docMk/>
          <pc:sldMk cId="0" sldId="1914"/>
        </pc:sldMkLst>
        <pc:spChg chg="mod ord">
          <ac:chgData name="Daniel Khashabi" userId="62390808-c838-45e6-be59-d6fd0d208bc8" providerId="ADAL" clId="{19A97A65-FB7E-DC4C-8433-B675572D5E70}" dt="2023-02-22T17:24:42.864" v="9115" actId="700"/>
          <ac:spMkLst>
            <pc:docMk/>
            <pc:sldMk cId="0" sldId="1914"/>
            <ac:spMk id="2" creationId="{00000000-0000-0000-0000-000000000000}"/>
          </ac:spMkLst>
        </pc:spChg>
        <pc:spChg chg="mod">
          <ac:chgData name="Daniel Khashabi" userId="62390808-c838-45e6-be59-d6fd0d208bc8" providerId="ADAL" clId="{19A97A65-FB7E-DC4C-8433-B675572D5E70}" dt="2023-02-22T17:58:30.299" v="9801"/>
          <ac:spMkLst>
            <pc:docMk/>
            <pc:sldMk cId="0" sldId="1914"/>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4"/>
            <ac:spMk id="4" creationId="{246D41C0-E51A-4F0A-A6E8-C9928D57F1B8}"/>
          </ac:spMkLst>
        </pc:spChg>
        <pc:spChg chg="add mod ord">
          <ac:chgData name="Daniel Khashabi" userId="62390808-c838-45e6-be59-d6fd0d208bc8" providerId="ADAL" clId="{19A97A65-FB7E-DC4C-8433-B675572D5E70}" dt="2023-02-22T17:24:42.864" v="9115" actId="700"/>
          <ac:spMkLst>
            <pc:docMk/>
            <pc:sldMk cId="0" sldId="1914"/>
            <ac:spMk id="5" creationId="{584088AA-7A04-33C9-F689-69F338A401BA}"/>
          </ac:spMkLst>
        </pc:spChg>
        <pc:spChg chg="add mod">
          <ac:chgData name="Daniel Khashabi" userId="62390808-c838-45e6-be59-d6fd0d208bc8" providerId="ADAL" clId="{19A97A65-FB7E-DC4C-8433-B675572D5E70}" dt="2023-02-22T17:33:45.090" v="9197"/>
          <ac:spMkLst>
            <pc:docMk/>
            <pc:sldMk cId="0" sldId="1914"/>
            <ac:spMk id="6" creationId="{FC86F27E-CA32-7706-A067-CFDA6DA1F098}"/>
          </ac:spMkLst>
        </pc:spChg>
      </pc:sldChg>
      <pc:sldChg chg="addSp delSp modSp add mod modClrScheme chgLayout">
        <pc:chgData name="Daniel Khashabi" userId="62390808-c838-45e6-be59-d6fd0d208bc8" providerId="ADAL" clId="{19A97A65-FB7E-DC4C-8433-B675572D5E70}" dt="2023-02-22T17:58:30.299" v="9801"/>
        <pc:sldMkLst>
          <pc:docMk/>
          <pc:sldMk cId="0" sldId="1915"/>
        </pc:sldMkLst>
        <pc:spChg chg="mod ord">
          <ac:chgData name="Daniel Khashabi" userId="62390808-c838-45e6-be59-d6fd0d208bc8" providerId="ADAL" clId="{19A97A65-FB7E-DC4C-8433-B675572D5E70}" dt="2023-02-22T17:24:42.864" v="9115" actId="700"/>
          <ac:spMkLst>
            <pc:docMk/>
            <pc:sldMk cId="0" sldId="1915"/>
            <ac:spMk id="2" creationId="{00000000-0000-0000-0000-000000000000}"/>
          </ac:spMkLst>
        </pc:spChg>
        <pc:spChg chg="mod">
          <ac:chgData name="Daniel Khashabi" userId="62390808-c838-45e6-be59-d6fd0d208bc8" providerId="ADAL" clId="{19A97A65-FB7E-DC4C-8433-B675572D5E70}" dt="2023-02-22T17:58:30.299" v="9801"/>
          <ac:spMkLst>
            <pc:docMk/>
            <pc:sldMk cId="0" sldId="1915"/>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5"/>
            <ac:spMk id="8" creationId="{2F1EF35D-9866-BE5B-3E30-FE946299D031}"/>
          </ac:spMkLst>
        </pc:spChg>
        <pc:spChg chg="add mod ord">
          <ac:chgData name="Daniel Khashabi" userId="62390808-c838-45e6-be59-d6fd0d208bc8" providerId="ADAL" clId="{19A97A65-FB7E-DC4C-8433-B675572D5E70}" dt="2023-02-22T17:24:42.864" v="9115" actId="700"/>
          <ac:spMkLst>
            <pc:docMk/>
            <pc:sldMk cId="0" sldId="1915"/>
            <ac:spMk id="9" creationId="{809CD2BF-CB1C-0A8A-21D6-AAF1EFD2ADAA}"/>
          </ac:spMkLst>
        </pc:spChg>
        <pc:spChg chg="add mod">
          <ac:chgData name="Daniel Khashabi" userId="62390808-c838-45e6-be59-d6fd0d208bc8" providerId="ADAL" clId="{19A97A65-FB7E-DC4C-8433-B675572D5E70}" dt="2023-02-22T17:33:46.717" v="9198"/>
          <ac:spMkLst>
            <pc:docMk/>
            <pc:sldMk cId="0" sldId="1915"/>
            <ac:spMk id="10" creationId="{3712B7DB-3DA4-463B-B402-7F86F161F4D1}"/>
          </ac:spMkLst>
        </pc:spChg>
      </pc:sldChg>
      <pc:sldChg chg="addSp delSp modSp add mod modClrScheme chgLayout">
        <pc:chgData name="Daniel Khashabi" userId="62390808-c838-45e6-be59-d6fd0d208bc8" providerId="ADAL" clId="{19A97A65-FB7E-DC4C-8433-B675572D5E70}" dt="2023-02-22T17:58:30.299" v="9801"/>
        <pc:sldMkLst>
          <pc:docMk/>
          <pc:sldMk cId="0" sldId="1916"/>
        </pc:sldMkLst>
        <pc:spChg chg="mod ord">
          <ac:chgData name="Daniel Khashabi" userId="62390808-c838-45e6-be59-d6fd0d208bc8" providerId="ADAL" clId="{19A97A65-FB7E-DC4C-8433-B675572D5E70}" dt="2023-02-22T17:24:42.864" v="9115" actId="700"/>
          <ac:spMkLst>
            <pc:docMk/>
            <pc:sldMk cId="0" sldId="1916"/>
            <ac:spMk id="2" creationId="{00000000-0000-0000-0000-000000000000}"/>
          </ac:spMkLst>
        </pc:spChg>
        <pc:spChg chg="mod">
          <ac:chgData name="Daniel Khashabi" userId="62390808-c838-45e6-be59-d6fd0d208bc8" providerId="ADAL" clId="{19A97A65-FB7E-DC4C-8433-B675572D5E70}" dt="2023-02-22T17:58:30.299" v="9801"/>
          <ac:spMkLst>
            <pc:docMk/>
            <pc:sldMk cId="0" sldId="191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6"/>
            <ac:spMk id="7" creationId="{8DE9264F-5A30-1BDF-4830-F930E82E4C6C}"/>
          </ac:spMkLst>
        </pc:spChg>
        <pc:spChg chg="add mod ord">
          <ac:chgData name="Daniel Khashabi" userId="62390808-c838-45e6-be59-d6fd0d208bc8" providerId="ADAL" clId="{19A97A65-FB7E-DC4C-8433-B675572D5E70}" dt="2023-02-22T17:24:42.864" v="9115" actId="700"/>
          <ac:spMkLst>
            <pc:docMk/>
            <pc:sldMk cId="0" sldId="1916"/>
            <ac:spMk id="8" creationId="{7353AE69-901F-0EDE-9D28-BDADF3231109}"/>
          </ac:spMkLst>
        </pc:spChg>
        <pc:spChg chg="add mod">
          <ac:chgData name="Daniel Khashabi" userId="62390808-c838-45e6-be59-d6fd0d208bc8" providerId="ADAL" clId="{19A97A65-FB7E-DC4C-8433-B675572D5E70}" dt="2023-02-22T17:33:48.144" v="9199"/>
          <ac:spMkLst>
            <pc:docMk/>
            <pc:sldMk cId="0" sldId="1916"/>
            <ac:spMk id="9" creationId="{DD342B43-8D39-2F69-A8C3-189768026587}"/>
          </ac:spMkLst>
        </pc:spChg>
      </pc:sldChg>
      <pc:sldChg chg="addSp delSp modSp add mod modClrScheme chgLayout">
        <pc:chgData name="Daniel Khashabi" userId="62390808-c838-45e6-be59-d6fd0d208bc8" providerId="ADAL" clId="{19A97A65-FB7E-DC4C-8433-B675572D5E70}" dt="2023-02-22T17:58:30.299" v="9801"/>
        <pc:sldMkLst>
          <pc:docMk/>
          <pc:sldMk cId="0" sldId="1917"/>
        </pc:sldMkLst>
        <pc:spChg chg="mod ord">
          <ac:chgData name="Daniel Khashabi" userId="62390808-c838-45e6-be59-d6fd0d208bc8" providerId="ADAL" clId="{19A97A65-FB7E-DC4C-8433-B675572D5E70}" dt="2023-02-22T17:24:42.864" v="9115" actId="700"/>
          <ac:spMkLst>
            <pc:docMk/>
            <pc:sldMk cId="0" sldId="1917"/>
            <ac:spMk id="2" creationId="{00000000-0000-0000-0000-000000000000}"/>
          </ac:spMkLst>
        </pc:spChg>
        <pc:spChg chg="mod">
          <ac:chgData name="Daniel Khashabi" userId="62390808-c838-45e6-be59-d6fd0d208bc8" providerId="ADAL" clId="{19A97A65-FB7E-DC4C-8433-B675572D5E70}" dt="2023-02-22T17:58:30.299" v="9801"/>
          <ac:spMkLst>
            <pc:docMk/>
            <pc:sldMk cId="0" sldId="191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7"/>
            <ac:spMk id="5" creationId="{E6F41344-3591-F3E5-9E16-8A88B615C5B2}"/>
          </ac:spMkLst>
        </pc:spChg>
        <pc:spChg chg="add mod ord">
          <ac:chgData name="Daniel Khashabi" userId="62390808-c838-45e6-be59-d6fd0d208bc8" providerId="ADAL" clId="{19A97A65-FB7E-DC4C-8433-B675572D5E70}" dt="2023-02-22T17:24:42.864" v="9115" actId="700"/>
          <ac:spMkLst>
            <pc:docMk/>
            <pc:sldMk cId="0" sldId="1917"/>
            <ac:spMk id="6" creationId="{83CF077C-B908-FA7C-5EC6-BC5745809C40}"/>
          </ac:spMkLst>
        </pc:spChg>
        <pc:spChg chg="add mod">
          <ac:chgData name="Daniel Khashabi" userId="62390808-c838-45e6-be59-d6fd0d208bc8" providerId="ADAL" clId="{19A97A65-FB7E-DC4C-8433-B675572D5E70}" dt="2023-02-22T17:33:49.605" v="9200"/>
          <ac:spMkLst>
            <pc:docMk/>
            <pc:sldMk cId="0" sldId="1917"/>
            <ac:spMk id="7" creationId="{3F245731-C89E-CE2A-FC37-E899B21AF845}"/>
          </ac:spMkLst>
        </pc:spChg>
      </pc:sldChg>
      <pc:sldChg chg="addSp delSp modSp add mod modClrScheme chgLayout">
        <pc:chgData name="Daniel Khashabi" userId="62390808-c838-45e6-be59-d6fd0d208bc8" providerId="ADAL" clId="{19A97A65-FB7E-DC4C-8433-B675572D5E70}" dt="2023-02-22T17:58:30.299" v="9801"/>
        <pc:sldMkLst>
          <pc:docMk/>
          <pc:sldMk cId="0" sldId="1918"/>
        </pc:sldMkLst>
        <pc:spChg chg="mod ord">
          <ac:chgData name="Daniel Khashabi" userId="62390808-c838-45e6-be59-d6fd0d208bc8" providerId="ADAL" clId="{19A97A65-FB7E-DC4C-8433-B675572D5E70}" dt="2023-02-22T17:24:42.864" v="9115" actId="700"/>
          <ac:spMkLst>
            <pc:docMk/>
            <pc:sldMk cId="0" sldId="1918"/>
            <ac:spMk id="2" creationId="{00000000-0000-0000-0000-000000000000}"/>
          </ac:spMkLst>
        </pc:spChg>
        <pc:spChg chg="mod">
          <ac:chgData name="Daniel Khashabi" userId="62390808-c838-45e6-be59-d6fd0d208bc8" providerId="ADAL" clId="{19A97A65-FB7E-DC4C-8433-B675572D5E70}" dt="2023-02-22T17:58:30.299" v="9801"/>
          <ac:spMkLst>
            <pc:docMk/>
            <pc:sldMk cId="0" sldId="1918"/>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8"/>
            <ac:spMk id="5" creationId="{162E159A-5AFD-B28F-7E98-BC0E900BE230}"/>
          </ac:spMkLst>
        </pc:spChg>
        <pc:spChg chg="add mod ord">
          <ac:chgData name="Daniel Khashabi" userId="62390808-c838-45e6-be59-d6fd0d208bc8" providerId="ADAL" clId="{19A97A65-FB7E-DC4C-8433-B675572D5E70}" dt="2023-02-22T17:24:42.864" v="9115" actId="700"/>
          <ac:spMkLst>
            <pc:docMk/>
            <pc:sldMk cId="0" sldId="1918"/>
            <ac:spMk id="6" creationId="{8115B298-961E-EABD-E132-A37C7B19894C}"/>
          </ac:spMkLst>
        </pc:spChg>
        <pc:spChg chg="add mod">
          <ac:chgData name="Daniel Khashabi" userId="62390808-c838-45e6-be59-d6fd0d208bc8" providerId="ADAL" clId="{19A97A65-FB7E-DC4C-8433-B675572D5E70}" dt="2023-02-22T17:33:51.146" v="9201"/>
          <ac:spMkLst>
            <pc:docMk/>
            <pc:sldMk cId="0" sldId="1918"/>
            <ac:spMk id="7" creationId="{BD937703-8C86-AC3A-EA79-4C43B32DB4AA}"/>
          </ac:spMkLst>
        </pc:spChg>
      </pc:sldChg>
      <pc:sldChg chg="addSp delSp modSp add mod modClrScheme chgLayout">
        <pc:chgData name="Daniel Khashabi" userId="62390808-c838-45e6-be59-d6fd0d208bc8" providerId="ADAL" clId="{19A97A65-FB7E-DC4C-8433-B675572D5E70}" dt="2023-02-22T17:58:30.299" v="9801"/>
        <pc:sldMkLst>
          <pc:docMk/>
          <pc:sldMk cId="0" sldId="1919"/>
        </pc:sldMkLst>
        <pc:spChg chg="mod ord">
          <ac:chgData name="Daniel Khashabi" userId="62390808-c838-45e6-be59-d6fd0d208bc8" providerId="ADAL" clId="{19A97A65-FB7E-DC4C-8433-B675572D5E70}" dt="2023-02-22T17:24:42.864" v="9115" actId="700"/>
          <ac:spMkLst>
            <pc:docMk/>
            <pc:sldMk cId="0" sldId="1919"/>
            <ac:spMk id="2" creationId="{00000000-0000-0000-0000-000000000000}"/>
          </ac:spMkLst>
        </pc:spChg>
        <pc:spChg chg="mod">
          <ac:chgData name="Daniel Khashabi" userId="62390808-c838-45e6-be59-d6fd0d208bc8" providerId="ADAL" clId="{19A97A65-FB7E-DC4C-8433-B675572D5E70}" dt="2023-02-22T17:58:30.299" v="9801"/>
          <ac:spMkLst>
            <pc:docMk/>
            <pc:sldMk cId="0" sldId="1919"/>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19"/>
            <ac:spMk id="5" creationId="{9AFA1833-FF35-E003-E9CB-10DA94E4FDB7}"/>
          </ac:spMkLst>
        </pc:spChg>
        <pc:spChg chg="add mod ord">
          <ac:chgData name="Daniel Khashabi" userId="62390808-c838-45e6-be59-d6fd0d208bc8" providerId="ADAL" clId="{19A97A65-FB7E-DC4C-8433-B675572D5E70}" dt="2023-02-22T17:24:42.864" v="9115" actId="700"/>
          <ac:spMkLst>
            <pc:docMk/>
            <pc:sldMk cId="0" sldId="1919"/>
            <ac:spMk id="6" creationId="{EA691939-561E-341D-1E19-50D319E8ABFB}"/>
          </ac:spMkLst>
        </pc:spChg>
        <pc:spChg chg="add mod">
          <ac:chgData name="Daniel Khashabi" userId="62390808-c838-45e6-be59-d6fd0d208bc8" providerId="ADAL" clId="{19A97A65-FB7E-DC4C-8433-B675572D5E70}" dt="2023-02-22T17:33:52.267" v="9202"/>
          <ac:spMkLst>
            <pc:docMk/>
            <pc:sldMk cId="0" sldId="1919"/>
            <ac:spMk id="7" creationId="{96F379F0-1486-207C-DF4F-6A1FB6B54782}"/>
          </ac:spMkLst>
        </pc:spChg>
      </pc:sldChg>
      <pc:sldChg chg="addSp delSp modSp add mod modClrScheme chgLayout">
        <pc:chgData name="Daniel Khashabi" userId="62390808-c838-45e6-be59-d6fd0d208bc8" providerId="ADAL" clId="{19A97A65-FB7E-DC4C-8433-B675572D5E70}" dt="2023-02-22T17:58:30.299" v="9801"/>
        <pc:sldMkLst>
          <pc:docMk/>
          <pc:sldMk cId="0" sldId="1920"/>
        </pc:sldMkLst>
        <pc:spChg chg="mod ord">
          <ac:chgData name="Daniel Khashabi" userId="62390808-c838-45e6-be59-d6fd0d208bc8" providerId="ADAL" clId="{19A97A65-FB7E-DC4C-8433-B675572D5E70}" dt="2023-02-22T17:24:42.864" v="9115" actId="700"/>
          <ac:spMkLst>
            <pc:docMk/>
            <pc:sldMk cId="0" sldId="1920"/>
            <ac:spMk id="2" creationId="{00000000-0000-0000-0000-000000000000}"/>
          </ac:spMkLst>
        </pc:spChg>
        <pc:spChg chg="mod">
          <ac:chgData name="Daniel Khashabi" userId="62390808-c838-45e6-be59-d6fd0d208bc8" providerId="ADAL" clId="{19A97A65-FB7E-DC4C-8433-B675572D5E70}" dt="2023-02-22T17:58:30.299" v="9801"/>
          <ac:spMkLst>
            <pc:docMk/>
            <pc:sldMk cId="0" sldId="192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0"/>
            <ac:spMk id="6" creationId="{4A8016ED-6E23-CB36-D917-F613ECAC70F4}"/>
          </ac:spMkLst>
        </pc:spChg>
        <pc:spChg chg="add mod ord">
          <ac:chgData name="Daniel Khashabi" userId="62390808-c838-45e6-be59-d6fd0d208bc8" providerId="ADAL" clId="{19A97A65-FB7E-DC4C-8433-B675572D5E70}" dt="2023-02-22T17:24:42.864" v="9115" actId="700"/>
          <ac:spMkLst>
            <pc:docMk/>
            <pc:sldMk cId="0" sldId="1920"/>
            <ac:spMk id="7" creationId="{6993A175-A662-8A6D-E16F-3F67454A4DE5}"/>
          </ac:spMkLst>
        </pc:spChg>
        <pc:spChg chg="add mod">
          <ac:chgData name="Daniel Khashabi" userId="62390808-c838-45e6-be59-d6fd0d208bc8" providerId="ADAL" clId="{19A97A65-FB7E-DC4C-8433-B675572D5E70}" dt="2023-02-22T17:33:53.282" v="9203"/>
          <ac:spMkLst>
            <pc:docMk/>
            <pc:sldMk cId="0" sldId="1920"/>
            <ac:spMk id="8" creationId="{8F571AE6-40B1-CDFD-3777-5308F3DDFB7F}"/>
          </ac:spMkLst>
        </pc:spChg>
      </pc:sldChg>
      <pc:sldChg chg="addSp delSp modSp add mod modClrScheme chgLayout">
        <pc:chgData name="Daniel Khashabi" userId="62390808-c838-45e6-be59-d6fd0d208bc8" providerId="ADAL" clId="{19A97A65-FB7E-DC4C-8433-B675572D5E70}" dt="2023-02-22T17:58:30.299" v="9801"/>
        <pc:sldMkLst>
          <pc:docMk/>
          <pc:sldMk cId="0" sldId="1921"/>
        </pc:sldMkLst>
        <pc:spChg chg="mod">
          <ac:chgData name="Daniel Khashabi" userId="62390808-c838-45e6-be59-d6fd0d208bc8" providerId="ADAL" clId="{19A97A65-FB7E-DC4C-8433-B675572D5E70}" dt="2023-02-22T17:58:30.299" v="9801"/>
          <ac:spMkLst>
            <pc:docMk/>
            <pc:sldMk cId="0" sldId="1921"/>
            <ac:spMk id="2" creationId="{00000000-0000-0000-0000-000000000000}"/>
          </ac:spMkLst>
        </pc:spChg>
        <pc:spChg chg="mod ord">
          <ac:chgData name="Daniel Khashabi" userId="62390808-c838-45e6-be59-d6fd0d208bc8" providerId="ADAL" clId="{19A97A65-FB7E-DC4C-8433-B675572D5E70}" dt="2023-02-22T17:24:42.864" v="9115" actId="700"/>
          <ac:spMkLst>
            <pc:docMk/>
            <pc:sldMk cId="0" sldId="1921"/>
            <ac:spMk id="3" creationId="{00000000-0000-0000-0000-000000000000}"/>
          </ac:spMkLst>
        </pc:spChg>
        <pc:spChg chg="mod">
          <ac:chgData name="Daniel Khashabi" userId="62390808-c838-45e6-be59-d6fd0d208bc8" providerId="ADAL" clId="{19A97A65-FB7E-DC4C-8433-B675572D5E70}" dt="2023-02-22T17:58:30.299" v="9801"/>
          <ac:spMkLst>
            <pc:docMk/>
            <pc:sldMk cId="0" sldId="1921"/>
            <ac:spMk id="6" creationId="{00000000-0000-0000-0000-000000000000}"/>
          </ac:spMkLst>
        </pc:spChg>
        <pc:spChg chg="mod">
          <ac:chgData name="Daniel Khashabi" userId="62390808-c838-45e6-be59-d6fd0d208bc8" providerId="ADAL" clId="{19A97A65-FB7E-DC4C-8433-B675572D5E70}" dt="2023-02-22T17:58:30.299" v="9801"/>
          <ac:spMkLst>
            <pc:docMk/>
            <pc:sldMk cId="0" sldId="1921"/>
            <ac:spMk id="7" creationId="{00000000-0000-0000-0000-000000000000}"/>
          </ac:spMkLst>
        </pc:spChg>
        <pc:spChg chg="mod">
          <ac:chgData name="Daniel Khashabi" userId="62390808-c838-45e6-be59-d6fd0d208bc8" providerId="ADAL" clId="{19A97A65-FB7E-DC4C-8433-B675572D5E70}" dt="2023-02-22T17:58:30.299" v="9801"/>
          <ac:spMkLst>
            <pc:docMk/>
            <pc:sldMk cId="0" sldId="1921"/>
            <ac:spMk id="8" creationId="{00000000-0000-0000-0000-000000000000}"/>
          </ac:spMkLst>
        </pc:spChg>
        <pc:spChg chg="mod">
          <ac:chgData name="Daniel Khashabi" userId="62390808-c838-45e6-be59-d6fd0d208bc8" providerId="ADAL" clId="{19A97A65-FB7E-DC4C-8433-B675572D5E70}" dt="2023-02-22T17:58:30.299" v="9801"/>
          <ac:spMkLst>
            <pc:docMk/>
            <pc:sldMk cId="0" sldId="1921"/>
            <ac:spMk id="9"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1"/>
            <ac:spMk id="11" creationId="{D0E689C4-2D1B-D46F-2990-CFC0E97D15E9}"/>
          </ac:spMkLst>
        </pc:spChg>
        <pc:spChg chg="add mod ord">
          <ac:chgData name="Daniel Khashabi" userId="62390808-c838-45e6-be59-d6fd0d208bc8" providerId="ADAL" clId="{19A97A65-FB7E-DC4C-8433-B675572D5E70}" dt="2023-02-22T17:24:42.864" v="9115" actId="700"/>
          <ac:spMkLst>
            <pc:docMk/>
            <pc:sldMk cId="0" sldId="1921"/>
            <ac:spMk id="12" creationId="{C1518F0E-C4DE-6F0A-5189-EA4970BF371F}"/>
          </ac:spMkLst>
        </pc:spChg>
        <pc:spChg chg="add mod">
          <ac:chgData name="Daniel Khashabi" userId="62390808-c838-45e6-be59-d6fd0d208bc8" providerId="ADAL" clId="{19A97A65-FB7E-DC4C-8433-B675572D5E70}" dt="2023-02-22T17:33:54.492" v="9204"/>
          <ac:spMkLst>
            <pc:docMk/>
            <pc:sldMk cId="0" sldId="1921"/>
            <ac:spMk id="13" creationId="{2E35D6D0-5A5F-C5FC-2E78-A3A3CF061AE6}"/>
          </ac:spMkLst>
        </pc:spChg>
      </pc:sldChg>
      <pc:sldChg chg="addSp delSp modSp add mod modClrScheme chgLayout">
        <pc:chgData name="Daniel Khashabi" userId="62390808-c838-45e6-be59-d6fd0d208bc8" providerId="ADAL" clId="{19A97A65-FB7E-DC4C-8433-B675572D5E70}" dt="2023-02-22T17:33:55.182" v="9205"/>
        <pc:sldMkLst>
          <pc:docMk/>
          <pc:sldMk cId="0" sldId="1922"/>
        </pc:sldMkLst>
        <pc:spChg chg="mod ord">
          <ac:chgData name="Daniel Khashabi" userId="62390808-c838-45e6-be59-d6fd0d208bc8" providerId="ADAL" clId="{19A97A65-FB7E-DC4C-8433-B675572D5E70}" dt="2023-02-22T17:24:42.864" v="9115" actId="700"/>
          <ac:spMkLst>
            <pc:docMk/>
            <pc:sldMk cId="0" sldId="1922"/>
            <ac:spMk id="2"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2"/>
            <ac:spMk id="3" creationId="{7A8166A3-EFA8-5184-FC00-C8F04FD4D170}"/>
          </ac:spMkLst>
        </pc:spChg>
        <pc:spChg chg="add mod ord">
          <ac:chgData name="Daniel Khashabi" userId="62390808-c838-45e6-be59-d6fd0d208bc8" providerId="ADAL" clId="{19A97A65-FB7E-DC4C-8433-B675572D5E70}" dt="2023-02-22T17:24:42.864" v="9115" actId="700"/>
          <ac:spMkLst>
            <pc:docMk/>
            <pc:sldMk cId="0" sldId="1922"/>
            <ac:spMk id="4" creationId="{BF42B1CB-9DFB-ED0A-41AB-2B844AA65ED2}"/>
          </ac:spMkLst>
        </pc:spChg>
        <pc:spChg chg="add mod">
          <ac:chgData name="Daniel Khashabi" userId="62390808-c838-45e6-be59-d6fd0d208bc8" providerId="ADAL" clId="{19A97A65-FB7E-DC4C-8433-B675572D5E70}" dt="2023-02-22T17:33:55.182" v="9205"/>
          <ac:spMkLst>
            <pc:docMk/>
            <pc:sldMk cId="0" sldId="1922"/>
            <ac:spMk id="5" creationId="{D8DAEEDB-BA7B-B5B5-3FF3-A65EC3F6A6EA}"/>
          </ac:spMkLst>
        </pc:spChg>
      </pc:sldChg>
      <pc:sldChg chg="addSp delSp modSp add mod modClrScheme chgLayout">
        <pc:chgData name="Daniel Khashabi" userId="62390808-c838-45e6-be59-d6fd0d208bc8" providerId="ADAL" clId="{19A97A65-FB7E-DC4C-8433-B675572D5E70}" dt="2023-02-22T17:58:30.299" v="9801"/>
        <pc:sldMkLst>
          <pc:docMk/>
          <pc:sldMk cId="0" sldId="1923"/>
        </pc:sldMkLst>
        <pc:spChg chg="mod ord">
          <ac:chgData name="Daniel Khashabi" userId="62390808-c838-45e6-be59-d6fd0d208bc8" providerId="ADAL" clId="{19A97A65-FB7E-DC4C-8433-B675572D5E70}" dt="2023-02-22T17:24:42.864" v="9115" actId="700"/>
          <ac:spMkLst>
            <pc:docMk/>
            <pc:sldMk cId="0" sldId="1923"/>
            <ac:spMk id="2" creationId="{00000000-0000-0000-0000-000000000000}"/>
          </ac:spMkLst>
        </pc:spChg>
        <pc:spChg chg="mod">
          <ac:chgData name="Daniel Khashabi" userId="62390808-c838-45e6-be59-d6fd0d208bc8" providerId="ADAL" clId="{19A97A65-FB7E-DC4C-8433-B675572D5E70}" dt="2023-02-22T17:58:30.299" v="9801"/>
          <ac:spMkLst>
            <pc:docMk/>
            <pc:sldMk cId="0" sldId="1923"/>
            <ac:spMk id="3" creationId="{00000000-0000-0000-0000-000000000000}"/>
          </ac:spMkLst>
        </pc:spChg>
        <pc:spChg chg="mod">
          <ac:chgData name="Daniel Khashabi" userId="62390808-c838-45e6-be59-d6fd0d208bc8" providerId="ADAL" clId="{19A97A65-FB7E-DC4C-8433-B675572D5E70}" dt="2023-02-22T17:58:30.299" v="9801"/>
          <ac:spMkLst>
            <pc:docMk/>
            <pc:sldMk cId="0" sldId="1923"/>
            <ac:spMk id="4" creationId="{00000000-0000-0000-0000-000000000000}"/>
          </ac:spMkLst>
        </pc:spChg>
        <pc:spChg chg="mod">
          <ac:chgData name="Daniel Khashabi" userId="62390808-c838-45e6-be59-d6fd0d208bc8" providerId="ADAL" clId="{19A97A65-FB7E-DC4C-8433-B675572D5E70}" dt="2023-02-22T17:58:30.299" v="9801"/>
          <ac:spMkLst>
            <pc:docMk/>
            <pc:sldMk cId="0" sldId="1923"/>
            <ac:spMk id="10"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3"/>
            <ac:spMk id="11" creationId="{47B3C0B3-2AB1-BE88-7DA5-7CEE7C21C0B6}"/>
          </ac:spMkLst>
        </pc:spChg>
        <pc:spChg chg="add mod ord">
          <ac:chgData name="Daniel Khashabi" userId="62390808-c838-45e6-be59-d6fd0d208bc8" providerId="ADAL" clId="{19A97A65-FB7E-DC4C-8433-B675572D5E70}" dt="2023-02-22T17:24:42.864" v="9115" actId="700"/>
          <ac:spMkLst>
            <pc:docMk/>
            <pc:sldMk cId="0" sldId="1923"/>
            <ac:spMk id="12" creationId="{27281BA1-3615-44ED-F755-11981F20B57D}"/>
          </ac:spMkLst>
        </pc:spChg>
        <pc:spChg chg="add mod">
          <ac:chgData name="Daniel Khashabi" userId="62390808-c838-45e6-be59-d6fd0d208bc8" providerId="ADAL" clId="{19A97A65-FB7E-DC4C-8433-B675572D5E70}" dt="2023-02-22T17:33:56.212" v="9206"/>
          <ac:spMkLst>
            <pc:docMk/>
            <pc:sldMk cId="0" sldId="1923"/>
            <ac:spMk id="13" creationId="{E0B9AF55-C72A-B0C2-A6A1-791B279E946D}"/>
          </ac:spMkLst>
        </pc:spChg>
      </pc:sldChg>
      <pc:sldChg chg="addSp delSp modSp add mod modClrScheme chgLayout">
        <pc:chgData name="Daniel Khashabi" userId="62390808-c838-45e6-be59-d6fd0d208bc8" providerId="ADAL" clId="{19A97A65-FB7E-DC4C-8433-B675572D5E70}" dt="2023-02-22T17:58:30.299" v="9801"/>
        <pc:sldMkLst>
          <pc:docMk/>
          <pc:sldMk cId="0" sldId="1924"/>
        </pc:sldMkLst>
        <pc:spChg chg="mod ord">
          <ac:chgData name="Daniel Khashabi" userId="62390808-c838-45e6-be59-d6fd0d208bc8" providerId="ADAL" clId="{19A97A65-FB7E-DC4C-8433-B675572D5E70}" dt="2023-02-22T17:24:42.864" v="9115" actId="700"/>
          <ac:spMkLst>
            <pc:docMk/>
            <pc:sldMk cId="0" sldId="1924"/>
            <ac:spMk id="2" creationId="{00000000-0000-0000-0000-000000000000}"/>
          </ac:spMkLst>
        </pc:spChg>
        <pc:spChg chg="mod">
          <ac:chgData name="Daniel Khashabi" userId="62390808-c838-45e6-be59-d6fd0d208bc8" providerId="ADAL" clId="{19A97A65-FB7E-DC4C-8433-B675572D5E70}" dt="2023-02-22T17:58:30.299" v="9801"/>
          <ac:spMkLst>
            <pc:docMk/>
            <pc:sldMk cId="0" sldId="1924"/>
            <ac:spMk id="3" creationId="{00000000-0000-0000-0000-000000000000}"/>
          </ac:spMkLst>
        </pc:spChg>
        <pc:spChg chg="mod">
          <ac:chgData name="Daniel Khashabi" userId="62390808-c838-45e6-be59-d6fd0d208bc8" providerId="ADAL" clId="{19A97A65-FB7E-DC4C-8433-B675572D5E70}" dt="2023-02-22T17:58:30.299" v="9801"/>
          <ac:spMkLst>
            <pc:docMk/>
            <pc:sldMk cId="0" sldId="1924"/>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4"/>
            <ac:spMk id="6" creationId="{A7819561-B4A8-FA30-6AB7-A66D79FDC934}"/>
          </ac:spMkLst>
        </pc:spChg>
        <pc:spChg chg="add mod ord">
          <ac:chgData name="Daniel Khashabi" userId="62390808-c838-45e6-be59-d6fd0d208bc8" providerId="ADAL" clId="{19A97A65-FB7E-DC4C-8433-B675572D5E70}" dt="2023-02-22T17:24:42.864" v="9115" actId="700"/>
          <ac:spMkLst>
            <pc:docMk/>
            <pc:sldMk cId="0" sldId="1924"/>
            <ac:spMk id="7" creationId="{9B628EA9-8FFC-2AC2-9347-5B8F6AF23A9C}"/>
          </ac:spMkLst>
        </pc:spChg>
        <pc:spChg chg="add mod">
          <ac:chgData name="Daniel Khashabi" userId="62390808-c838-45e6-be59-d6fd0d208bc8" providerId="ADAL" clId="{19A97A65-FB7E-DC4C-8433-B675572D5E70}" dt="2023-02-22T17:33:58.616" v="9208"/>
          <ac:spMkLst>
            <pc:docMk/>
            <pc:sldMk cId="0" sldId="1924"/>
            <ac:spMk id="8" creationId="{568CB724-965A-23F6-7946-CED11EE1CAE7}"/>
          </ac:spMkLst>
        </pc:spChg>
      </pc:sldChg>
      <pc:sldChg chg="addSp delSp modSp add mod modClrScheme chgLayout">
        <pc:chgData name="Daniel Khashabi" userId="62390808-c838-45e6-be59-d6fd0d208bc8" providerId="ADAL" clId="{19A97A65-FB7E-DC4C-8433-B675572D5E70}" dt="2023-02-22T17:58:30.299" v="9801"/>
        <pc:sldMkLst>
          <pc:docMk/>
          <pc:sldMk cId="0" sldId="1925"/>
        </pc:sldMkLst>
        <pc:spChg chg="mod ord">
          <ac:chgData name="Daniel Khashabi" userId="62390808-c838-45e6-be59-d6fd0d208bc8" providerId="ADAL" clId="{19A97A65-FB7E-DC4C-8433-B675572D5E70}" dt="2023-02-22T17:24:42.864" v="9115" actId="700"/>
          <ac:spMkLst>
            <pc:docMk/>
            <pc:sldMk cId="0" sldId="1925"/>
            <ac:spMk id="2" creationId="{00000000-0000-0000-0000-000000000000}"/>
          </ac:spMkLst>
        </pc:spChg>
        <pc:spChg chg="mod">
          <ac:chgData name="Daniel Khashabi" userId="62390808-c838-45e6-be59-d6fd0d208bc8" providerId="ADAL" clId="{19A97A65-FB7E-DC4C-8433-B675572D5E70}" dt="2023-02-22T17:58:30.299" v="9801"/>
          <ac:spMkLst>
            <pc:docMk/>
            <pc:sldMk cId="0" sldId="1925"/>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5"/>
            <ac:spMk id="5" creationId="{575E3E54-98E5-AE8F-7F5A-8004F13FF861}"/>
          </ac:spMkLst>
        </pc:spChg>
        <pc:spChg chg="add mod ord">
          <ac:chgData name="Daniel Khashabi" userId="62390808-c838-45e6-be59-d6fd0d208bc8" providerId="ADAL" clId="{19A97A65-FB7E-DC4C-8433-B675572D5E70}" dt="2023-02-22T17:24:42.864" v="9115" actId="700"/>
          <ac:spMkLst>
            <pc:docMk/>
            <pc:sldMk cId="0" sldId="1925"/>
            <ac:spMk id="6" creationId="{F971C943-F841-40D4-4220-7ECAED9EE805}"/>
          </ac:spMkLst>
        </pc:spChg>
        <pc:spChg chg="add mod">
          <ac:chgData name="Daniel Khashabi" userId="62390808-c838-45e6-be59-d6fd0d208bc8" providerId="ADAL" clId="{19A97A65-FB7E-DC4C-8433-B675572D5E70}" dt="2023-02-22T17:33:59.846" v="9209"/>
          <ac:spMkLst>
            <pc:docMk/>
            <pc:sldMk cId="0" sldId="1925"/>
            <ac:spMk id="7" creationId="{D3176528-3434-4491-849E-5EF5ED997AD1}"/>
          </ac:spMkLst>
        </pc:spChg>
      </pc:sldChg>
      <pc:sldChg chg="addSp delSp modSp add mod modClrScheme chgLayout">
        <pc:chgData name="Daniel Khashabi" userId="62390808-c838-45e6-be59-d6fd0d208bc8" providerId="ADAL" clId="{19A97A65-FB7E-DC4C-8433-B675572D5E70}" dt="2023-02-22T17:58:30.299" v="9801"/>
        <pc:sldMkLst>
          <pc:docMk/>
          <pc:sldMk cId="0" sldId="1926"/>
        </pc:sldMkLst>
        <pc:spChg chg="mod ord">
          <ac:chgData name="Daniel Khashabi" userId="62390808-c838-45e6-be59-d6fd0d208bc8" providerId="ADAL" clId="{19A97A65-FB7E-DC4C-8433-B675572D5E70}" dt="2023-02-22T17:24:42.864" v="9115" actId="700"/>
          <ac:spMkLst>
            <pc:docMk/>
            <pc:sldMk cId="0" sldId="1926"/>
            <ac:spMk id="2" creationId="{00000000-0000-0000-0000-000000000000}"/>
          </ac:spMkLst>
        </pc:spChg>
        <pc:spChg chg="mod">
          <ac:chgData name="Daniel Khashabi" userId="62390808-c838-45e6-be59-d6fd0d208bc8" providerId="ADAL" clId="{19A97A65-FB7E-DC4C-8433-B675572D5E70}" dt="2023-02-22T17:58:30.299" v="9801"/>
          <ac:spMkLst>
            <pc:docMk/>
            <pc:sldMk cId="0" sldId="192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6"/>
            <ac:spMk id="5" creationId="{8CB2DD54-A9E1-4CA5-D9E8-442FB6B00F0F}"/>
          </ac:spMkLst>
        </pc:spChg>
        <pc:spChg chg="add mod ord">
          <ac:chgData name="Daniel Khashabi" userId="62390808-c838-45e6-be59-d6fd0d208bc8" providerId="ADAL" clId="{19A97A65-FB7E-DC4C-8433-B675572D5E70}" dt="2023-02-22T17:24:42.864" v="9115" actId="700"/>
          <ac:spMkLst>
            <pc:docMk/>
            <pc:sldMk cId="0" sldId="1926"/>
            <ac:spMk id="6" creationId="{EA45681A-CE40-8C2E-7DEC-F888EC1D7A7F}"/>
          </ac:spMkLst>
        </pc:spChg>
        <pc:spChg chg="add mod">
          <ac:chgData name="Daniel Khashabi" userId="62390808-c838-45e6-be59-d6fd0d208bc8" providerId="ADAL" clId="{19A97A65-FB7E-DC4C-8433-B675572D5E70}" dt="2023-02-22T17:34:00.846" v="9210"/>
          <ac:spMkLst>
            <pc:docMk/>
            <pc:sldMk cId="0" sldId="1926"/>
            <ac:spMk id="7" creationId="{C5309092-4B73-1505-FF7D-7E60B4937839}"/>
          </ac:spMkLst>
        </pc:spChg>
      </pc:sldChg>
      <pc:sldChg chg="addSp delSp modSp add mod modClrScheme chgLayout">
        <pc:chgData name="Daniel Khashabi" userId="62390808-c838-45e6-be59-d6fd0d208bc8" providerId="ADAL" clId="{19A97A65-FB7E-DC4C-8433-B675572D5E70}" dt="2023-02-22T17:58:30.299" v="9801"/>
        <pc:sldMkLst>
          <pc:docMk/>
          <pc:sldMk cId="0" sldId="1927"/>
        </pc:sldMkLst>
        <pc:spChg chg="mod ord">
          <ac:chgData name="Daniel Khashabi" userId="62390808-c838-45e6-be59-d6fd0d208bc8" providerId="ADAL" clId="{19A97A65-FB7E-DC4C-8433-B675572D5E70}" dt="2023-02-22T17:24:42.864" v="9115" actId="700"/>
          <ac:spMkLst>
            <pc:docMk/>
            <pc:sldMk cId="0" sldId="1927"/>
            <ac:spMk id="2" creationId="{00000000-0000-0000-0000-000000000000}"/>
          </ac:spMkLst>
        </pc:spChg>
        <pc:spChg chg="mod">
          <ac:chgData name="Daniel Khashabi" userId="62390808-c838-45e6-be59-d6fd0d208bc8" providerId="ADAL" clId="{19A97A65-FB7E-DC4C-8433-B675572D5E70}" dt="2023-02-22T17:58:30.299" v="9801"/>
          <ac:spMkLst>
            <pc:docMk/>
            <pc:sldMk cId="0" sldId="1927"/>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7"/>
            <ac:spMk id="5" creationId="{14EE7938-2096-C1FC-E24D-AF9810FCDBF9}"/>
          </ac:spMkLst>
        </pc:spChg>
        <pc:spChg chg="add mod ord">
          <ac:chgData name="Daniel Khashabi" userId="62390808-c838-45e6-be59-d6fd0d208bc8" providerId="ADAL" clId="{19A97A65-FB7E-DC4C-8433-B675572D5E70}" dt="2023-02-22T17:24:42.864" v="9115" actId="700"/>
          <ac:spMkLst>
            <pc:docMk/>
            <pc:sldMk cId="0" sldId="1927"/>
            <ac:spMk id="6" creationId="{47951B79-F40F-04DD-F983-7FC9B382C1BA}"/>
          </ac:spMkLst>
        </pc:spChg>
        <pc:spChg chg="add mod">
          <ac:chgData name="Daniel Khashabi" userId="62390808-c838-45e6-be59-d6fd0d208bc8" providerId="ADAL" clId="{19A97A65-FB7E-DC4C-8433-B675572D5E70}" dt="2023-02-22T17:34:02" v="9211"/>
          <ac:spMkLst>
            <pc:docMk/>
            <pc:sldMk cId="0" sldId="1927"/>
            <ac:spMk id="7" creationId="{3F706668-63AF-393C-CA7D-EA8EF447E02A}"/>
          </ac:spMkLst>
        </pc:spChg>
      </pc:sldChg>
      <pc:sldChg chg="addSp delSp modSp add mod modClrScheme chgLayout">
        <pc:chgData name="Daniel Khashabi" userId="62390808-c838-45e6-be59-d6fd0d208bc8" providerId="ADAL" clId="{19A97A65-FB7E-DC4C-8433-B675572D5E70}" dt="2023-02-22T17:58:30.299" v="9801"/>
        <pc:sldMkLst>
          <pc:docMk/>
          <pc:sldMk cId="0" sldId="1928"/>
        </pc:sldMkLst>
        <pc:spChg chg="mod ord">
          <ac:chgData name="Daniel Khashabi" userId="62390808-c838-45e6-be59-d6fd0d208bc8" providerId="ADAL" clId="{19A97A65-FB7E-DC4C-8433-B675572D5E70}" dt="2023-02-22T17:24:42.864" v="9115" actId="700"/>
          <ac:spMkLst>
            <pc:docMk/>
            <pc:sldMk cId="0" sldId="1928"/>
            <ac:spMk id="2" creationId="{00000000-0000-0000-0000-000000000000}"/>
          </ac:spMkLst>
        </pc:spChg>
        <pc:spChg chg="mod">
          <ac:chgData name="Daniel Khashabi" userId="62390808-c838-45e6-be59-d6fd0d208bc8" providerId="ADAL" clId="{19A97A65-FB7E-DC4C-8433-B675572D5E70}" dt="2023-02-22T17:58:30.299" v="9801"/>
          <ac:spMkLst>
            <pc:docMk/>
            <pc:sldMk cId="0" sldId="1928"/>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8"/>
            <ac:spMk id="6" creationId="{5E53C5FE-4811-55DC-15A5-11615144CEB4}"/>
          </ac:spMkLst>
        </pc:spChg>
        <pc:spChg chg="add mod ord">
          <ac:chgData name="Daniel Khashabi" userId="62390808-c838-45e6-be59-d6fd0d208bc8" providerId="ADAL" clId="{19A97A65-FB7E-DC4C-8433-B675572D5E70}" dt="2023-02-22T17:24:42.864" v="9115" actId="700"/>
          <ac:spMkLst>
            <pc:docMk/>
            <pc:sldMk cId="0" sldId="1928"/>
            <ac:spMk id="7" creationId="{CC475BCA-94E0-F2B4-3E79-8FBC00E86C96}"/>
          </ac:spMkLst>
        </pc:spChg>
        <pc:spChg chg="add mod">
          <ac:chgData name="Daniel Khashabi" userId="62390808-c838-45e6-be59-d6fd0d208bc8" providerId="ADAL" clId="{19A97A65-FB7E-DC4C-8433-B675572D5E70}" dt="2023-02-22T17:34:03.288" v="9212"/>
          <ac:spMkLst>
            <pc:docMk/>
            <pc:sldMk cId="0" sldId="1928"/>
            <ac:spMk id="8" creationId="{AEE3FCBE-1B1F-ED1A-8F31-075D754533C6}"/>
          </ac:spMkLst>
        </pc:spChg>
      </pc:sldChg>
      <pc:sldChg chg="addSp delSp modSp add mod modClrScheme chgLayout">
        <pc:chgData name="Daniel Khashabi" userId="62390808-c838-45e6-be59-d6fd0d208bc8" providerId="ADAL" clId="{19A97A65-FB7E-DC4C-8433-B675572D5E70}" dt="2023-02-22T17:58:30.299" v="9801"/>
        <pc:sldMkLst>
          <pc:docMk/>
          <pc:sldMk cId="0" sldId="1929"/>
        </pc:sldMkLst>
        <pc:spChg chg="mod ord">
          <ac:chgData name="Daniel Khashabi" userId="62390808-c838-45e6-be59-d6fd0d208bc8" providerId="ADAL" clId="{19A97A65-FB7E-DC4C-8433-B675572D5E70}" dt="2023-02-22T17:24:42.864" v="9115" actId="700"/>
          <ac:spMkLst>
            <pc:docMk/>
            <pc:sldMk cId="0" sldId="1929"/>
            <ac:spMk id="2" creationId="{00000000-0000-0000-0000-000000000000}"/>
          </ac:spMkLst>
        </pc:spChg>
        <pc:spChg chg="mod">
          <ac:chgData name="Daniel Khashabi" userId="62390808-c838-45e6-be59-d6fd0d208bc8" providerId="ADAL" clId="{19A97A65-FB7E-DC4C-8433-B675572D5E70}" dt="2023-02-22T17:58:30.299" v="9801"/>
          <ac:spMkLst>
            <pc:docMk/>
            <pc:sldMk cId="0" sldId="1929"/>
            <ac:spMk id="3" creationId="{00000000-0000-0000-0000-000000000000}"/>
          </ac:spMkLst>
        </pc:spChg>
        <pc:spChg chg="mod">
          <ac:chgData name="Daniel Khashabi" userId="62390808-c838-45e6-be59-d6fd0d208bc8" providerId="ADAL" clId="{19A97A65-FB7E-DC4C-8433-B675572D5E70}" dt="2023-02-22T17:58:30.299" v="9801"/>
          <ac:spMkLst>
            <pc:docMk/>
            <pc:sldMk cId="0" sldId="1929"/>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29"/>
            <ac:spMk id="6" creationId="{4225EF4C-C5F3-3B35-006E-D9D0CBAC3435}"/>
          </ac:spMkLst>
        </pc:spChg>
        <pc:spChg chg="add mod ord">
          <ac:chgData name="Daniel Khashabi" userId="62390808-c838-45e6-be59-d6fd0d208bc8" providerId="ADAL" clId="{19A97A65-FB7E-DC4C-8433-B675572D5E70}" dt="2023-02-22T17:24:42.864" v="9115" actId="700"/>
          <ac:spMkLst>
            <pc:docMk/>
            <pc:sldMk cId="0" sldId="1929"/>
            <ac:spMk id="7" creationId="{D1D7D143-6290-715F-2AF4-6A5D0683750B}"/>
          </ac:spMkLst>
        </pc:spChg>
        <pc:spChg chg="add mod">
          <ac:chgData name="Daniel Khashabi" userId="62390808-c838-45e6-be59-d6fd0d208bc8" providerId="ADAL" clId="{19A97A65-FB7E-DC4C-8433-B675572D5E70}" dt="2023-02-22T17:34:04.535" v="9213"/>
          <ac:spMkLst>
            <pc:docMk/>
            <pc:sldMk cId="0" sldId="1929"/>
            <ac:spMk id="8" creationId="{BCA8B2F1-60AF-FDE9-8230-1E6539D94C87}"/>
          </ac:spMkLst>
        </pc:spChg>
      </pc:sldChg>
      <pc:sldChg chg="addSp delSp modSp add mod modClrScheme chgLayout">
        <pc:chgData name="Daniel Khashabi" userId="62390808-c838-45e6-be59-d6fd0d208bc8" providerId="ADAL" clId="{19A97A65-FB7E-DC4C-8433-B675572D5E70}" dt="2023-02-22T17:58:30.299" v="9801"/>
        <pc:sldMkLst>
          <pc:docMk/>
          <pc:sldMk cId="0" sldId="1930"/>
        </pc:sldMkLst>
        <pc:spChg chg="mod ord">
          <ac:chgData name="Daniel Khashabi" userId="62390808-c838-45e6-be59-d6fd0d208bc8" providerId="ADAL" clId="{19A97A65-FB7E-DC4C-8433-B675572D5E70}" dt="2023-02-22T17:24:42.864" v="9115" actId="700"/>
          <ac:spMkLst>
            <pc:docMk/>
            <pc:sldMk cId="0" sldId="1930"/>
            <ac:spMk id="2" creationId="{00000000-0000-0000-0000-000000000000}"/>
          </ac:spMkLst>
        </pc:spChg>
        <pc:spChg chg="mod">
          <ac:chgData name="Daniel Khashabi" userId="62390808-c838-45e6-be59-d6fd0d208bc8" providerId="ADAL" clId="{19A97A65-FB7E-DC4C-8433-B675572D5E70}" dt="2023-02-22T17:58:30.299" v="9801"/>
          <ac:spMkLst>
            <pc:docMk/>
            <pc:sldMk cId="0" sldId="193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0"/>
            <ac:spMk id="5" creationId="{DD6C005D-D6CB-4E99-302D-F04621D5D1F8}"/>
          </ac:spMkLst>
        </pc:spChg>
        <pc:spChg chg="add mod ord">
          <ac:chgData name="Daniel Khashabi" userId="62390808-c838-45e6-be59-d6fd0d208bc8" providerId="ADAL" clId="{19A97A65-FB7E-DC4C-8433-B675572D5E70}" dt="2023-02-22T17:24:42.864" v="9115" actId="700"/>
          <ac:spMkLst>
            <pc:docMk/>
            <pc:sldMk cId="0" sldId="1930"/>
            <ac:spMk id="6" creationId="{5883D65C-9F12-40A1-192D-46ED081F493E}"/>
          </ac:spMkLst>
        </pc:spChg>
        <pc:spChg chg="add mod">
          <ac:chgData name="Daniel Khashabi" userId="62390808-c838-45e6-be59-d6fd0d208bc8" providerId="ADAL" clId="{19A97A65-FB7E-DC4C-8433-B675572D5E70}" dt="2023-02-22T17:34:05.772" v="9214"/>
          <ac:spMkLst>
            <pc:docMk/>
            <pc:sldMk cId="0" sldId="1930"/>
            <ac:spMk id="7" creationId="{6C402315-BA52-95F8-2ADC-0FEEA0FB80DB}"/>
          </ac:spMkLst>
        </pc:spChg>
      </pc:sldChg>
      <pc:sldChg chg="addSp delSp modSp add mod modClrScheme chgLayout">
        <pc:chgData name="Daniel Khashabi" userId="62390808-c838-45e6-be59-d6fd0d208bc8" providerId="ADAL" clId="{19A97A65-FB7E-DC4C-8433-B675572D5E70}" dt="2023-02-22T17:58:30.299" v="9801"/>
        <pc:sldMkLst>
          <pc:docMk/>
          <pc:sldMk cId="0" sldId="1931"/>
        </pc:sldMkLst>
        <pc:spChg chg="mod ord">
          <ac:chgData name="Daniel Khashabi" userId="62390808-c838-45e6-be59-d6fd0d208bc8" providerId="ADAL" clId="{19A97A65-FB7E-DC4C-8433-B675572D5E70}" dt="2023-02-22T17:24:42.864" v="9115" actId="700"/>
          <ac:spMkLst>
            <pc:docMk/>
            <pc:sldMk cId="0" sldId="1931"/>
            <ac:spMk id="2" creationId="{00000000-0000-0000-0000-000000000000}"/>
          </ac:spMkLst>
        </pc:spChg>
        <pc:spChg chg="mod">
          <ac:chgData name="Daniel Khashabi" userId="62390808-c838-45e6-be59-d6fd0d208bc8" providerId="ADAL" clId="{19A97A65-FB7E-DC4C-8433-B675572D5E70}" dt="2023-02-22T17:58:30.299" v="9801"/>
          <ac:spMkLst>
            <pc:docMk/>
            <pc:sldMk cId="0" sldId="1931"/>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1"/>
            <ac:spMk id="5" creationId="{A45C897C-EE23-1B83-41CA-8137C7403794}"/>
          </ac:spMkLst>
        </pc:spChg>
        <pc:spChg chg="add mod ord">
          <ac:chgData name="Daniel Khashabi" userId="62390808-c838-45e6-be59-d6fd0d208bc8" providerId="ADAL" clId="{19A97A65-FB7E-DC4C-8433-B675572D5E70}" dt="2023-02-22T17:24:42.864" v="9115" actId="700"/>
          <ac:spMkLst>
            <pc:docMk/>
            <pc:sldMk cId="0" sldId="1931"/>
            <ac:spMk id="6" creationId="{919D90B9-B84C-4D34-66C7-514C5CDC84CC}"/>
          </ac:spMkLst>
        </pc:spChg>
        <pc:spChg chg="add mod">
          <ac:chgData name="Daniel Khashabi" userId="62390808-c838-45e6-be59-d6fd0d208bc8" providerId="ADAL" clId="{19A97A65-FB7E-DC4C-8433-B675572D5E70}" dt="2023-02-22T17:34:10.842" v="9215"/>
          <ac:spMkLst>
            <pc:docMk/>
            <pc:sldMk cId="0" sldId="1931"/>
            <ac:spMk id="7" creationId="{8964940E-D452-0B7A-2409-9100D50437CB}"/>
          </ac:spMkLst>
        </pc:spChg>
      </pc:sldChg>
      <pc:sldChg chg="addSp delSp modSp add mod modClrScheme chgLayout">
        <pc:chgData name="Daniel Khashabi" userId="62390808-c838-45e6-be59-d6fd0d208bc8" providerId="ADAL" clId="{19A97A65-FB7E-DC4C-8433-B675572D5E70}" dt="2023-02-22T17:58:30.299" v="9801"/>
        <pc:sldMkLst>
          <pc:docMk/>
          <pc:sldMk cId="0" sldId="1932"/>
        </pc:sldMkLst>
        <pc:spChg chg="mod ord">
          <ac:chgData name="Daniel Khashabi" userId="62390808-c838-45e6-be59-d6fd0d208bc8" providerId="ADAL" clId="{19A97A65-FB7E-DC4C-8433-B675572D5E70}" dt="2023-02-22T17:24:42.864" v="9115" actId="700"/>
          <ac:spMkLst>
            <pc:docMk/>
            <pc:sldMk cId="0" sldId="1932"/>
            <ac:spMk id="2" creationId="{00000000-0000-0000-0000-000000000000}"/>
          </ac:spMkLst>
        </pc:spChg>
        <pc:spChg chg="mod">
          <ac:chgData name="Daniel Khashabi" userId="62390808-c838-45e6-be59-d6fd0d208bc8" providerId="ADAL" clId="{19A97A65-FB7E-DC4C-8433-B675572D5E70}" dt="2023-02-22T17:58:30.299" v="9801"/>
          <ac:spMkLst>
            <pc:docMk/>
            <pc:sldMk cId="0" sldId="1932"/>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2"/>
            <ac:spMk id="5" creationId="{33ED6BF8-5764-72D2-52BB-78DB2436DF7D}"/>
          </ac:spMkLst>
        </pc:spChg>
        <pc:spChg chg="add mod ord">
          <ac:chgData name="Daniel Khashabi" userId="62390808-c838-45e6-be59-d6fd0d208bc8" providerId="ADAL" clId="{19A97A65-FB7E-DC4C-8433-B675572D5E70}" dt="2023-02-22T17:24:42.864" v="9115" actId="700"/>
          <ac:spMkLst>
            <pc:docMk/>
            <pc:sldMk cId="0" sldId="1932"/>
            <ac:spMk id="6" creationId="{4C80A042-5B9E-2CD0-2D6D-FB44CB9DFD73}"/>
          </ac:spMkLst>
        </pc:spChg>
        <pc:spChg chg="add mod">
          <ac:chgData name="Daniel Khashabi" userId="62390808-c838-45e6-be59-d6fd0d208bc8" providerId="ADAL" clId="{19A97A65-FB7E-DC4C-8433-B675572D5E70}" dt="2023-02-22T17:34:12.251" v="9216"/>
          <ac:spMkLst>
            <pc:docMk/>
            <pc:sldMk cId="0" sldId="1932"/>
            <ac:spMk id="7" creationId="{11CAD003-9D67-C61D-F865-A158505C9B6E}"/>
          </ac:spMkLst>
        </pc:spChg>
      </pc:sldChg>
      <pc:sldChg chg="addSp delSp modSp add mod modClrScheme chgLayout">
        <pc:chgData name="Daniel Khashabi" userId="62390808-c838-45e6-be59-d6fd0d208bc8" providerId="ADAL" clId="{19A97A65-FB7E-DC4C-8433-B675572D5E70}" dt="2023-02-22T17:58:30.299" v="9801"/>
        <pc:sldMkLst>
          <pc:docMk/>
          <pc:sldMk cId="0" sldId="1933"/>
        </pc:sldMkLst>
        <pc:spChg chg="mod ord">
          <ac:chgData name="Daniel Khashabi" userId="62390808-c838-45e6-be59-d6fd0d208bc8" providerId="ADAL" clId="{19A97A65-FB7E-DC4C-8433-B675572D5E70}" dt="2023-02-22T17:24:42.864" v="9115" actId="700"/>
          <ac:spMkLst>
            <pc:docMk/>
            <pc:sldMk cId="0" sldId="1933"/>
            <ac:spMk id="2" creationId="{00000000-0000-0000-0000-000000000000}"/>
          </ac:spMkLst>
        </pc:spChg>
        <pc:spChg chg="mod">
          <ac:chgData name="Daniel Khashabi" userId="62390808-c838-45e6-be59-d6fd0d208bc8" providerId="ADAL" clId="{19A97A65-FB7E-DC4C-8433-B675572D5E70}" dt="2023-02-22T17:58:30.299" v="9801"/>
          <ac:spMkLst>
            <pc:docMk/>
            <pc:sldMk cId="0" sldId="1933"/>
            <ac:spMk id="3" creationId="{00000000-0000-0000-0000-000000000000}"/>
          </ac:spMkLst>
        </pc:spChg>
        <pc:spChg chg="mod">
          <ac:chgData name="Daniel Khashabi" userId="62390808-c838-45e6-be59-d6fd0d208bc8" providerId="ADAL" clId="{19A97A65-FB7E-DC4C-8433-B675572D5E70}" dt="2023-02-22T17:58:30.299" v="9801"/>
          <ac:spMkLst>
            <pc:docMk/>
            <pc:sldMk cId="0" sldId="1933"/>
            <ac:spMk id="6" creationId="{00000000-0000-0000-0000-000000000000}"/>
          </ac:spMkLst>
        </pc:spChg>
        <pc:spChg chg="mod">
          <ac:chgData name="Daniel Khashabi" userId="62390808-c838-45e6-be59-d6fd0d208bc8" providerId="ADAL" clId="{19A97A65-FB7E-DC4C-8433-B675572D5E70}" dt="2023-02-22T17:58:30.299" v="9801"/>
          <ac:spMkLst>
            <pc:docMk/>
            <pc:sldMk cId="0" sldId="1933"/>
            <ac:spMk id="7"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3"/>
            <ac:spMk id="8" creationId="{39D76AA5-6E27-4AFC-A29A-5E3B0CCA652D}"/>
          </ac:spMkLst>
        </pc:spChg>
        <pc:spChg chg="add mod ord">
          <ac:chgData name="Daniel Khashabi" userId="62390808-c838-45e6-be59-d6fd0d208bc8" providerId="ADAL" clId="{19A97A65-FB7E-DC4C-8433-B675572D5E70}" dt="2023-02-22T17:24:42.864" v="9115" actId="700"/>
          <ac:spMkLst>
            <pc:docMk/>
            <pc:sldMk cId="0" sldId="1933"/>
            <ac:spMk id="9" creationId="{667F8531-AF9C-A9E0-3D25-C06EEF2333A8}"/>
          </ac:spMkLst>
        </pc:spChg>
        <pc:spChg chg="add mod">
          <ac:chgData name="Daniel Khashabi" userId="62390808-c838-45e6-be59-d6fd0d208bc8" providerId="ADAL" clId="{19A97A65-FB7E-DC4C-8433-B675572D5E70}" dt="2023-02-22T17:34:13.438" v="9217"/>
          <ac:spMkLst>
            <pc:docMk/>
            <pc:sldMk cId="0" sldId="1933"/>
            <ac:spMk id="10" creationId="{22A4C9CD-6936-DCC1-BA8A-622C5146D4C8}"/>
          </ac:spMkLst>
        </pc:spChg>
      </pc:sldChg>
      <pc:sldChg chg="addSp delSp modSp add mod modClrScheme chgLayout">
        <pc:chgData name="Daniel Khashabi" userId="62390808-c838-45e6-be59-d6fd0d208bc8" providerId="ADAL" clId="{19A97A65-FB7E-DC4C-8433-B675572D5E70}" dt="2023-02-22T17:58:30.299" v="9801"/>
        <pc:sldMkLst>
          <pc:docMk/>
          <pc:sldMk cId="0" sldId="1934"/>
        </pc:sldMkLst>
        <pc:spChg chg="mod ord">
          <ac:chgData name="Daniel Khashabi" userId="62390808-c838-45e6-be59-d6fd0d208bc8" providerId="ADAL" clId="{19A97A65-FB7E-DC4C-8433-B675572D5E70}" dt="2023-02-22T17:24:42.864" v="9115" actId="700"/>
          <ac:spMkLst>
            <pc:docMk/>
            <pc:sldMk cId="0" sldId="1934"/>
            <ac:spMk id="2" creationId="{00000000-0000-0000-0000-000000000000}"/>
          </ac:spMkLst>
        </pc:spChg>
        <pc:spChg chg="mod">
          <ac:chgData name="Daniel Khashabi" userId="62390808-c838-45e6-be59-d6fd0d208bc8" providerId="ADAL" clId="{19A97A65-FB7E-DC4C-8433-B675572D5E70}" dt="2023-02-22T17:58:30.299" v="9801"/>
          <ac:spMkLst>
            <pc:docMk/>
            <pc:sldMk cId="0" sldId="1934"/>
            <ac:spMk id="3" creationId="{00000000-0000-0000-0000-000000000000}"/>
          </ac:spMkLst>
        </pc:spChg>
        <pc:spChg chg="mod">
          <ac:chgData name="Daniel Khashabi" userId="62390808-c838-45e6-be59-d6fd0d208bc8" providerId="ADAL" clId="{19A97A65-FB7E-DC4C-8433-B675572D5E70}" dt="2023-02-22T17:58:30.299" v="9801"/>
          <ac:spMkLst>
            <pc:docMk/>
            <pc:sldMk cId="0" sldId="1934"/>
            <ac:spMk id="4"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4"/>
            <ac:spMk id="7" creationId="{3B4F5D82-C7F7-2532-B900-B4DA78B51C97}"/>
          </ac:spMkLst>
        </pc:spChg>
        <pc:spChg chg="add mod ord">
          <ac:chgData name="Daniel Khashabi" userId="62390808-c838-45e6-be59-d6fd0d208bc8" providerId="ADAL" clId="{19A97A65-FB7E-DC4C-8433-B675572D5E70}" dt="2023-02-22T17:24:42.864" v="9115" actId="700"/>
          <ac:spMkLst>
            <pc:docMk/>
            <pc:sldMk cId="0" sldId="1934"/>
            <ac:spMk id="8" creationId="{6F0D8F20-6C7C-CA11-82E8-2B22A4D15100}"/>
          </ac:spMkLst>
        </pc:spChg>
        <pc:spChg chg="add mod">
          <ac:chgData name="Daniel Khashabi" userId="62390808-c838-45e6-be59-d6fd0d208bc8" providerId="ADAL" clId="{19A97A65-FB7E-DC4C-8433-B675572D5E70}" dt="2023-02-22T17:34:14.462" v="9218"/>
          <ac:spMkLst>
            <pc:docMk/>
            <pc:sldMk cId="0" sldId="1934"/>
            <ac:spMk id="9" creationId="{F3A15478-87AD-F62A-94A9-A44AFFF10AF7}"/>
          </ac:spMkLst>
        </pc:spChg>
      </pc:sldChg>
      <pc:sldChg chg="addSp delSp modSp add mod modClrScheme chgLayout">
        <pc:chgData name="Daniel Khashabi" userId="62390808-c838-45e6-be59-d6fd0d208bc8" providerId="ADAL" clId="{19A97A65-FB7E-DC4C-8433-B675572D5E70}" dt="2023-02-22T17:58:30.299" v="9801"/>
        <pc:sldMkLst>
          <pc:docMk/>
          <pc:sldMk cId="0" sldId="1935"/>
        </pc:sldMkLst>
        <pc:spChg chg="mod ord">
          <ac:chgData name="Daniel Khashabi" userId="62390808-c838-45e6-be59-d6fd0d208bc8" providerId="ADAL" clId="{19A97A65-FB7E-DC4C-8433-B675572D5E70}" dt="2023-02-22T17:24:42.864" v="9115" actId="700"/>
          <ac:spMkLst>
            <pc:docMk/>
            <pc:sldMk cId="0" sldId="1935"/>
            <ac:spMk id="2" creationId="{00000000-0000-0000-0000-000000000000}"/>
          </ac:spMkLst>
        </pc:spChg>
        <pc:spChg chg="mod">
          <ac:chgData name="Daniel Khashabi" userId="62390808-c838-45e6-be59-d6fd0d208bc8" providerId="ADAL" clId="{19A97A65-FB7E-DC4C-8433-B675572D5E70}" dt="2023-02-22T17:58:30.299" v="9801"/>
          <ac:spMkLst>
            <pc:docMk/>
            <pc:sldMk cId="0" sldId="1935"/>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5"/>
            <ac:spMk id="4" creationId="{9FBE51FC-59A6-3163-0329-AEE689071931}"/>
          </ac:spMkLst>
        </pc:spChg>
        <pc:spChg chg="add mod ord">
          <ac:chgData name="Daniel Khashabi" userId="62390808-c838-45e6-be59-d6fd0d208bc8" providerId="ADAL" clId="{19A97A65-FB7E-DC4C-8433-B675572D5E70}" dt="2023-02-22T17:24:42.864" v="9115" actId="700"/>
          <ac:spMkLst>
            <pc:docMk/>
            <pc:sldMk cId="0" sldId="1935"/>
            <ac:spMk id="5" creationId="{AF300D77-AF6A-1713-6389-548AFD1E0FF3}"/>
          </ac:spMkLst>
        </pc:spChg>
        <pc:spChg chg="add mod">
          <ac:chgData name="Daniel Khashabi" userId="62390808-c838-45e6-be59-d6fd0d208bc8" providerId="ADAL" clId="{19A97A65-FB7E-DC4C-8433-B675572D5E70}" dt="2023-02-22T17:34:16.199" v="9219"/>
          <ac:spMkLst>
            <pc:docMk/>
            <pc:sldMk cId="0" sldId="1935"/>
            <ac:spMk id="6" creationId="{7FBC5829-2AC6-4D29-8291-AAF69AB637A9}"/>
          </ac:spMkLst>
        </pc:spChg>
      </pc:sldChg>
      <pc:sldChg chg="addSp delSp modSp add mod modClrScheme chgLayout">
        <pc:chgData name="Daniel Khashabi" userId="62390808-c838-45e6-be59-d6fd0d208bc8" providerId="ADAL" clId="{19A97A65-FB7E-DC4C-8433-B675572D5E70}" dt="2023-02-22T17:58:30.299" v="9801"/>
        <pc:sldMkLst>
          <pc:docMk/>
          <pc:sldMk cId="0" sldId="1936"/>
        </pc:sldMkLst>
        <pc:spChg chg="mod ord">
          <ac:chgData name="Daniel Khashabi" userId="62390808-c838-45e6-be59-d6fd0d208bc8" providerId="ADAL" clId="{19A97A65-FB7E-DC4C-8433-B675572D5E70}" dt="2023-02-22T17:24:42.864" v="9115" actId="700"/>
          <ac:spMkLst>
            <pc:docMk/>
            <pc:sldMk cId="0" sldId="1936"/>
            <ac:spMk id="2" creationId="{00000000-0000-0000-0000-000000000000}"/>
          </ac:spMkLst>
        </pc:spChg>
        <pc:spChg chg="mod">
          <ac:chgData name="Daniel Khashabi" userId="62390808-c838-45e6-be59-d6fd0d208bc8" providerId="ADAL" clId="{19A97A65-FB7E-DC4C-8433-B675572D5E70}" dt="2023-02-22T17:58:30.299" v="9801"/>
          <ac:spMkLst>
            <pc:docMk/>
            <pc:sldMk cId="0" sldId="1936"/>
            <ac:spMk id="3" creationId="{00000000-0000-0000-0000-000000000000}"/>
          </ac:spMkLst>
        </pc:spChg>
        <pc:spChg chg="mod">
          <ac:chgData name="Daniel Khashabi" userId="62390808-c838-45e6-be59-d6fd0d208bc8" providerId="ADAL" clId="{19A97A65-FB7E-DC4C-8433-B675572D5E70}" dt="2023-02-22T17:58:30.299" v="9801"/>
          <ac:spMkLst>
            <pc:docMk/>
            <pc:sldMk cId="0" sldId="1936"/>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6"/>
            <ac:spMk id="6" creationId="{E96010EB-80B6-A21A-1CAD-8CFDFAB07CC4}"/>
          </ac:spMkLst>
        </pc:spChg>
        <pc:spChg chg="add mod ord">
          <ac:chgData name="Daniel Khashabi" userId="62390808-c838-45e6-be59-d6fd0d208bc8" providerId="ADAL" clId="{19A97A65-FB7E-DC4C-8433-B675572D5E70}" dt="2023-02-22T17:24:42.864" v="9115" actId="700"/>
          <ac:spMkLst>
            <pc:docMk/>
            <pc:sldMk cId="0" sldId="1936"/>
            <ac:spMk id="7" creationId="{D00F1E1E-DD19-0A9B-1A37-E9B8FD922A55}"/>
          </ac:spMkLst>
        </pc:spChg>
        <pc:spChg chg="add mod">
          <ac:chgData name="Daniel Khashabi" userId="62390808-c838-45e6-be59-d6fd0d208bc8" providerId="ADAL" clId="{19A97A65-FB7E-DC4C-8433-B675572D5E70}" dt="2023-02-22T17:34:16.887" v="9220"/>
          <ac:spMkLst>
            <pc:docMk/>
            <pc:sldMk cId="0" sldId="1936"/>
            <ac:spMk id="8" creationId="{F4FD5A70-6CFB-11A5-E3AB-3E43B9B7024D}"/>
          </ac:spMkLst>
        </pc:spChg>
      </pc:sldChg>
      <pc:sldChg chg="addSp delSp modSp add mod modClrScheme chgLayout">
        <pc:chgData name="Daniel Khashabi" userId="62390808-c838-45e6-be59-d6fd0d208bc8" providerId="ADAL" clId="{19A97A65-FB7E-DC4C-8433-B675572D5E70}" dt="2023-02-22T17:58:30.299" v="9801"/>
        <pc:sldMkLst>
          <pc:docMk/>
          <pc:sldMk cId="0" sldId="1937"/>
        </pc:sldMkLst>
        <pc:spChg chg="mod ord">
          <ac:chgData name="Daniel Khashabi" userId="62390808-c838-45e6-be59-d6fd0d208bc8" providerId="ADAL" clId="{19A97A65-FB7E-DC4C-8433-B675572D5E70}" dt="2023-02-22T17:24:42.864" v="9115" actId="700"/>
          <ac:spMkLst>
            <pc:docMk/>
            <pc:sldMk cId="0" sldId="1937"/>
            <ac:spMk id="2" creationId="{00000000-0000-0000-0000-000000000000}"/>
          </ac:spMkLst>
        </pc:spChg>
        <pc:spChg chg="mod">
          <ac:chgData name="Daniel Khashabi" userId="62390808-c838-45e6-be59-d6fd0d208bc8" providerId="ADAL" clId="{19A97A65-FB7E-DC4C-8433-B675572D5E70}" dt="2023-02-22T17:58:30.299" v="9801"/>
          <ac:spMkLst>
            <pc:docMk/>
            <pc:sldMk cId="0" sldId="1937"/>
            <ac:spMk id="3" creationId="{00000000-0000-0000-0000-000000000000}"/>
          </ac:spMkLst>
        </pc:spChg>
        <pc:spChg chg="mod">
          <ac:chgData name="Daniel Khashabi" userId="62390808-c838-45e6-be59-d6fd0d208bc8" providerId="ADAL" clId="{19A97A65-FB7E-DC4C-8433-B675572D5E70}" dt="2023-02-22T17:58:30.299" v="9801"/>
          <ac:spMkLst>
            <pc:docMk/>
            <pc:sldMk cId="0" sldId="1937"/>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7"/>
            <ac:spMk id="6" creationId="{EFBF43F3-3F15-39FD-3F48-91E293C71C55}"/>
          </ac:spMkLst>
        </pc:spChg>
        <pc:spChg chg="add mod ord">
          <ac:chgData name="Daniel Khashabi" userId="62390808-c838-45e6-be59-d6fd0d208bc8" providerId="ADAL" clId="{19A97A65-FB7E-DC4C-8433-B675572D5E70}" dt="2023-02-22T17:24:42.864" v="9115" actId="700"/>
          <ac:spMkLst>
            <pc:docMk/>
            <pc:sldMk cId="0" sldId="1937"/>
            <ac:spMk id="7" creationId="{68AACAF1-E322-8D59-0124-1ECA9BCF729B}"/>
          </ac:spMkLst>
        </pc:spChg>
        <pc:spChg chg="add mod">
          <ac:chgData name="Daniel Khashabi" userId="62390808-c838-45e6-be59-d6fd0d208bc8" providerId="ADAL" clId="{19A97A65-FB7E-DC4C-8433-B675572D5E70}" dt="2023-02-22T17:34:18.160" v="9221"/>
          <ac:spMkLst>
            <pc:docMk/>
            <pc:sldMk cId="0" sldId="1937"/>
            <ac:spMk id="8" creationId="{122D7AAA-BE82-B9EB-099A-DFCD293C4FCC}"/>
          </ac:spMkLst>
        </pc:spChg>
      </pc:sldChg>
      <pc:sldChg chg="addSp delSp modSp add mod modClrScheme chgLayout">
        <pc:chgData name="Daniel Khashabi" userId="62390808-c838-45e6-be59-d6fd0d208bc8" providerId="ADAL" clId="{19A97A65-FB7E-DC4C-8433-B675572D5E70}" dt="2023-02-22T17:58:30.299" v="9801"/>
        <pc:sldMkLst>
          <pc:docMk/>
          <pc:sldMk cId="0" sldId="1938"/>
        </pc:sldMkLst>
        <pc:spChg chg="mod ord">
          <ac:chgData name="Daniel Khashabi" userId="62390808-c838-45e6-be59-d6fd0d208bc8" providerId="ADAL" clId="{19A97A65-FB7E-DC4C-8433-B675572D5E70}" dt="2023-02-22T17:24:42.864" v="9115" actId="700"/>
          <ac:spMkLst>
            <pc:docMk/>
            <pc:sldMk cId="0" sldId="1938"/>
            <ac:spMk id="2" creationId="{00000000-0000-0000-0000-000000000000}"/>
          </ac:spMkLst>
        </pc:spChg>
        <pc:spChg chg="mod">
          <ac:chgData name="Daniel Khashabi" userId="62390808-c838-45e6-be59-d6fd0d208bc8" providerId="ADAL" clId="{19A97A65-FB7E-DC4C-8433-B675572D5E70}" dt="2023-02-22T17:58:30.299" v="9801"/>
          <ac:spMkLst>
            <pc:docMk/>
            <pc:sldMk cId="0" sldId="1938"/>
            <ac:spMk id="3" creationId="{00000000-0000-0000-0000-000000000000}"/>
          </ac:spMkLst>
        </pc:spChg>
        <pc:spChg chg="mod">
          <ac:chgData name="Daniel Khashabi" userId="62390808-c838-45e6-be59-d6fd0d208bc8" providerId="ADAL" clId="{19A97A65-FB7E-DC4C-8433-B675572D5E70}" dt="2023-02-22T17:58:30.299" v="9801"/>
          <ac:spMkLst>
            <pc:docMk/>
            <pc:sldMk cId="0" sldId="1938"/>
            <ac:spMk id="5"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8"/>
            <ac:spMk id="6" creationId="{8A5FBC02-FFA5-B35F-9DDC-E598FD44F850}"/>
          </ac:spMkLst>
        </pc:spChg>
        <pc:spChg chg="add mod ord">
          <ac:chgData name="Daniel Khashabi" userId="62390808-c838-45e6-be59-d6fd0d208bc8" providerId="ADAL" clId="{19A97A65-FB7E-DC4C-8433-B675572D5E70}" dt="2023-02-22T17:24:42.864" v="9115" actId="700"/>
          <ac:spMkLst>
            <pc:docMk/>
            <pc:sldMk cId="0" sldId="1938"/>
            <ac:spMk id="7" creationId="{68E72EFC-E8E0-D387-8D9A-F7A4A503420E}"/>
          </ac:spMkLst>
        </pc:spChg>
        <pc:spChg chg="add mod">
          <ac:chgData name="Daniel Khashabi" userId="62390808-c838-45e6-be59-d6fd0d208bc8" providerId="ADAL" clId="{19A97A65-FB7E-DC4C-8433-B675572D5E70}" dt="2023-02-22T17:34:19.381" v="9222"/>
          <ac:spMkLst>
            <pc:docMk/>
            <pc:sldMk cId="0" sldId="1938"/>
            <ac:spMk id="8" creationId="{0D8E925F-082D-11CC-3750-7F5AF5E77A07}"/>
          </ac:spMkLst>
        </pc:spChg>
      </pc:sldChg>
      <pc:sldChg chg="addSp delSp modSp add mod modClrScheme chgLayout">
        <pc:chgData name="Daniel Khashabi" userId="62390808-c838-45e6-be59-d6fd0d208bc8" providerId="ADAL" clId="{19A97A65-FB7E-DC4C-8433-B675572D5E70}" dt="2023-02-22T17:58:30.299" v="9801"/>
        <pc:sldMkLst>
          <pc:docMk/>
          <pc:sldMk cId="0" sldId="1939"/>
        </pc:sldMkLst>
        <pc:spChg chg="mod ord">
          <ac:chgData name="Daniel Khashabi" userId="62390808-c838-45e6-be59-d6fd0d208bc8" providerId="ADAL" clId="{19A97A65-FB7E-DC4C-8433-B675572D5E70}" dt="2023-02-22T17:24:42.864" v="9115" actId="700"/>
          <ac:spMkLst>
            <pc:docMk/>
            <pc:sldMk cId="0" sldId="1939"/>
            <ac:spMk id="2" creationId="{00000000-0000-0000-0000-000000000000}"/>
          </ac:spMkLst>
        </pc:spChg>
        <pc:spChg chg="mod">
          <ac:chgData name="Daniel Khashabi" userId="62390808-c838-45e6-be59-d6fd0d208bc8" providerId="ADAL" clId="{19A97A65-FB7E-DC4C-8433-B675572D5E70}" dt="2023-02-22T17:58:30.299" v="9801"/>
          <ac:spMkLst>
            <pc:docMk/>
            <pc:sldMk cId="0" sldId="1939"/>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39"/>
            <ac:spMk id="5" creationId="{3DE5C3AC-9DC2-84C5-A74E-D1C1516F672B}"/>
          </ac:spMkLst>
        </pc:spChg>
        <pc:spChg chg="add mod ord">
          <ac:chgData name="Daniel Khashabi" userId="62390808-c838-45e6-be59-d6fd0d208bc8" providerId="ADAL" clId="{19A97A65-FB7E-DC4C-8433-B675572D5E70}" dt="2023-02-22T17:24:42.864" v="9115" actId="700"/>
          <ac:spMkLst>
            <pc:docMk/>
            <pc:sldMk cId="0" sldId="1939"/>
            <ac:spMk id="6" creationId="{4E4E6F79-11BB-5C00-34C8-4DC6A8B200AD}"/>
          </ac:spMkLst>
        </pc:spChg>
        <pc:spChg chg="add mod">
          <ac:chgData name="Daniel Khashabi" userId="62390808-c838-45e6-be59-d6fd0d208bc8" providerId="ADAL" clId="{19A97A65-FB7E-DC4C-8433-B675572D5E70}" dt="2023-02-22T17:34:20.691" v="9223"/>
          <ac:spMkLst>
            <pc:docMk/>
            <pc:sldMk cId="0" sldId="1939"/>
            <ac:spMk id="7" creationId="{07F84F2D-38F7-88DB-4E94-2AD399E1497D}"/>
          </ac:spMkLst>
        </pc:spChg>
      </pc:sldChg>
      <pc:sldChg chg="addSp delSp modSp add mod modClrScheme chgLayout">
        <pc:chgData name="Daniel Khashabi" userId="62390808-c838-45e6-be59-d6fd0d208bc8" providerId="ADAL" clId="{19A97A65-FB7E-DC4C-8433-B675572D5E70}" dt="2023-02-22T17:58:30.299" v="9801"/>
        <pc:sldMkLst>
          <pc:docMk/>
          <pc:sldMk cId="0" sldId="1940"/>
        </pc:sldMkLst>
        <pc:spChg chg="mod ord">
          <ac:chgData name="Daniel Khashabi" userId="62390808-c838-45e6-be59-d6fd0d208bc8" providerId="ADAL" clId="{19A97A65-FB7E-DC4C-8433-B675572D5E70}" dt="2023-02-22T17:24:42.864" v="9115" actId="700"/>
          <ac:spMkLst>
            <pc:docMk/>
            <pc:sldMk cId="0" sldId="1940"/>
            <ac:spMk id="2" creationId="{00000000-0000-0000-0000-000000000000}"/>
          </ac:spMkLst>
        </pc:spChg>
        <pc:spChg chg="mod">
          <ac:chgData name="Daniel Khashabi" userId="62390808-c838-45e6-be59-d6fd0d208bc8" providerId="ADAL" clId="{19A97A65-FB7E-DC4C-8433-B675572D5E70}" dt="2023-02-22T17:58:30.299" v="9801"/>
          <ac:spMkLst>
            <pc:docMk/>
            <pc:sldMk cId="0" sldId="1940"/>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0"/>
            <ac:spMk id="5" creationId="{5DB4B70B-EB2F-C5E0-CF99-2140F50E7193}"/>
          </ac:spMkLst>
        </pc:spChg>
        <pc:spChg chg="add mod ord">
          <ac:chgData name="Daniel Khashabi" userId="62390808-c838-45e6-be59-d6fd0d208bc8" providerId="ADAL" clId="{19A97A65-FB7E-DC4C-8433-B675572D5E70}" dt="2023-02-22T17:24:42.864" v="9115" actId="700"/>
          <ac:spMkLst>
            <pc:docMk/>
            <pc:sldMk cId="0" sldId="1940"/>
            <ac:spMk id="6" creationId="{107BD7EB-E72B-0D09-A79C-E3D0901D5445}"/>
          </ac:spMkLst>
        </pc:spChg>
        <pc:spChg chg="add mod">
          <ac:chgData name="Daniel Khashabi" userId="62390808-c838-45e6-be59-d6fd0d208bc8" providerId="ADAL" clId="{19A97A65-FB7E-DC4C-8433-B675572D5E70}" dt="2023-02-22T17:34:21.569" v="9224"/>
          <ac:spMkLst>
            <pc:docMk/>
            <pc:sldMk cId="0" sldId="1940"/>
            <ac:spMk id="7" creationId="{907ABC28-935A-1FE7-91E3-D912DCABE0FD}"/>
          </ac:spMkLst>
        </pc:spChg>
      </pc:sldChg>
      <pc:sldChg chg="addSp delSp modSp add mod modClrScheme chgLayout">
        <pc:chgData name="Daniel Khashabi" userId="62390808-c838-45e6-be59-d6fd0d208bc8" providerId="ADAL" clId="{19A97A65-FB7E-DC4C-8433-B675572D5E70}" dt="2023-02-22T17:58:30.299" v="9801"/>
        <pc:sldMkLst>
          <pc:docMk/>
          <pc:sldMk cId="0" sldId="1941"/>
        </pc:sldMkLst>
        <pc:spChg chg="mod ord">
          <ac:chgData name="Daniel Khashabi" userId="62390808-c838-45e6-be59-d6fd0d208bc8" providerId="ADAL" clId="{19A97A65-FB7E-DC4C-8433-B675572D5E70}" dt="2023-02-22T17:24:42.864" v="9115" actId="700"/>
          <ac:spMkLst>
            <pc:docMk/>
            <pc:sldMk cId="0" sldId="1941"/>
            <ac:spMk id="2" creationId="{00000000-0000-0000-0000-000000000000}"/>
          </ac:spMkLst>
        </pc:spChg>
        <pc:spChg chg="mod">
          <ac:chgData name="Daniel Khashabi" userId="62390808-c838-45e6-be59-d6fd0d208bc8" providerId="ADAL" clId="{19A97A65-FB7E-DC4C-8433-B675572D5E70}" dt="2023-02-22T17:58:30.299" v="9801"/>
          <ac:spMkLst>
            <pc:docMk/>
            <pc:sldMk cId="0" sldId="1941"/>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1"/>
            <ac:spMk id="5" creationId="{B75243E8-8412-A897-D2C9-209C588C6D0B}"/>
          </ac:spMkLst>
        </pc:spChg>
        <pc:spChg chg="add mod ord">
          <ac:chgData name="Daniel Khashabi" userId="62390808-c838-45e6-be59-d6fd0d208bc8" providerId="ADAL" clId="{19A97A65-FB7E-DC4C-8433-B675572D5E70}" dt="2023-02-22T17:24:42.864" v="9115" actId="700"/>
          <ac:spMkLst>
            <pc:docMk/>
            <pc:sldMk cId="0" sldId="1941"/>
            <ac:spMk id="6" creationId="{A4BC4324-DF4F-524B-3BA1-278AEA168198}"/>
          </ac:spMkLst>
        </pc:spChg>
        <pc:spChg chg="add mod">
          <ac:chgData name="Daniel Khashabi" userId="62390808-c838-45e6-be59-d6fd0d208bc8" providerId="ADAL" clId="{19A97A65-FB7E-DC4C-8433-B675572D5E70}" dt="2023-02-22T17:34:22.785" v="9225"/>
          <ac:spMkLst>
            <pc:docMk/>
            <pc:sldMk cId="0" sldId="1941"/>
            <ac:spMk id="7" creationId="{DA6E153C-6962-C6EF-386F-B8886964D9EE}"/>
          </ac:spMkLst>
        </pc:spChg>
      </pc:sldChg>
      <pc:sldChg chg="addSp delSp modSp add mod modClrScheme chgLayout">
        <pc:chgData name="Daniel Khashabi" userId="62390808-c838-45e6-be59-d6fd0d208bc8" providerId="ADAL" clId="{19A97A65-FB7E-DC4C-8433-B675572D5E70}" dt="2023-02-22T17:34:23.943" v="9226"/>
        <pc:sldMkLst>
          <pc:docMk/>
          <pc:sldMk cId="0" sldId="1942"/>
        </pc:sldMkLst>
        <pc:spChg chg="mod ord">
          <ac:chgData name="Daniel Khashabi" userId="62390808-c838-45e6-be59-d6fd0d208bc8" providerId="ADAL" clId="{19A97A65-FB7E-DC4C-8433-B675572D5E70}" dt="2023-02-22T17:24:42.864" v="9115" actId="700"/>
          <ac:spMkLst>
            <pc:docMk/>
            <pc:sldMk cId="0" sldId="1942"/>
            <ac:spMk id="2"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2"/>
            <ac:spMk id="3" creationId="{4E6B9932-C125-EBDD-2852-178EF0F1CCB9}"/>
          </ac:spMkLst>
        </pc:spChg>
        <pc:spChg chg="add mod ord">
          <ac:chgData name="Daniel Khashabi" userId="62390808-c838-45e6-be59-d6fd0d208bc8" providerId="ADAL" clId="{19A97A65-FB7E-DC4C-8433-B675572D5E70}" dt="2023-02-22T17:24:42.864" v="9115" actId="700"/>
          <ac:spMkLst>
            <pc:docMk/>
            <pc:sldMk cId="0" sldId="1942"/>
            <ac:spMk id="4" creationId="{2141D6D4-91A9-292A-7A90-B40206EE373E}"/>
          </ac:spMkLst>
        </pc:spChg>
        <pc:spChg chg="add mod">
          <ac:chgData name="Daniel Khashabi" userId="62390808-c838-45e6-be59-d6fd0d208bc8" providerId="ADAL" clId="{19A97A65-FB7E-DC4C-8433-B675572D5E70}" dt="2023-02-22T17:34:23.943" v="9226"/>
          <ac:spMkLst>
            <pc:docMk/>
            <pc:sldMk cId="0" sldId="1942"/>
            <ac:spMk id="5" creationId="{193AFD56-E85A-7250-F2E7-0472E4C4ED12}"/>
          </ac:spMkLst>
        </pc:spChg>
      </pc:sldChg>
      <pc:sldChg chg="addSp modSp add mod modClrScheme chgLayout">
        <pc:chgData name="Daniel Khashabi" userId="62390808-c838-45e6-be59-d6fd0d208bc8" providerId="ADAL" clId="{19A97A65-FB7E-DC4C-8433-B675572D5E70}" dt="2023-02-22T17:34:25.234" v="9227"/>
        <pc:sldMkLst>
          <pc:docMk/>
          <pc:sldMk cId="0" sldId="1943"/>
        </pc:sldMkLst>
        <pc:spChg chg="mod ord">
          <ac:chgData name="Daniel Khashabi" userId="62390808-c838-45e6-be59-d6fd0d208bc8" providerId="ADAL" clId="{19A97A65-FB7E-DC4C-8433-B675572D5E70}" dt="2023-02-22T17:24:42.864" v="9115" actId="700"/>
          <ac:spMkLst>
            <pc:docMk/>
            <pc:sldMk cId="0" sldId="1943"/>
            <ac:spMk id="2" creationId="{00000000-0000-0000-0000-000000000000}"/>
          </ac:spMkLst>
        </pc:spChg>
        <pc:spChg chg="mod ord">
          <ac:chgData name="Daniel Khashabi" userId="62390808-c838-45e6-be59-d6fd0d208bc8" providerId="ADAL" clId="{19A97A65-FB7E-DC4C-8433-B675572D5E70}" dt="2023-02-22T17:24:42.864" v="9115" actId="700"/>
          <ac:spMkLst>
            <pc:docMk/>
            <pc:sldMk cId="0" sldId="1943"/>
            <ac:spMk id="3" creationId="{00000000-0000-0000-0000-000000000000}"/>
          </ac:spMkLst>
        </pc:spChg>
        <pc:spChg chg="add mod">
          <ac:chgData name="Daniel Khashabi" userId="62390808-c838-45e6-be59-d6fd0d208bc8" providerId="ADAL" clId="{19A97A65-FB7E-DC4C-8433-B675572D5E70}" dt="2023-02-22T17:34:25.234" v="9227"/>
          <ac:spMkLst>
            <pc:docMk/>
            <pc:sldMk cId="0" sldId="1943"/>
            <ac:spMk id="5" creationId="{2B79A8BD-615B-F09B-D180-F80D5151DE48}"/>
          </ac:spMkLst>
        </pc:spChg>
      </pc:sldChg>
      <pc:sldChg chg="addSp modSp add mod modClrScheme chgLayout">
        <pc:chgData name="Daniel Khashabi" userId="62390808-c838-45e6-be59-d6fd0d208bc8" providerId="ADAL" clId="{19A97A65-FB7E-DC4C-8433-B675572D5E70}" dt="2023-02-22T17:34:28.167" v="9229"/>
        <pc:sldMkLst>
          <pc:docMk/>
          <pc:sldMk cId="0" sldId="1944"/>
        </pc:sldMkLst>
        <pc:spChg chg="mod ord">
          <ac:chgData name="Daniel Khashabi" userId="62390808-c838-45e6-be59-d6fd0d208bc8" providerId="ADAL" clId="{19A97A65-FB7E-DC4C-8433-B675572D5E70}" dt="2023-02-22T17:24:42.864" v="9115" actId="700"/>
          <ac:spMkLst>
            <pc:docMk/>
            <pc:sldMk cId="0" sldId="1944"/>
            <ac:spMk id="2" creationId="{00000000-0000-0000-0000-000000000000}"/>
          </ac:spMkLst>
        </pc:spChg>
        <pc:spChg chg="mod ord">
          <ac:chgData name="Daniel Khashabi" userId="62390808-c838-45e6-be59-d6fd0d208bc8" providerId="ADAL" clId="{19A97A65-FB7E-DC4C-8433-B675572D5E70}" dt="2023-02-22T17:24:42.864" v="9115" actId="700"/>
          <ac:spMkLst>
            <pc:docMk/>
            <pc:sldMk cId="0" sldId="1944"/>
            <ac:spMk id="3" creationId="{00000000-0000-0000-0000-000000000000}"/>
          </ac:spMkLst>
        </pc:spChg>
        <pc:spChg chg="add mod">
          <ac:chgData name="Daniel Khashabi" userId="62390808-c838-45e6-be59-d6fd0d208bc8" providerId="ADAL" clId="{19A97A65-FB7E-DC4C-8433-B675572D5E70}" dt="2023-02-22T17:34:28.167" v="9229"/>
          <ac:spMkLst>
            <pc:docMk/>
            <pc:sldMk cId="0" sldId="1944"/>
            <ac:spMk id="6" creationId="{678E9D86-3EE4-75B9-9B00-2E083E8242EC}"/>
          </ac:spMkLst>
        </pc:spChg>
      </pc:sldChg>
      <pc:sldChg chg="addSp delSp modSp add mod modClrScheme chgLayout">
        <pc:chgData name="Daniel Khashabi" userId="62390808-c838-45e6-be59-d6fd0d208bc8" providerId="ADAL" clId="{19A97A65-FB7E-DC4C-8433-B675572D5E70}" dt="2023-02-22T17:58:30.299" v="9801"/>
        <pc:sldMkLst>
          <pc:docMk/>
          <pc:sldMk cId="0" sldId="1945"/>
        </pc:sldMkLst>
        <pc:spChg chg="mod">
          <ac:chgData name="Daniel Khashabi" userId="62390808-c838-45e6-be59-d6fd0d208bc8" providerId="ADAL" clId="{19A97A65-FB7E-DC4C-8433-B675572D5E70}" dt="2023-02-22T17:58:30.299" v="9801"/>
          <ac:spMkLst>
            <pc:docMk/>
            <pc:sldMk cId="0" sldId="1945"/>
            <ac:spMk id="5" creationId="{00000000-0000-0000-0000-000000000000}"/>
          </ac:spMkLst>
        </pc:spChg>
        <pc:spChg chg="mod">
          <ac:chgData name="Daniel Khashabi" userId="62390808-c838-45e6-be59-d6fd0d208bc8" providerId="ADAL" clId="{19A97A65-FB7E-DC4C-8433-B675572D5E70}" dt="2023-02-22T17:58:30.299" v="9801"/>
          <ac:spMkLst>
            <pc:docMk/>
            <pc:sldMk cId="0" sldId="1945"/>
            <ac:spMk id="6" creationId="{00000000-0000-0000-0000-000000000000}"/>
          </ac:spMkLst>
        </pc:spChg>
        <pc:spChg chg="mod">
          <ac:chgData name="Daniel Khashabi" userId="62390808-c838-45e6-be59-d6fd0d208bc8" providerId="ADAL" clId="{19A97A65-FB7E-DC4C-8433-B675572D5E70}" dt="2023-02-22T17:58:30.299" v="9801"/>
          <ac:spMkLst>
            <pc:docMk/>
            <pc:sldMk cId="0" sldId="1945"/>
            <ac:spMk id="7" creationId="{00000000-0000-0000-0000-000000000000}"/>
          </ac:spMkLst>
        </pc:spChg>
        <pc:spChg chg="mod">
          <ac:chgData name="Daniel Khashabi" userId="62390808-c838-45e6-be59-d6fd0d208bc8" providerId="ADAL" clId="{19A97A65-FB7E-DC4C-8433-B675572D5E70}" dt="2023-02-22T17:58:30.299" v="9801"/>
          <ac:spMkLst>
            <pc:docMk/>
            <pc:sldMk cId="0" sldId="1945"/>
            <ac:spMk id="8" creationId="{00000000-0000-0000-0000-000000000000}"/>
          </ac:spMkLst>
        </pc:spChg>
        <pc:spChg chg="mod ord">
          <ac:chgData name="Daniel Khashabi" userId="62390808-c838-45e6-be59-d6fd0d208bc8" providerId="ADAL" clId="{19A97A65-FB7E-DC4C-8433-B675572D5E70}" dt="2023-02-22T17:24:42.864" v="9115" actId="700"/>
          <ac:spMkLst>
            <pc:docMk/>
            <pc:sldMk cId="0" sldId="1945"/>
            <ac:spMk id="9"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5"/>
            <ac:spMk id="11" creationId="{7777EB73-1B7B-76AC-A788-CB32F6807201}"/>
          </ac:spMkLst>
        </pc:spChg>
        <pc:spChg chg="add mod ord">
          <ac:chgData name="Daniel Khashabi" userId="62390808-c838-45e6-be59-d6fd0d208bc8" providerId="ADAL" clId="{19A97A65-FB7E-DC4C-8433-B675572D5E70}" dt="2023-02-22T17:24:42.864" v="9115" actId="700"/>
          <ac:spMkLst>
            <pc:docMk/>
            <pc:sldMk cId="0" sldId="1945"/>
            <ac:spMk id="12" creationId="{4BC57804-CFE7-BE59-7743-DD7D5844247B}"/>
          </ac:spMkLst>
        </pc:spChg>
        <pc:spChg chg="add mod">
          <ac:chgData name="Daniel Khashabi" userId="62390808-c838-45e6-be59-d6fd0d208bc8" providerId="ADAL" clId="{19A97A65-FB7E-DC4C-8433-B675572D5E70}" dt="2023-02-22T17:34:26.860" v="9228"/>
          <ac:spMkLst>
            <pc:docMk/>
            <pc:sldMk cId="0" sldId="1945"/>
            <ac:spMk id="13" creationId="{74257BF9-3F0E-FA4A-653C-547AC2AEB946}"/>
          </ac:spMkLst>
        </pc:spChg>
      </pc:sldChg>
      <pc:sldChg chg="addSp delSp modSp add mod modClrScheme chgLayout">
        <pc:chgData name="Daniel Khashabi" userId="62390808-c838-45e6-be59-d6fd0d208bc8" providerId="ADAL" clId="{19A97A65-FB7E-DC4C-8433-B675572D5E70}" dt="2023-02-22T17:58:30.299" v="9801"/>
        <pc:sldMkLst>
          <pc:docMk/>
          <pc:sldMk cId="0" sldId="1946"/>
        </pc:sldMkLst>
        <pc:spChg chg="mod ord">
          <ac:chgData name="Daniel Khashabi" userId="62390808-c838-45e6-be59-d6fd0d208bc8" providerId="ADAL" clId="{19A97A65-FB7E-DC4C-8433-B675572D5E70}" dt="2023-02-22T17:24:42.864" v="9115" actId="700"/>
          <ac:spMkLst>
            <pc:docMk/>
            <pc:sldMk cId="0" sldId="1946"/>
            <ac:spMk id="2" creationId="{00000000-0000-0000-0000-000000000000}"/>
          </ac:spMkLst>
        </pc:spChg>
        <pc:spChg chg="mod">
          <ac:chgData name="Daniel Khashabi" userId="62390808-c838-45e6-be59-d6fd0d208bc8" providerId="ADAL" clId="{19A97A65-FB7E-DC4C-8433-B675572D5E70}" dt="2023-02-22T17:58:30.299" v="9801"/>
          <ac:spMkLst>
            <pc:docMk/>
            <pc:sldMk cId="0" sldId="1946"/>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6"/>
            <ac:spMk id="5" creationId="{85A26288-B3CE-DCC0-366E-48E0C247971C}"/>
          </ac:spMkLst>
        </pc:spChg>
        <pc:spChg chg="add mod ord">
          <ac:chgData name="Daniel Khashabi" userId="62390808-c838-45e6-be59-d6fd0d208bc8" providerId="ADAL" clId="{19A97A65-FB7E-DC4C-8433-B675572D5E70}" dt="2023-02-22T17:24:42.864" v="9115" actId="700"/>
          <ac:spMkLst>
            <pc:docMk/>
            <pc:sldMk cId="0" sldId="1946"/>
            <ac:spMk id="6" creationId="{0DCF79EF-48A9-EF09-596B-97C710A62A81}"/>
          </ac:spMkLst>
        </pc:spChg>
        <pc:spChg chg="add mod">
          <ac:chgData name="Daniel Khashabi" userId="62390808-c838-45e6-be59-d6fd0d208bc8" providerId="ADAL" clId="{19A97A65-FB7E-DC4C-8433-B675572D5E70}" dt="2023-02-22T17:34:29.703" v="9230"/>
          <ac:spMkLst>
            <pc:docMk/>
            <pc:sldMk cId="0" sldId="1946"/>
            <ac:spMk id="7" creationId="{166D599E-5946-FBF6-D3DF-562B66D76DAA}"/>
          </ac:spMkLst>
        </pc:spChg>
      </pc:sldChg>
      <pc:sldChg chg="addSp delSp modSp add mod modClrScheme chgLayout">
        <pc:chgData name="Daniel Khashabi" userId="62390808-c838-45e6-be59-d6fd0d208bc8" providerId="ADAL" clId="{19A97A65-FB7E-DC4C-8433-B675572D5E70}" dt="2023-02-22T17:58:30.299" v="9801"/>
        <pc:sldMkLst>
          <pc:docMk/>
          <pc:sldMk cId="0" sldId="1947"/>
        </pc:sldMkLst>
        <pc:spChg chg="mod ord">
          <ac:chgData name="Daniel Khashabi" userId="62390808-c838-45e6-be59-d6fd0d208bc8" providerId="ADAL" clId="{19A97A65-FB7E-DC4C-8433-B675572D5E70}" dt="2023-02-22T17:24:42.864" v="9115" actId="700"/>
          <ac:spMkLst>
            <pc:docMk/>
            <pc:sldMk cId="0" sldId="1947"/>
            <ac:spMk id="2" creationId="{00000000-0000-0000-0000-000000000000}"/>
          </ac:spMkLst>
        </pc:spChg>
        <pc:spChg chg="mod">
          <ac:chgData name="Daniel Khashabi" userId="62390808-c838-45e6-be59-d6fd0d208bc8" providerId="ADAL" clId="{19A97A65-FB7E-DC4C-8433-B675572D5E70}" dt="2023-02-22T17:58:30.299" v="9801"/>
          <ac:spMkLst>
            <pc:docMk/>
            <pc:sldMk cId="0" sldId="1947"/>
            <ac:spMk id="3" creationId="{00000000-0000-0000-0000-000000000000}"/>
          </ac:spMkLst>
        </pc:spChg>
        <pc:spChg chg="mod">
          <ac:chgData name="Daniel Khashabi" userId="62390808-c838-45e6-be59-d6fd0d208bc8" providerId="ADAL" clId="{19A97A65-FB7E-DC4C-8433-B675572D5E70}" dt="2023-02-22T17:58:30.299" v="9801"/>
          <ac:spMkLst>
            <pc:docMk/>
            <pc:sldMk cId="0" sldId="1947"/>
            <ac:spMk id="6" creationId="{00000000-0000-0000-0000-000000000000}"/>
          </ac:spMkLst>
        </pc:spChg>
        <pc:spChg chg="mod">
          <ac:chgData name="Daniel Khashabi" userId="62390808-c838-45e6-be59-d6fd0d208bc8" providerId="ADAL" clId="{19A97A65-FB7E-DC4C-8433-B675572D5E70}" dt="2023-02-22T17:58:30.299" v="9801"/>
          <ac:spMkLst>
            <pc:docMk/>
            <pc:sldMk cId="0" sldId="1947"/>
            <ac:spMk id="7"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7"/>
            <ac:spMk id="8" creationId="{A6448D84-FCAF-B369-D007-A78B3BB3847F}"/>
          </ac:spMkLst>
        </pc:spChg>
        <pc:spChg chg="add mod ord">
          <ac:chgData name="Daniel Khashabi" userId="62390808-c838-45e6-be59-d6fd0d208bc8" providerId="ADAL" clId="{19A97A65-FB7E-DC4C-8433-B675572D5E70}" dt="2023-02-22T17:24:42.864" v="9115" actId="700"/>
          <ac:spMkLst>
            <pc:docMk/>
            <pc:sldMk cId="0" sldId="1947"/>
            <ac:spMk id="9" creationId="{2F03EFEE-E8E2-71AC-23A6-2E4C21BDAC1E}"/>
          </ac:spMkLst>
        </pc:spChg>
        <pc:spChg chg="add mod">
          <ac:chgData name="Daniel Khashabi" userId="62390808-c838-45e6-be59-d6fd0d208bc8" providerId="ADAL" clId="{19A97A65-FB7E-DC4C-8433-B675572D5E70}" dt="2023-02-22T17:34:30.855" v="9231"/>
          <ac:spMkLst>
            <pc:docMk/>
            <pc:sldMk cId="0" sldId="1947"/>
            <ac:spMk id="10" creationId="{7851AA7E-14F0-AC8B-85F5-CF3BA69525B7}"/>
          </ac:spMkLst>
        </pc:spChg>
      </pc:sldChg>
      <pc:sldChg chg="addSp delSp modSp add mod modClrScheme chgLayout">
        <pc:chgData name="Daniel Khashabi" userId="62390808-c838-45e6-be59-d6fd0d208bc8" providerId="ADAL" clId="{19A97A65-FB7E-DC4C-8433-B675572D5E70}" dt="2023-02-22T17:58:30.299" v="9801"/>
        <pc:sldMkLst>
          <pc:docMk/>
          <pc:sldMk cId="0" sldId="1948"/>
        </pc:sldMkLst>
        <pc:spChg chg="mod ord">
          <ac:chgData name="Daniel Khashabi" userId="62390808-c838-45e6-be59-d6fd0d208bc8" providerId="ADAL" clId="{19A97A65-FB7E-DC4C-8433-B675572D5E70}" dt="2023-02-22T17:24:42.864" v="9115" actId="700"/>
          <ac:spMkLst>
            <pc:docMk/>
            <pc:sldMk cId="0" sldId="1948"/>
            <ac:spMk id="2" creationId="{00000000-0000-0000-0000-000000000000}"/>
          </ac:spMkLst>
        </pc:spChg>
        <pc:spChg chg="mod">
          <ac:chgData name="Daniel Khashabi" userId="62390808-c838-45e6-be59-d6fd0d208bc8" providerId="ADAL" clId="{19A97A65-FB7E-DC4C-8433-B675572D5E70}" dt="2023-02-22T17:58:30.299" v="9801"/>
          <ac:spMkLst>
            <pc:docMk/>
            <pc:sldMk cId="0" sldId="1948"/>
            <ac:spMk id="3" creationId="{00000000-0000-0000-0000-000000000000}"/>
          </ac:spMkLst>
        </pc:spChg>
        <pc:spChg chg="add del mod ord">
          <ac:chgData name="Daniel Khashabi" userId="62390808-c838-45e6-be59-d6fd0d208bc8" providerId="ADAL" clId="{19A97A65-FB7E-DC4C-8433-B675572D5E70}" dt="2023-02-22T17:24:42.864" v="9115" actId="700"/>
          <ac:spMkLst>
            <pc:docMk/>
            <pc:sldMk cId="0" sldId="1948"/>
            <ac:spMk id="4" creationId="{26A1107B-D23A-EBE2-BCE3-842870C31DB6}"/>
          </ac:spMkLst>
        </pc:spChg>
        <pc:spChg chg="add mod ord">
          <ac:chgData name="Daniel Khashabi" userId="62390808-c838-45e6-be59-d6fd0d208bc8" providerId="ADAL" clId="{19A97A65-FB7E-DC4C-8433-B675572D5E70}" dt="2023-02-22T17:24:42.864" v="9115" actId="700"/>
          <ac:spMkLst>
            <pc:docMk/>
            <pc:sldMk cId="0" sldId="1948"/>
            <ac:spMk id="5" creationId="{92B8F688-75CE-7200-B34C-78CB3C8BB619}"/>
          </ac:spMkLst>
        </pc:spChg>
        <pc:spChg chg="add mod">
          <ac:chgData name="Daniel Khashabi" userId="62390808-c838-45e6-be59-d6fd0d208bc8" providerId="ADAL" clId="{19A97A65-FB7E-DC4C-8433-B675572D5E70}" dt="2023-02-22T17:34:32.337" v="9232"/>
          <ac:spMkLst>
            <pc:docMk/>
            <pc:sldMk cId="0" sldId="1948"/>
            <ac:spMk id="6" creationId="{B110344F-9E51-1296-E708-F351A55484E3}"/>
          </ac:spMkLst>
        </pc:spChg>
      </pc:sldChg>
      <pc:sldChg chg="modSp new mod">
        <pc:chgData name="Daniel Khashabi" userId="62390808-c838-45e6-be59-d6fd0d208bc8" providerId="ADAL" clId="{19A97A65-FB7E-DC4C-8433-B675572D5E70}" dt="2023-02-22T17:31:49.085" v="9125" actId="27636"/>
        <pc:sldMkLst>
          <pc:docMk/>
          <pc:sldMk cId="2830243146" sldId="1949"/>
        </pc:sldMkLst>
        <pc:spChg chg="mod">
          <ac:chgData name="Daniel Khashabi" userId="62390808-c838-45e6-be59-d6fd0d208bc8" providerId="ADAL" clId="{19A97A65-FB7E-DC4C-8433-B675572D5E70}" dt="2023-02-22T17:31:49.085" v="9125" actId="27636"/>
          <ac:spMkLst>
            <pc:docMk/>
            <pc:sldMk cId="2830243146" sldId="1949"/>
            <ac:spMk id="2" creationId="{257440E2-CACF-AAA9-A865-072E30679144}"/>
          </ac:spMkLst>
        </pc:spChg>
      </pc:sldChg>
      <pc:sldChg chg="modSp new mod ord">
        <pc:chgData name="Daniel Khashabi" userId="62390808-c838-45e6-be59-d6fd0d208bc8" providerId="ADAL" clId="{19A97A65-FB7E-DC4C-8433-B675572D5E70}" dt="2023-02-22T17:31:49.079" v="9124" actId="27636"/>
        <pc:sldMkLst>
          <pc:docMk/>
          <pc:sldMk cId="2457414041" sldId="1950"/>
        </pc:sldMkLst>
        <pc:spChg chg="mod">
          <ac:chgData name="Daniel Khashabi" userId="62390808-c838-45e6-be59-d6fd0d208bc8" providerId="ADAL" clId="{19A97A65-FB7E-DC4C-8433-B675572D5E70}" dt="2023-02-22T17:31:49.079" v="9124" actId="27636"/>
          <ac:spMkLst>
            <pc:docMk/>
            <pc:sldMk cId="2457414041" sldId="1950"/>
            <ac:spMk id="2" creationId="{67EF0528-2E43-297A-8CFC-EE2B6566A14A}"/>
          </ac:spMkLst>
        </pc:spChg>
        <pc:spChg chg="mod">
          <ac:chgData name="Daniel Khashabi" userId="62390808-c838-45e6-be59-d6fd0d208bc8" providerId="ADAL" clId="{19A97A65-FB7E-DC4C-8433-B675572D5E70}" dt="2023-02-22T17:27:39.486" v="9121" actId="20577"/>
          <ac:spMkLst>
            <pc:docMk/>
            <pc:sldMk cId="2457414041" sldId="1950"/>
            <ac:spMk id="3" creationId="{9DF7AD65-E469-06C2-4FD6-A9902E25BC8C}"/>
          </ac:spMkLst>
        </pc:spChg>
      </pc:sldChg>
      <pc:sldChg chg="addSp delSp modSp new mod ord">
        <pc:chgData name="Daniel Khashabi" userId="62390808-c838-45e6-be59-d6fd0d208bc8" providerId="ADAL" clId="{19A97A65-FB7E-DC4C-8433-B675572D5E70}" dt="2023-02-22T17:36:29.131" v="9286" actId="403"/>
        <pc:sldMkLst>
          <pc:docMk/>
          <pc:sldMk cId="3484034011" sldId="1951"/>
        </pc:sldMkLst>
        <pc:spChg chg="del mod">
          <ac:chgData name="Daniel Khashabi" userId="62390808-c838-45e6-be59-d6fd0d208bc8" providerId="ADAL" clId="{19A97A65-FB7E-DC4C-8433-B675572D5E70}" dt="2023-02-22T17:36:19.178" v="9276" actId="478"/>
          <ac:spMkLst>
            <pc:docMk/>
            <pc:sldMk cId="3484034011" sldId="1951"/>
            <ac:spMk id="2" creationId="{A42B778B-61EE-EB24-49F5-91CD06C743EE}"/>
          </ac:spMkLst>
        </pc:spChg>
        <pc:spChg chg="mod">
          <ac:chgData name="Daniel Khashabi" userId="62390808-c838-45e6-be59-d6fd0d208bc8" providerId="ADAL" clId="{19A97A65-FB7E-DC4C-8433-B675572D5E70}" dt="2023-02-22T17:36:29.131" v="9286" actId="403"/>
          <ac:spMkLst>
            <pc:docMk/>
            <pc:sldMk cId="3484034011" sldId="1951"/>
            <ac:spMk id="3" creationId="{A1AFF9FD-2811-8252-F362-1F50800DA2E5}"/>
          </ac:spMkLst>
        </pc:spChg>
        <pc:spChg chg="add mod">
          <ac:chgData name="Daniel Khashabi" userId="62390808-c838-45e6-be59-d6fd0d208bc8" providerId="ADAL" clId="{19A97A65-FB7E-DC4C-8433-B675572D5E70}" dt="2023-02-22T17:36:16.604" v="9275" actId="20577"/>
          <ac:spMkLst>
            <pc:docMk/>
            <pc:sldMk cId="3484034011" sldId="1951"/>
            <ac:spMk id="4" creationId="{53E5BB73-2F7A-1BCA-3BE4-499FDC89DD0F}"/>
          </ac:spMkLst>
        </pc:spChg>
      </pc:sldChg>
      <pc:sldChg chg="modSp add mod">
        <pc:chgData name="Daniel Khashabi" userId="62390808-c838-45e6-be59-d6fd0d208bc8" providerId="ADAL" clId="{19A97A65-FB7E-DC4C-8433-B675572D5E70}" dt="2023-02-22T17:44:52.207" v="9339" actId="113"/>
        <pc:sldMkLst>
          <pc:docMk/>
          <pc:sldMk cId="2458244337" sldId="1952"/>
        </pc:sldMkLst>
        <pc:spChg chg="mod">
          <ac:chgData name="Daniel Khashabi" userId="62390808-c838-45e6-be59-d6fd0d208bc8" providerId="ADAL" clId="{19A97A65-FB7E-DC4C-8433-B675572D5E70}" dt="2023-02-22T17:44:52.207" v="9339" actId="113"/>
          <ac:spMkLst>
            <pc:docMk/>
            <pc:sldMk cId="2458244337" sldId="1952"/>
            <ac:spMk id="2" creationId="{FD3E2ECF-073E-E04B-C660-2FC94FB7E69D}"/>
          </ac:spMkLst>
        </pc:spChg>
      </pc:sldChg>
      <pc:sldChg chg="add">
        <pc:chgData name="Daniel Khashabi" userId="62390808-c838-45e6-be59-d6fd0d208bc8" providerId="ADAL" clId="{19A97A65-FB7E-DC4C-8433-B675572D5E70}" dt="2023-02-22T17:45:12.693" v="9340"/>
        <pc:sldMkLst>
          <pc:docMk/>
          <pc:sldMk cId="841837156" sldId="1953"/>
        </pc:sldMkLst>
      </pc:sldChg>
      <pc:sldChg chg="modSp add mod modNotes">
        <pc:chgData name="Daniel Khashabi" userId="62390808-c838-45e6-be59-d6fd0d208bc8" providerId="ADAL" clId="{19A97A65-FB7E-DC4C-8433-B675572D5E70}" dt="2023-02-22T17:58:30.299" v="9801"/>
        <pc:sldMkLst>
          <pc:docMk/>
          <pc:sldMk cId="3001147671" sldId="1954"/>
        </pc:sldMkLst>
        <pc:spChg chg="mod">
          <ac:chgData name="Daniel Khashabi" userId="62390808-c838-45e6-be59-d6fd0d208bc8" providerId="ADAL" clId="{19A97A65-FB7E-DC4C-8433-B675572D5E70}" dt="2023-02-22T17:58:30.299" v="9801"/>
          <ac:spMkLst>
            <pc:docMk/>
            <pc:sldMk cId="3001147671" sldId="1954"/>
            <ac:spMk id="2" creationId="{83602E3B-62E7-EEAE-E8F3-5972D2C26242}"/>
          </ac:spMkLst>
        </pc:spChg>
        <pc:spChg chg="mod">
          <ac:chgData name="Daniel Khashabi" userId="62390808-c838-45e6-be59-d6fd0d208bc8" providerId="ADAL" clId="{19A97A65-FB7E-DC4C-8433-B675572D5E70}" dt="2023-02-22T17:58:30.299" v="9801"/>
          <ac:spMkLst>
            <pc:docMk/>
            <pc:sldMk cId="3001147671" sldId="1954"/>
            <ac:spMk id="3" creationId="{742098B5-3716-BBD2-0AAF-42AC45169A7D}"/>
          </ac:spMkLst>
        </pc:spChg>
        <pc:spChg chg="mod">
          <ac:chgData name="Daniel Khashabi" userId="62390808-c838-45e6-be59-d6fd0d208bc8" providerId="ADAL" clId="{19A97A65-FB7E-DC4C-8433-B675572D5E70}" dt="2023-02-22T17:45:25.751" v="9387" actId="20577"/>
          <ac:spMkLst>
            <pc:docMk/>
            <pc:sldMk cId="3001147671" sldId="1954"/>
            <ac:spMk id="59" creationId="{00000000-0000-0000-0000-000000000000}"/>
          </ac:spMkLst>
        </pc:spChg>
      </pc:sldChg>
      <pc:sldChg chg="modSp add mod">
        <pc:chgData name="Daniel Khashabi" userId="62390808-c838-45e6-be59-d6fd0d208bc8" providerId="ADAL" clId="{19A97A65-FB7E-DC4C-8433-B675572D5E70}" dt="2023-02-22T17:46:09.160" v="9474" actId="20577"/>
        <pc:sldMkLst>
          <pc:docMk/>
          <pc:sldMk cId="1358069131" sldId="1955"/>
        </pc:sldMkLst>
        <pc:spChg chg="mod">
          <ac:chgData name="Daniel Khashabi" userId="62390808-c838-45e6-be59-d6fd0d208bc8" providerId="ADAL" clId="{19A97A65-FB7E-DC4C-8433-B675572D5E70}" dt="2023-02-22T17:46:09.160" v="9474" actId="20577"/>
          <ac:spMkLst>
            <pc:docMk/>
            <pc:sldMk cId="1358069131" sldId="1955"/>
            <ac:spMk id="2" creationId="{E5571672-6D30-A18B-258F-17202472DC1F}"/>
          </ac:spMkLst>
        </pc:spChg>
      </pc:sldChg>
      <pc:sldChg chg="add del">
        <pc:chgData name="Daniel Khashabi" userId="62390808-c838-45e6-be59-d6fd0d208bc8" providerId="ADAL" clId="{19A97A65-FB7E-DC4C-8433-B675572D5E70}" dt="2023-02-22T17:45:34.292" v="9389" actId="2696"/>
        <pc:sldMkLst>
          <pc:docMk/>
          <pc:sldMk cId="3662468807" sldId="1956"/>
        </pc:sldMkLst>
      </pc:sldChg>
      <pc:sldChg chg="modSp add mod modNotes">
        <pc:chgData name="Daniel Khashabi" userId="62390808-c838-45e6-be59-d6fd0d208bc8" providerId="ADAL" clId="{19A97A65-FB7E-DC4C-8433-B675572D5E70}" dt="2023-02-22T17:58:30.299" v="9801"/>
        <pc:sldMkLst>
          <pc:docMk/>
          <pc:sldMk cId="4217980589" sldId="1956"/>
        </pc:sldMkLst>
        <pc:spChg chg="mod">
          <ac:chgData name="Daniel Khashabi" userId="62390808-c838-45e6-be59-d6fd0d208bc8" providerId="ADAL" clId="{19A97A65-FB7E-DC4C-8433-B675572D5E70}" dt="2023-02-22T17:58:30.299" v="9801"/>
          <ac:spMkLst>
            <pc:docMk/>
            <pc:sldMk cId="4217980589" sldId="1956"/>
            <ac:spMk id="2" creationId="{83602E3B-62E7-EEAE-E8F3-5972D2C26242}"/>
          </ac:spMkLst>
        </pc:spChg>
        <pc:spChg chg="mod">
          <ac:chgData name="Daniel Khashabi" userId="62390808-c838-45e6-be59-d6fd0d208bc8" providerId="ADAL" clId="{19A97A65-FB7E-DC4C-8433-B675572D5E70}" dt="2023-02-22T17:58:30.299" v="9801"/>
          <ac:spMkLst>
            <pc:docMk/>
            <pc:sldMk cId="4217980589" sldId="1956"/>
            <ac:spMk id="3" creationId="{742098B5-3716-BBD2-0AAF-42AC45169A7D}"/>
          </ac:spMkLst>
        </pc:spChg>
        <pc:spChg chg="mod">
          <ac:chgData name="Daniel Khashabi" userId="62390808-c838-45e6-be59-d6fd0d208bc8" providerId="ADAL" clId="{19A97A65-FB7E-DC4C-8433-B675572D5E70}" dt="2023-02-22T17:45:48.928" v="9428" actId="20577"/>
          <ac:spMkLst>
            <pc:docMk/>
            <pc:sldMk cId="4217980589" sldId="1956"/>
            <ac:spMk id="59" creationId="{00000000-0000-0000-0000-000000000000}"/>
          </ac:spMkLst>
        </pc:spChg>
      </pc:sldChg>
      <pc:sldChg chg="modSp add mod modNotes">
        <pc:chgData name="Daniel Khashabi" userId="62390808-c838-45e6-be59-d6fd0d208bc8" providerId="ADAL" clId="{19A97A65-FB7E-DC4C-8433-B675572D5E70}" dt="2023-02-22T17:58:30.299" v="9801"/>
        <pc:sldMkLst>
          <pc:docMk/>
          <pc:sldMk cId="423261872" sldId="1957"/>
        </pc:sldMkLst>
        <pc:spChg chg="mod">
          <ac:chgData name="Daniel Khashabi" userId="62390808-c838-45e6-be59-d6fd0d208bc8" providerId="ADAL" clId="{19A97A65-FB7E-DC4C-8433-B675572D5E70}" dt="2023-02-22T17:58:30.299" v="9801"/>
          <ac:spMkLst>
            <pc:docMk/>
            <pc:sldMk cId="423261872" sldId="1957"/>
            <ac:spMk id="2" creationId="{83602E3B-62E7-EEAE-E8F3-5972D2C26242}"/>
          </ac:spMkLst>
        </pc:spChg>
        <pc:spChg chg="mod">
          <ac:chgData name="Daniel Khashabi" userId="62390808-c838-45e6-be59-d6fd0d208bc8" providerId="ADAL" clId="{19A97A65-FB7E-DC4C-8433-B675572D5E70}" dt="2023-02-22T17:58:30.299" v="9801"/>
          <ac:spMkLst>
            <pc:docMk/>
            <pc:sldMk cId="423261872" sldId="1957"/>
            <ac:spMk id="3" creationId="{742098B5-3716-BBD2-0AAF-42AC45169A7D}"/>
          </ac:spMkLst>
        </pc:spChg>
        <pc:spChg chg="mod">
          <ac:chgData name="Daniel Khashabi" userId="62390808-c838-45e6-be59-d6fd0d208bc8" providerId="ADAL" clId="{19A97A65-FB7E-DC4C-8433-B675572D5E70}" dt="2023-02-22T17:47:21.096" v="9502" actId="20577"/>
          <ac:spMkLst>
            <pc:docMk/>
            <pc:sldMk cId="423261872" sldId="1957"/>
            <ac:spMk id="59" creationId="{00000000-0000-0000-0000-000000000000}"/>
          </ac:spMkLst>
        </pc:spChg>
      </pc:sldChg>
      <pc:sldChg chg="add del">
        <pc:chgData name="Daniel Khashabi" userId="62390808-c838-45e6-be59-d6fd0d208bc8" providerId="ADAL" clId="{19A97A65-FB7E-DC4C-8433-B675572D5E70}" dt="2023-02-22T17:46:26.605" v="9476" actId="2696"/>
        <pc:sldMkLst>
          <pc:docMk/>
          <pc:sldMk cId="1383595335" sldId="1957"/>
        </pc:sldMkLst>
      </pc:sldChg>
      <pc:sldChg chg="add del">
        <pc:chgData name="Daniel Khashabi" userId="62390808-c838-45e6-be59-d6fd0d208bc8" providerId="ADAL" clId="{19A97A65-FB7E-DC4C-8433-B675572D5E70}" dt="2023-02-22T17:46:26.605" v="9476" actId="2696"/>
        <pc:sldMkLst>
          <pc:docMk/>
          <pc:sldMk cId="2316806529" sldId="1958"/>
        </pc:sldMkLst>
      </pc:sldChg>
      <pc:sldChg chg="add">
        <pc:chgData name="Daniel Khashabi" userId="62390808-c838-45e6-be59-d6fd0d208bc8" providerId="ADAL" clId="{19A97A65-FB7E-DC4C-8433-B675572D5E70}" dt="2023-02-22T17:47:09.221" v="9477"/>
        <pc:sldMkLst>
          <pc:docMk/>
          <pc:sldMk cId="3136858018" sldId="1958"/>
        </pc:sldMkLst>
      </pc:sldChg>
      <pc:sldChg chg="modSp new mod">
        <pc:chgData name="Daniel Khashabi" userId="62390808-c838-45e6-be59-d6fd0d208bc8" providerId="ADAL" clId="{19A97A65-FB7E-DC4C-8433-B675572D5E70}" dt="2023-02-22T17:47:41.391" v="9528" actId="20577"/>
        <pc:sldMkLst>
          <pc:docMk/>
          <pc:sldMk cId="975306942" sldId="1959"/>
        </pc:sldMkLst>
        <pc:spChg chg="mod">
          <ac:chgData name="Daniel Khashabi" userId="62390808-c838-45e6-be59-d6fd0d208bc8" providerId="ADAL" clId="{19A97A65-FB7E-DC4C-8433-B675572D5E70}" dt="2023-02-22T17:47:41.391" v="9528" actId="20577"/>
          <ac:spMkLst>
            <pc:docMk/>
            <pc:sldMk cId="975306942" sldId="1959"/>
            <ac:spMk id="2" creationId="{65229476-8A4A-1B20-2B38-E63A6B9E08D6}"/>
          </ac:spMkLst>
        </pc:spChg>
      </pc:sldChg>
      <pc:sldChg chg="modSp add mod modNotes">
        <pc:chgData name="Daniel Khashabi" userId="62390808-c838-45e6-be59-d6fd0d208bc8" providerId="ADAL" clId="{19A97A65-FB7E-DC4C-8433-B675572D5E70}" dt="2023-02-22T17:58:30.299" v="9801"/>
        <pc:sldMkLst>
          <pc:docMk/>
          <pc:sldMk cId="2676100225" sldId="1960"/>
        </pc:sldMkLst>
        <pc:spChg chg="mod">
          <ac:chgData name="Daniel Khashabi" userId="62390808-c838-45e6-be59-d6fd0d208bc8" providerId="ADAL" clId="{19A97A65-FB7E-DC4C-8433-B675572D5E70}" dt="2023-02-22T17:58:30.299" v="9801"/>
          <ac:spMkLst>
            <pc:docMk/>
            <pc:sldMk cId="2676100225" sldId="1960"/>
            <ac:spMk id="2" creationId="{83602E3B-62E7-EEAE-E8F3-5972D2C26242}"/>
          </ac:spMkLst>
        </pc:spChg>
        <pc:spChg chg="mod">
          <ac:chgData name="Daniel Khashabi" userId="62390808-c838-45e6-be59-d6fd0d208bc8" providerId="ADAL" clId="{19A97A65-FB7E-DC4C-8433-B675572D5E70}" dt="2023-02-22T17:58:30.299" v="9801"/>
          <ac:spMkLst>
            <pc:docMk/>
            <pc:sldMk cId="2676100225" sldId="1960"/>
            <ac:spMk id="3" creationId="{742098B5-3716-BBD2-0AAF-42AC45169A7D}"/>
          </ac:spMkLst>
        </pc:spChg>
        <pc:spChg chg="mod">
          <ac:chgData name="Daniel Khashabi" userId="62390808-c838-45e6-be59-d6fd0d208bc8" providerId="ADAL" clId="{19A97A65-FB7E-DC4C-8433-B675572D5E70}" dt="2023-02-22T17:49:14.263" v="9590" actId="20577"/>
          <ac:spMkLst>
            <pc:docMk/>
            <pc:sldMk cId="2676100225" sldId="1960"/>
            <ac:spMk id="59" creationId="{00000000-0000-0000-0000-000000000000}"/>
          </ac:spMkLst>
        </pc:spChg>
      </pc:sldChg>
      <pc:sldChg chg="modSp add mod">
        <pc:chgData name="Daniel Khashabi" userId="62390808-c838-45e6-be59-d6fd0d208bc8" providerId="ADAL" clId="{19A97A65-FB7E-DC4C-8433-B675572D5E70}" dt="2023-02-22T17:49:42.178" v="9685" actId="20577"/>
        <pc:sldMkLst>
          <pc:docMk/>
          <pc:sldMk cId="3148173644" sldId="1961"/>
        </pc:sldMkLst>
        <pc:spChg chg="mod">
          <ac:chgData name="Daniel Khashabi" userId="62390808-c838-45e6-be59-d6fd0d208bc8" providerId="ADAL" clId="{19A97A65-FB7E-DC4C-8433-B675572D5E70}" dt="2023-02-22T17:49:42.178" v="9685" actId="20577"/>
          <ac:spMkLst>
            <pc:docMk/>
            <pc:sldMk cId="3148173644" sldId="1961"/>
            <ac:spMk id="2" creationId="{E5571672-6D30-A18B-258F-17202472DC1F}"/>
          </ac:spMkLst>
        </pc:spChg>
      </pc:sldChg>
      <pc:sldChg chg="modSp add mod modNotes">
        <pc:chgData name="Daniel Khashabi" userId="62390808-c838-45e6-be59-d6fd0d208bc8" providerId="ADAL" clId="{19A97A65-FB7E-DC4C-8433-B675572D5E70}" dt="2023-02-22T17:58:30.299" v="9801"/>
        <pc:sldMkLst>
          <pc:docMk/>
          <pc:sldMk cId="3369097472" sldId="1962"/>
        </pc:sldMkLst>
        <pc:spChg chg="mod">
          <ac:chgData name="Daniel Khashabi" userId="62390808-c838-45e6-be59-d6fd0d208bc8" providerId="ADAL" clId="{19A97A65-FB7E-DC4C-8433-B675572D5E70}" dt="2023-02-22T17:58:30.299" v="9801"/>
          <ac:spMkLst>
            <pc:docMk/>
            <pc:sldMk cId="3369097472" sldId="1962"/>
            <ac:spMk id="2" creationId="{83602E3B-62E7-EEAE-E8F3-5972D2C26242}"/>
          </ac:spMkLst>
        </pc:spChg>
        <pc:spChg chg="mod">
          <ac:chgData name="Daniel Khashabi" userId="62390808-c838-45e6-be59-d6fd0d208bc8" providerId="ADAL" clId="{19A97A65-FB7E-DC4C-8433-B675572D5E70}" dt="2023-02-22T17:58:30.299" v="9801"/>
          <ac:spMkLst>
            <pc:docMk/>
            <pc:sldMk cId="3369097472" sldId="1962"/>
            <ac:spMk id="3" creationId="{742098B5-3716-BBD2-0AAF-42AC45169A7D}"/>
          </ac:spMkLst>
        </pc:spChg>
        <pc:spChg chg="mod">
          <ac:chgData name="Daniel Khashabi" userId="62390808-c838-45e6-be59-d6fd0d208bc8" providerId="ADAL" clId="{19A97A65-FB7E-DC4C-8433-B675572D5E70}" dt="2023-02-22T17:48:53.840" v="9569" actId="20577"/>
          <ac:spMkLst>
            <pc:docMk/>
            <pc:sldMk cId="3369097472" sldId="1962"/>
            <ac:spMk id="59" creationId="{00000000-0000-0000-0000-000000000000}"/>
          </ac:spMkLst>
        </pc:spChg>
      </pc:sldChg>
      <pc:sldChg chg="add">
        <pc:chgData name="Daniel Khashabi" userId="62390808-c838-45e6-be59-d6fd0d208bc8" providerId="ADAL" clId="{19A97A65-FB7E-DC4C-8433-B675572D5E70}" dt="2023-02-22T17:48:41.507" v="9530"/>
        <pc:sldMkLst>
          <pc:docMk/>
          <pc:sldMk cId="2840551386" sldId="1963"/>
        </pc:sldMkLst>
      </pc:sldChg>
      <pc:sldChg chg="addSp delSp modSp new mod modClrScheme chgLayout">
        <pc:chgData name="Daniel Khashabi" userId="62390808-c838-45e6-be59-d6fd0d208bc8" providerId="ADAL" clId="{19A97A65-FB7E-DC4C-8433-B675572D5E70}" dt="2023-02-22T17:50:56.704" v="9756" actId="20577"/>
        <pc:sldMkLst>
          <pc:docMk/>
          <pc:sldMk cId="1793496069" sldId="1964"/>
        </pc:sldMkLst>
        <pc:spChg chg="del mod ord">
          <ac:chgData name="Daniel Khashabi" userId="62390808-c838-45e6-be59-d6fd0d208bc8" providerId="ADAL" clId="{19A97A65-FB7E-DC4C-8433-B675572D5E70}" dt="2023-02-22T17:50:20.782" v="9688" actId="700"/>
          <ac:spMkLst>
            <pc:docMk/>
            <pc:sldMk cId="1793496069" sldId="1964"/>
            <ac:spMk id="2" creationId="{E9EC92DB-8109-1C17-0BAF-BAE4E6786BC2}"/>
          </ac:spMkLst>
        </pc:spChg>
        <pc:spChg chg="del mod ord">
          <ac:chgData name="Daniel Khashabi" userId="62390808-c838-45e6-be59-d6fd0d208bc8" providerId="ADAL" clId="{19A97A65-FB7E-DC4C-8433-B675572D5E70}" dt="2023-02-22T17:50:20.782" v="9688" actId="700"/>
          <ac:spMkLst>
            <pc:docMk/>
            <pc:sldMk cId="1793496069" sldId="1964"/>
            <ac:spMk id="3" creationId="{AA957A8D-FB4E-3C78-CCA1-EE09C665ACAC}"/>
          </ac:spMkLst>
        </pc:spChg>
        <pc:spChg chg="add mod ord">
          <ac:chgData name="Daniel Khashabi" userId="62390808-c838-45e6-be59-d6fd0d208bc8" providerId="ADAL" clId="{19A97A65-FB7E-DC4C-8433-B675572D5E70}" dt="2023-02-22T17:50:56.704" v="9756" actId="20577"/>
          <ac:spMkLst>
            <pc:docMk/>
            <pc:sldMk cId="1793496069" sldId="1964"/>
            <ac:spMk id="4" creationId="{0B128C7E-2F82-4B07-410F-60EB3126D589}"/>
          </ac:spMkLst>
        </pc:spChg>
        <pc:spChg chg="add del mod ord">
          <ac:chgData name="Daniel Khashabi" userId="62390808-c838-45e6-be59-d6fd0d208bc8" providerId="ADAL" clId="{19A97A65-FB7E-DC4C-8433-B675572D5E70}" dt="2023-02-22T17:50:29.845" v="9714" actId="478"/>
          <ac:spMkLst>
            <pc:docMk/>
            <pc:sldMk cId="1793496069" sldId="1964"/>
            <ac:spMk id="5" creationId="{F6AF4B68-66CF-2F50-9032-1B9DA321E796}"/>
          </ac:spMkLst>
        </pc:spChg>
      </pc:sldChg>
      <pc:sldChg chg="modSp new mod">
        <pc:chgData name="Daniel Khashabi" userId="62390808-c838-45e6-be59-d6fd0d208bc8" providerId="ADAL" clId="{19A97A65-FB7E-DC4C-8433-B675572D5E70}" dt="2023-02-22T17:58:01.159" v="9800" actId="27636"/>
        <pc:sldMkLst>
          <pc:docMk/>
          <pc:sldMk cId="2451461546" sldId="1965"/>
        </pc:sldMkLst>
        <pc:spChg chg="mod">
          <ac:chgData name="Daniel Khashabi" userId="62390808-c838-45e6-be59-d6fd0d208bc8" providerId="ADAL" clId="{19A97A65-FB7E-DC4C-8433-B675572D5E70}" dt="2023-02-22T17:58:01.159" v="9800" actId="27636"/>
          <ac:spMkLst>
            <pc:docMk/>
            <pc:sldMk cId="2451461546" sldId="1965"/>
            <ac:spMk id="2" creationId="{A10DA962-DB5B-5DD6-A88E-8BC5724A0100}"/>
          </ac:spMkLst>
        </pc:spChg>
        <pc:spChg chg="mod">
          <ac:chgData name="Daniel Khashabi" userId="62390808-c838-45e6-be59-d6fd0d208bc8" providerId="ADAL" clId="{19A97A65-FB7E-DC4C-8433-B675572D5E70}" dt="2023-02-22T17:51:10.661" v="9795" actId="20577"/>
          <ac:spMkLst>
            <pc:docMk/>
            <pc:sldMk cId="2451461546" sldId="1965"/>
            <ac:spMk id="3" creationId="{5107BE00-FFB1-4EEC-C6B9-675EA0EB7F70}"/>
          </ac:spMkLst>
        </pc:spChg>
      </pc:sldChg>
      <pc:sldChg chg="modSp add del mod">
        <pc:chgData name="Daniel Khashabi" userId="62390808-c838-45e6-be59-d6fd0d208bc8" providerId="ADAL" clId="{19A97A65-FB7E-DC4C-8433-B675572D5E70}" dt="2023-02-22T18:45:55.787" v="10484" actId="2696"/>
        <pc:sldMkLst>
          <pc:docMk/>
          <pc:sldMk cId="1021419217" sldId="1966"/>
        </pc:sldMkLst>
        <pc:spChg chg="mod">
          <ac:chgData name="Daniel Khashabi" userId="62390808-c838-45e6-be59-d6fd0d208bc8" providerId="ADAL" clId="{19A97A65-FB7E-DC4C-8433-B675572D5E70}" dt="2023-02-22T18:44:51.884" v="10468" actId="20577"/>
          <ac:spMkLst>
            <pc:docMk/>
            <pc:sldMk cId="1021419217" sldId="1966"/>
            <ac:spMk id="2" creationId="{67564F9A-C35A-0156-4335-B968A00375CD}"/>
          </ac:spMkLst>
        </pc:spChg>
        <pc:spChg chg="mod">
          <ac:chgData name="Daniel Khashabi" userId="62390808-c838-45e6-be59-d6fd0d208bc8" providerId="ADAL" clId="{19A97A65-FB7E-DC4C-8433-B675572D5E70}" dt="2023-02-22T18:39:49.804" v="10088" actId="20577"/>
          <ac:spMkLst>
            <pc:docMk/>
            <pc:sldMk cId="1021419217" sldId="1966"/>
            <ac:spMk id="3" creationId="{4F5EBBFE-4389-BD62-EE81-72399AF744B1}"/>
          </ac:spMkLst>
        </pc:spChg>
        <pc:spChg chg="mod">
          <ac:chgData name="Daniel Khashabi" userId="62390808-c838-45e6-be59-d6fd0d208bc8" providerId="ADAL" clId="{19A97A65-FB7E-DC4C-8433-B675572D5E70}" dt="2023-02-22T18:39:44.304" v="10077" actId="14100"/>
          <ac:spMkLst>
            <pc:docMk/>
            <pc:sldMk cId="1021419217" sldId="1966"/>
            <ac:spMk id="6" creationId="{661C54C3-2924-4F63-E596-8A4FC953C31B}"/>
          </ac:spMkLst>
        </pc:spChg>
      </pc:sldChg>
      <pc:sldChg chg="modSp add">
        <pc:chgData name="Daniel Khashabi" userId="62390808-c838-45e6-be59-d6fd0d208bc8" providerId="ADAL" clId="{19A97A65-FB7E-DC4C-8433-B675572D5E70}" dt="2023-02-23T16:41:20.836" v="11072"/>
        <pc:sldMkLst>
          <pc:docMk/>
          <pc:sldMk cId="2965324948" sldId="1966"/>
        </pc:sldMkLst>
        <pc:spChg chg="mod">
          <ac:chgData name="Daniel Khashabi" userId="62390808-c838-45e6-be59-d6fd0d208bc8" providerId="ADAL" clId="{19A97A65-FB7E-DC4C-8433-B675572D5E70}" dt="2023-02-23T16:41:20.836" v="11072"/>
          <ac:spMkLst>
            <pc:docMk/>
            <pc:sldMk cId="2965324948" sldId="1966"/>
            <ac:spMk id="4" creationId="{A0CC89AA-4044-3582-DB7D-C1610D420FF8}"/>
          </ac:spMkLst>
        </pc:spChg>
      </pc:sldChg>
      <pc:sldChg chg="addSp delSp modSp add del mod">
        <pc:chgData name="Daniel Khashabi" userId="62390808-c838-45e6-be59-d6fd0d208bc8" providerId="ADAL" clId="{19A97A65-FB7E-DC4C-8433-B675572D5E70}" dt="2023-02-22T18:45:55.787" v="10484" actId="2696"/>
        <pc:sldMkLst>
          <pc:docMk/>
          <pc:sldMk cId="2037189491" sldId="1967"/>
        </pc:sldMkLst>
        <pc:spChg chg="mod">
          <ac:chgData name="Daniel Khashabi" userId="62390808-c838-45e6-be59-d6fd0d208bc8" providerId="ADAL" clId="{19A97A65-FB7E-DC4C-8433-B675572D5E70}" dt="2023-02-22T18:44:59.163" v="10469"/>
          <ac:spMkLst>
            <pc:docMk/>
            <pc:sldMk cId="2037189491" sldId="1967"/>
            <ac:spMk id="2" creationId="{67564F9A-C35A-0156-4335-B968A00375CD}"/>
          </ac:spMkLst>
        </pc:spChg>
        <pc:spChg chg="mod">
          <ac:chgData name="Daniel Khashabi" userId="62390808-c838-45e6-be59-d6fd0d208bc8" providerId="ADAL" clId="{19A97A65-FB7E-DC4C-8433-B675572D5E70}" dt="2023-02-22T18:44:32.005" v="10457" actId="20577"/>
          <ac:spMkLst>
            <pc:docMk/>
            <pc:sldMk cId="2037189491" sldId="1967"/>
            <ac:spMk id="3" creationId="{4F5EBBFE-4389-BD62-EE81-72399AF744B1}"/>
          </ac:spMkLst>
        </pc:spChg>
        <pc:spChg chg="del">
          <ac:chgData name="Daniel Khashabi" userId="62390808-c838-45e6-be59-d6fd0d208bc8" providerId="ADAL" clId="{19A97A65-FB7E-DC4C-8433-B675572D5E70}" dt="2023-02-22T18:39:56.757" v="10091" actId="478"/>
          <ac:spMkLst>
            <pc:docMk/>
            <pc:sldMk cId="2037189491" sldId="1967"/>
            <ac:spMk id="6" creationId="{661C54C3-2924-4F63-E596-8A4FC953C31B}"/>
          </ac:spMkLst>
        </pc:spChg>
        <pc:spChg chg="del">
          <ac:chgData name="Daniel Khashabi" userId="62390808-c838-45e6-be59-d6fd0d208bc8" providerId="ADAL" clId="{19A97A65-FB7E-DC4C-8433-B675572D5E70}" dt="2023-02-22T18:39:56.757" v="10091" actId="478"/>
          <ac:spMkLst>
            <pc:docMk/>
            <pc:sldMk cId="2037189491" sldId="1967"/>
            <ac:spMk id="7" creationId="{2F847A40-8DA1-EE47-FA28-8E866C5B24D0}"/>
          </ac:spMkLst>
        </pc:spChg>
        <pc:picChg chg="add mod">
          <ac:chgData name="Daniel Khashabi" userId="62390808-c838-45e6-be59-d6fd0d208bc8" providerId="ADAL" clId="{19A97A65-FB7E-DC4C-8433-B675572D5E70}" dt="2023-02-22T18:45:11.651" v="10481" actId="1038"/>
          <ac:picMkLst>
            <pc:docMk/>
            <pc:sldMk cId="2037189491" sldId="1967"/>
            <ac:picMk id="8" creationId="{4F8B7681-CEB6-92A6-0458-F369C52D4BCB}"/>
          </ac:picMkLst>
        </pc:picChg>
      </pc:sldChg>
      <pc:sldChg chg="modSp add">
        <pc:chgData name="Daniel Khashabi" userId="62390808-c838-45e6-be59-d6fd0d208bc8" providerId="ADAL" clId="{19A97A65-FB7E-DC4C-8433-B675572D5E70}" dt="2023-02-23T16:41:20.836" v="11072"/>
        <pc:sldMkLst>
          <pc:docMk/>
          <pc:sldMk cId="2360467095" sldId="1967"/>
        </pc:sldMkLst>
        <pc:spChg chg="mod">
          <ac:chgData name="Daniel Khashabi" userId="62390808-c838-45e6-be59-d6fd0d208bc8" providerId="ADAL" clId="{19A97A65-FB7E-DC4C-8433-B675572D5E70}" dt="2023-02-23T16:41:20.836" v="11072"/>
          <ac:spMkLst>
            <pc:docMk/>
            <pc:sldMk cId="2360467095" sldId="1967"/>
            <ac:spMk id="4" creationId="{A0CC89AA-4044-3582-DB7D-C1610D420FF8}"/>
          </ac:spMkLst>
        </pc:spChg>
      </pc:sldChg>
      <pc:sldChg chg="add">
        <pc:chgData name="Daniel Khashabi" userId="62390808-c838-45e6-be59-d6fd0d208bc8" providerId="ADAL" clId="{19A97A65-FB7E-DC4C-8433-B675572D5E70}" dt="2023-02-22T18:59:40.865" v="10588"/>
        <pc:sldMkLst>
          <pc:docMk/>
          <pc:sldMk cId="4186629334" sldId="1968"/>
        </pc:sldMkLst>
      </pc:sldChg>
      <pc:sldChg chg="addSp delSp modSp add mod">
        <pc:chgData name="Daniel Khashabi" userId="62390808-c838-45e6-be59-d6fd0d208bc8" providerId="ADAL" clId="{19A97A65-FB7E-DC4C-8433-B675572D5E70}" dt="2023-02-22T19:00:37.232" v="10610" actId="1036"/>
        <pc:sldMkLst>
          <pc:docMk/>
          <pc:sldMk cId="895824458" sldId="1969"/>
        </pc:sldMkLst>
        <pc:spChg chg="del">
          <ac:chgData name="Daniel Khashabi" userId="62390808-c838-45e6-be59-d6fd0d208bc8" providerId="ADAL" clId="{19A97A65-FB7E-DC4C-8433-B675572D5E70}" dt="2023-02-22T19:00:31.576" v="10608" actId="478"/>
          <ac:spMkLst>
            <pc:docMk/>
            <pc:sldMk cId="895824458" sldId="1969"/>
            <ac:spMk id="6" creationId="{8E9B71A8-021A-D9EB-FED2-676AE8BFE166}"/>
          </ac:spMkLst>
        </pc:spChg>
        <pc:picChg chg="del">
          <ac:chgData name="Daniel Khashabi" userId="62390808-c838-45e6-be59-d6fd0d208bc8" providerId="ADAL" clId="{19A97A65-FB7E-DC4C-8433-B675572D5E70}" dt="2023-02-22T19:00:02" v="10592" actId="478"/>
          <ac:picMkLst>
            <pc:docMk/>
            <pc:sldMk cId="895824458" sldId="1969"/>
            <ac:picMk id="5" creationId="{CACAFC68-4131-0201-99D4-94F8C80265DC}"/>
          </ac:picMkLst>
        </pc:picChg>
        <pc:picChg chg="add mod">
          <ac:chgData name="Daniel Khashabi" userId="62390808-c838-45e6-be59-d6fd0d208bc8" providerId="ADAL" clId="{19A97A65-FB7E-DC4C-8433-B675572D5E70}" dt="2023-02-22T19:00:37.232" v="10610" actId="1036"/>
          <ac:picMkLst>
            <pc:docMk/>
            <pc:sldMk cId="895824458" sldId="1969"/>
            <ac:picMk id="7" creationId="{AE5FA770-6933-4EAB-30DD-EA01A1F54CD1}"/>
          </ac:picMkLst>
        </pc:picChg>
      </pc:sldChg>
      <pc:sldMasterChg chg="modSp addSldLayout delSldLayout modSldLayout">
        <pc:chgData name="Daniel Khashabi" userId="62390808-c838-45e6-be59-d6fd0d208bc8" providerId="ADAL" clId="{19A97A65-FB7E-DC4C-8433-B675572D5E70}" dt="2023-02-22T17:58:30.299" v="9801"/>
        <pc:sldMasterMkLst>
          <pc:docMk/>
          <pc:sldMasterMk cId="0" sldId="2147483684"/>
        </pc:sldMasterMkLst>
        <pc:spChg chg="mod">
          <ac:chgData name="Daniel Khashabi" userId="62390808-c838-45e6-be59-d6fd0d208bc8" providerId="ADAL" clId="{19A97A65-FB7E-DC4C-8433-B675572D5E70}" dt="2023-02-22T17:58:30.299" v="9801"/>
          <ac:spMkLst>
            <pc:docMk/>
            <pc:sldMasterMk cId="0" sldId="2147483684"/>
            <ac:spMk id="8" creationId="{00000000-0000-0000-0000-000000000000}"/>
          </ac:spMkLst>
        </pc:spChg>
        <pc:sldLayoutChg chg="modSp del">
          <pc:chgData name="Daniel Khashabi" userId="62390808-c838-45e6-be59-d6fd0d208bc8" providerId="ADAL" clId="{19A97A65-FB7E-DC4C-8433-B675572D5E70}" dt="2023-02-22T14:52:09.481" v="8215" actId="2696"/>
          <pc:sldLayoutMkLst>
            <pc:docMk/>
            <pc:sldMasterMk cId="0" sldId="2147483684"/>
            <pc:sldLayoutMk cId="0" sldId="2147483651"/>
          </pc:sldLayoutMkLst>
          <pc:spChg chg="mod">
            <ac:chgData name="Daniel Khashabi" userId="62390808-c838-45e6-be59-d6fd0d208bc8" providerId="ADAL" clId="{19A97A65-FB7E-DC4C-8433-B675572D5E70}" dt="2023-02-22T01:44:26.233" v="5908"/>
            <ac:spMkLst>
              <pc:docMk/>
              <pc:sldMasterMk cId="0" sldId="2147483684"/>
              <pc:sldLayoutMk cId="0" sldId="2147483651"/>
              <ac:spMk id="26"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52"/>
          </pc:sldLayoutMkLst>
          <pc:spChg chg="mod">
            <ac:chgData name="Daniel Khashabi" userId="62390808-c838-45e6-be59-d6fd0d208bc8" providerId="ADAL" clId="{19A97A65-FB7E-DC4C-8433-B675572D5E70}" dt="2023-02-22T17:58:30.299" v="9801"/>
            <ac:spMkLst>
              <pc:docMk/>
              <pc:sldMasterMk cId="0" sldId="2147483684"/>
              <pc:sldLayoutMk cId="0" sldId="2147483652"/>
              <ac:spMk id="30"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53"/>
          </pc:sldLayoutMkLst>
          <pc:spChg chg="mod">
            <ac:chgData name="Daniel Khashabi" userId="62390808-c838-45e6-be59-d6fd0d208bc8" providerId="ADAL" clId="{19A97A65-FB7E-DC4C-8433-B675572D5E70}" dt="2023-02-22T17:58:30.299" v="9801"/>
            <ac:spMkLst>
              <pc:docMk/>
              <pc:sldMasterMk cId="0" sldId="2147483684"/>
              <pc:sldLayoutMk cId="0" sldId="2147483653"/>
              <ac:spMk id="35"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55"/>
          </pc:sldLayoutMkLst>
          <pc:spChg chg="mod">
            <ac:chgData name="Daniel Khashabi" userId="62390808-c838-45e6-be59-d6fd0d208bc8" providerId="ADAL" clId="{19A97A65-FB7E-DC4C-8433-B675572D5E70}" dt="2023-02-22T17:58:30.299" v="9801"/>
            <ac:spMkLst>
              <pc:docMk/>
              <pc:sldMasterMk cId="0" sldId="2147483684"/>
              <pc:sldLayoutMk cId="0" sldId="2147483655"/>
              <ac:spMk id="41"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0" sldId="2147483655"/>
              <ac:spMk id="45"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56"/>
          </pc:sldLayoutMkLst>
          <pc:spChg chg="mod">
            <ac:chgData name="Daniel Khashabi" userId="62390808-c838-45e6-be59-d6fd0d208bc8" providerId="ADAL" clId="{19A97A65-FB7E-DC4C-8433-B675572D5E70}" dt="2023-02-22T17:58:30.299" v="9801"/>
            <ac:spMkLst>
              <pc:docMk/>
              <pc:sldMasterMk cId="0" sldId="2147483684"/>
              <pc:sldLayoutMk cId="0" sldId="2147483656"/>
              <ac:spMk id="48"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57"/>
          </pc:sldLayoutMkLst>
          <pc:spChg chg="mod">
            <ac:chgData name="Daniel Khashabi" userId="62390808-c838-45e6-be59-d6fd0d208bc8" providerId="ADAL" clId="{19A97A65-FB7E-DC4C-8433-B675572D5E70}" dt="2023-02-22T17:58:30.299" v="9801"/>
            <ac:spMkLst>
              <pc:docMk/>
              <pc:sldMasterMk cId="0" sldId="2147483684"/>
              <pc:sldLayoutMk cId="0" sldId="2147483657"/>
              <ac:spMk id="52"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1145179345" sldId="2147483672"/>
          </pc:sldLayoutMkLst>
          <pc:spChg chg="mod">
            <ac:chgData name="Daniel Khashabi" userId="62390808-c838-45e6-be59-d6fd0d208bc8" providerId="ADAL" clId="{19A97A65-FB7E-DC4C-8433-B675572D5E70}" dt="2023-02-22T17:58:30.299" v="9801"/>
            <ac:spMkLst>
              <pc:docMk/>
              <pc:sldMasterMk cId="0" sldId="2147483684"/>
              <pc:sldLayoutMk cId="1145179345" sldId="2147483672"/>
              <ac:spMk id="4" creationId="{960B3578-F61A-3D71-7DF9-7749DF4EAC02}"/>
            </ac:spMkLst>
          </pc:spChg>
          <pc:spChg chg="mod">
            <ac:chgData name="Daniel Khashabi" userId="62390808-c838-45e6-be59-d6fd0d208bc8" providerId="ADAL" clId="{19A97A65-FB7E-DC4C-8433-B675572D5E70}" dt="2023-02-22T17:58:30.299" v="9801"/>
            <ac:spMkLst>
              <pc:docMk/>
              <pc:sldMasterMk cId="0" sldId="2147483684"/>
              <pc:sldLayoutMk cId="1145179345" sldId="2147483672"/>
              <ac:spMk id="5" creationId="{E0F369B4-94DC-374C-B891-76485760FDE2}"/>
            </ac:spMkLst>
          </pc:spChg>
          <pc:spChg chg="mod">
            <ac:chgData name="Daniel Khashabi" userId="62390808-c838-45e6-be59-d6fd0d208bc8" providerId="ADAL" clId="{19A97A65-FB7E-DC4C-8433-B675572D5E70}" dt="2023-02-22T17:58:30.299" v="9801"/>
            <ac:spMkLst>
              <pc:docMk/>
              <pc:sldMasterMk cId="0" sldId="2147483684"/>
              <pc:sldLayoutMk cId="1145179345" sldId="2147483672"/>
              <ac:spMk id="6" creationId="{4B622DF6-B9CC-948D-B599-46DBCBE950DD}"/>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73"/>
          </pc:sldLayoutMkLst>
          <pc:spChg chg="mod">
            <ac:chgData name="Daniel Khashabi" userId="62390808-c838-45e6-be59-d6fd0d208bc8" providerId="ADAL" clId="{19A97A65-FB7E-DC4C-8433-B675572D5E70}" dt="2023-02-22T17:58:30.299" v="9801"/>
            <ac:spMkLst>
              <pc:docMk/>
              <pc:sldMasterMk cId="0" sldId="2147483684"/>
              <pc:sldLayoutMk cId="0" sldId="2147483673"/>
              <ac:spMk id="12" creationId="{00000000-0000-0000-0000-000000000000}"/>
            </ac:spMkLst>
          </pc:spChg>
        </pc:sldLayoutChg>
        <pc:sldLayoutChg chg="del">
          <pc:chgData name="Daniel Khashabi" userId="62390808-c838-45e6-be59-d6fd0d208bc8" providerId="ADAL" clId="{19A97A65-FB7E-DC4C-8433-B675572D5E70}" dt="2023-02-12T19:56:20.802" v="544" actId="2696"/>
          <pc:sldLayoutMkLst>
            <pc:docMk/>
            <pc:sldMasterMk cId="0" sldId="2147483684"/>
            <pc:sldLayoutMk cId="0" sldId="2147483674"/>
          </pc:sldLayoutMkLst>
        </pc:sldLayoutChg>
        <pc:sldLayoutChg chg="modSp del">
          <pc:chgData name="Daniel Khashabi" userId="62390808-c838-45e6-be59-d6fd0d208bc8" providerId="ADAL" clId="{19A97A65-FB7E-DC4C-8433-B675572D5E70}" dt="2023-02-22T13:27:06.377" v="7811" actId="2696"/>
          <pc:sldLayoutMkLst>
            <pc:docMk/>
            <pc:sldMasterMk cId="0" sldId="2147483684"/>
            <pc:sldLayoutMk cId="0" sldId="2147483676"/>
          </pc:sldLayoutMkLst>
          <pc:spChg chg="mod">
            <ac:chgData name="Daniel Khashabi" userId="62390808-c838-45e6-be59-d6fd0d208bc8" providerId="ADAL" clId="{19A97A65-FB7E-DC4C-8433-B675572D5E70}" dt="2023-02-22T01:44:26.233" v="5908"/>
            <ac:spMkLst>
              <pc:docMk/>
              <pc:sldMasterMk cId="0" sldId="2147483684"/>
              <pc:sldLayoutMk cId="0" sldId="2147483676"/>
              <ac:spMk id="26"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77"/>
          </pc:sldLayoutMkLst>
          <pc:spChg chg="mod">
            <ac:chgData name="Daniel Khashabi" userId="62390808-c838-45e6-be59-d6fd0d208bc8" providerId="ADAL" clId="{19A97A65-FB7E-DC4C-8433-B675572D5E70}" dt="2023-02-22T17:58:30.299" v="9801"/>
            <ac:spMkLst>
              <pc:docMk/>
              <pc:sldMasterMk cId="0" sldId="2147483684"/>
              <pc:sldLayoutMk cId="0" sldId="2147483677"/>
              <ac:spMk id="30"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78"/>
          </pc:sldLayoutMkLst>
          <pc:spChg chg="mod">
            <ac:chgData name="Daniel Khashabi" userId="62390808-c838-45e6-be59-d6fd0d208bc8" providerId="ADAL" clId="{19A97A65-FB7E-DC4C-8433-B675572D5E70}" dt="2023-02-22T17:58:30.299" v="9801"/>
            <ac:spMkLst>
              <pc:docMk/>
              <pc:sldMasterMk cId="0" sldId="2147483684"/>
              <pc:sldLayoutMk cId="0" sldId="2147483678"/>
              <ac:spMk id="35"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79"/>
          </pc:sldLayoutMkLst>
          <pc:spChg chg="mod">
            <ac:chgData name="Daniel Khashabi" userId="62390808-c838-45e6-be59-d6fd0d208bc8" providerId="ADAL" clId="{19A97A65-FB7E-DC4C-8433-B675572D5E70}" dt="2023-02-22T17:58:30.299" v="9801"/>
            <ac:spMkLst>
              <pc:docMk/>
              <pc:sldMasterMk cId="0" sldId="2147483684"/>
              <pc:sldLayoutMk cId="0" sldId="2147483679"/>
              <ac:spMk id="39"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80"/>
          </pc:sldLayoutMkLst>
          <pc:spChg chg="mod">
            <ac:chgData name="Daniel Khashabi" userId="62390808-c838-45e6-be59-d6fd0d208bc8" providerId="ADAL" clId="{19A97A65-FB7E-DC4C-8433-B675572D5E70}" dt="2023-02-22T17:58:30.299" v="9801"/>
            <ac:spMkLst>
              <pc:docMk/>
              <pc:sldMasterMk cId="0" sldId="2147483684"/>
              <pc:sldLayoutMk cId="0" sldId="2147483680"/>
              <ac:spMk id="41"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0" sldId="2147483680"/>
              <ac:spMk id="45"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81"/>
          </pc:sldLayoutMkLst>
          <pc:spChg chg="mod">
            <ac:chgData name="Daniel Khashabi" userId="62390808-c838-45e6-be59-d6fd0d208bc8" providerId="ADAL" clId="{19A97A65-FB7E-DC4C-8433-B675572D5E70}" dt="2023-02-22T17:58:30.299" v="9801"/>
            <ac:spMkLst>
              <pc:docMk/>
              <pc:sldMasterMk cId="0" sldId="2147483684"/>
              <pc:sldLayoutMk cId="0" sldId="2147483681"/>
              <ac:spMk id="48"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0" sldId="2147483682"/>
          </pc:sldLayoutMkLst>
          <pc:spChg chg="mod">
            <ac:chgData name="Daniel Khashabi" userId="62390808-c838-45e6-be59-d6fd0d208bc8" providerId="ADAL" clId="{19A97A65-FB7E-DC4C-8433-B675572D5E70}" dt="2023-02-22T17:58:30.299" v="9801"/>
            <ac:spMkLst>
              <pc:docMk/>
              <pc:sldMasterMk cId="0" sldId="2147483684"/>
              <pc:sldLayoutMk cId="0" sldId="2147483682"/>
              <ac:spMk id="52" creationId="{00000000-0000-0000-0000-000000000000}"/>
            </ac:spMkLst>
          </pc:spChg>
        </pc:sldLayoutChg>
        <pc:sldLayoutChg chg="del">
          <pc:chgData name="Daniel Khashabi" userId="62390808-c838-45e6-be59-d6fd0d208bc8" providerId="ADAL" clId="{19A97A65-FB7E-DC4C-8433-B675572D5E70}" dt="2023-02-13T20:24:59.072" v="2763" actId="2696"/>
          <pc:sldLayoutMkLst>
            <pc:docMk/>
            <pc:sldMasterMk cId="0" sldId="2147483684"/>
            <pc:sldLayoutMk cId="0" sldId="2147483683"/>
          </pc:sldLayoutMkLst>
        </pc:sldLayoutChg>
        <pc:sldLayoutChg chg="add del">
          <pc:chgData name="Daniel Khashabi" userId="62390808-c838-45e6-be59-d6fd0d208bc8" providerId="ADAL" clId="{19A97A65-FB7E-DC4C-8433-B675572D5E70}" dt="2023-02-12T19:53:39.029" v="515" actId="2696"/>
          <pc:sldLayoutMkLst>
            <pc:docMk/>
            <pc:sldMasterMk cId="0" sldId="2147483684"/>
            <pc:sldLayoutMk cId="1177056662" sldId="2147483685"/>
          </pc:sldLayoutMkLst>
        </pc:sldLayoutChg>
        <pc:sldLayoutChg chg="del">
          <pc:chgData name="Daniel Khashabi" userId="62390808-c838-45e6-be59-d6fd0d208bc8" providerId="ADAL" clId="{19A97A65-FB7E-DC4C-8433-B675572D5E70}" dt="2023-02-13T20:33:58.030" v="2937" actId="2696"/>
          <pc:sldLayoutMkLst>
            <pc:docMk/>
            <pc:sldMasterMk cId="0" sldId="2147483684"/>
            <pc:sldLayoutMk cId="16812903" sldId="2147483686"/>
          </pc:sldLayoutMkLst>
        </pc:sldLayoutChg>
        <pc:sldLayoutChg chg="modSp">
          <pc:chgData name="Daniel Khashabi" userId="62390808-c838-45e6-be59-d6fd0d208bc8" providerId="ADAL" clId="{19A97A65-FB7E-DC4C-8433-B675572D5E70}" dt="2023-02-22T17:58:30.299" v="9801"/>
          <pc:sldLayoutMkLst>
            <pc:docMk/>
            <pc:sldMasterMk cId="0" sldId="2147483684"/>
            <pc:sldLayoutMk cId="3024834713" sldId="2147483687"/>
          </pc:sldLayoutMkLst>
          <pc:spChg chg="mod">
            <ac:chgData name="Daniel Khashabi" userId="62390808-c838-45e6-be59-d6fd0d208bc8" providerId="ADAL" clId="{19A97A65-FB7E-DC4C-8433-B675572D5E70}" dt="2023-02-22T17:58:30.299" v="9801"/>
            <ac:spMkLst>
              <pc:docMk/>
              <pc:sldMasterMk cId="0" sldId="2147483684"/>
              <pc:sldLayoutMk cId="3024834713" sldId="2147483687"/>
              <ac:spMk id="20"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678689711" sldId="2147483688"/>
          </pc:sldLayoutMkLst>
          <pc:spChg chg="mod">
            <ac:chgData name="Daniel Khashabi" userId="62390808-c838-45e6-be59-d6fd0d208bc8" providerId="ADAL" clId="{19A97A65-FB7E-DC4C-8433-B675572D5E70}" dt="2023-02-22T17:58:30.299" v="9801"/>
            <ac:spMkLst>
              <pc:docMk/>
              <pc:sldMasterMk cId="0" sldId="2147483684"/>
              <pc:sldLayoutMk cId="678689711" sldId="2147483688"/>
              <ac:spMk id="54" creationId="{00000000-0000-0000-0000-000000000000}"/>
            </ac:spMkLst>
          </pc:spChg>
        </pc:sldLayoutChg>
        <pc:sldLayoutChg chg="del">
          <pc:chgData name="Daniel Khashabi" userId="62390808-c838-45e6-be59-d6fd0d208bc8" providerId="ADAL" clId="{19A97A65-FB7E-DC4C-8433-B675572D5E70}" dt="2023-02-13T20:25:46.173" v="2768" actId="2696"/>
          <pc:sldLayoutMkLst>
            <pc:docMk/>
            <pc:sldMasterMk cId="0" sldId="2147483684"/>
            <pc:sldLayoutMk cId="1787813686" sldId="2147483688"/>
          </pc:sldLayoutMkLst>
        </pc:sldLayoutChg>
        <pc:sldLayoutChg chg="modSp">
          <pc:chgData name="Daniel Khashabi" userId="62390808-c838-45e6-be59-d6fd0d208bc8" providerId="ADAL" clId="{19A97A65-FB7E-DC4C-8433-B675572D5E70}" dt="2023-02-22T17:58:30.299" v="9801"/>
          <pc:sldLayoutMkLst>
            <pc:docMk/>
            <pc:sldMasterMk cId="0" sldId="2147483684"/>
            <pc:sldLayoutMk cId="2459604126" sldId="2147483689"/>
          </pc:sldLayoutMkLst>
          <pc:spChg chg="mod">
            <ac:chgData name="Daniel Khashabi" userId="62390808-c838-45e6-be59-d6fd0d208bc8" providerId="ADAL" clId="{19A97A65-FB7E-DC4C-8433-B675572D5E70}" dt="2023-02-22T17:58:30.299" v="9801"/>
            <ac:spMkLst>
              <pc:docMk/>
              <pc:sldMasterMk cId="0" sldId="2147483684"/>
              <pc:sldLayoutMk cId="2459604126" sldId="2147483689"/>
              <ac:spMk id="19" creationId="{00000000-0000-0000-0000-000000000000}"/>
            </ac:spMkLst>
          </pc:spChg>
        </pc:sldLayoutChg>
        <pc:sldLayoutChg chg="modSp del">
          <pc:chgData name="Daniel Khashabi" userId="62390808-c838-45e6-be59-d6fd0d208bc8" providerId="ADAL" clId="{19A97A65-FB7E-DC4C-8433-B675572D5E70}" dt="2023-02-22T04:09:31.417" v="7037" actId="2696"/>
          <pc:sldLayoutMkLst>
            <pc:docMk/>
            <pc:sldMasterMk cId="0" sldId="2147483684"/>
            <pc:sldLayoutMk cId="294550819" sldId="2147483690"/>
          </pc:sldLayoutMkLst>
          <pc:spChg chg="mod">
            <ac:chgData name="Daniel Khashabi" userId="62390808-c838-45e6-be59-d6fd0d208bc8" providerId="ADAL" clId="{19A97A65-FB7E-DC4C-8433-B675572D5E70}" dt="2023-02-22T01:44:26.233" v="5908"/>
            <ac:spMkLst>
              <pc:docMk/>
              <pc:sldMasterMk cId="0" sldId="2147483684"/>
              <pc:sldLayoutMk cId="294550819" sldId="2147483690"/>
              <ac:spMk id="4" creationId="{5D7F2BA2-B2DD-AB4F-88DA-4FD6E0D4E208}"/>
            </ac:spMkLst>
          </pc:spChg>
          <pc:spChg chg="mod">
            <ac:chgData name="Daniel Khashabi" userId="62390808-c838-45e6-be59-d6fd0d208bc8" providerId="ADAL" clId="{19A97A65-FB7E-DC4C-8433-B675572D5E70}" dt="2023-02-22T01:44:26.233" v="5908"/>
            <ac:spMkLst>
              <pc:docMk/>
              <pc:sldMasterMk cId="0" sldId="2147483684"/>
              <pc:sldLayoutMk cId="294550819" sldId="2147483690"/>
              <ac:spMk id="5" creationId="{2E650A4A-B3FA-334E-ABC9-426BB6328D45}"/>
            </ac:spMkLst>
          </pc:spChg>
          <pc:spChg chg="mod">
            <ac:chgData name="Daniel Khashabi" userId="62390808-c838-45e6-be59-d6fd0d208bc8" providerId="ADAL" clId="{19A97A65-FB7E-DC4C-8433-B675572D5E70}" dt="2023-02-22T01:44:26.233" v="5908"/>
            <ac:spMkLst>
              <pc:docMk/>
              <pc:sldMasterMk cId="0" sldId="2147483684"/>
              <pc:sldLayoutMk cId="294550819" sldId="2147483690"/>
              <ac:spMk id="6" creationId="{B0A6C19A-1795-6D42-93BB-95A0B9B25679}"/>
            </ac:spMkLst>
          </pc:spChg>
          <pc:spChg chg="mod">
            <ac:chgData name="Daniel Khashabi" userId="62390808-c838-45e6-be59-d6fd0d208bc8" providerId="ADAL" clId="{19A97A65-FB7E-DC4C-8433-B675572D5E70}" dt="2023-02-22T01:44:26.233" v="5908"/>
            <ac:spMkLst>
              <pc:docMk/>
              <pc:sldMasterMk cId="0" sldId="2147483684"/>
              <pc:sldLayoutMk cId="294550819" sldId="2147483690"/>
              <ac:spMk id="7" creationId="{28BC0193-669C-0A4A-902A-3B329B07DF2F}"/>
            </ac:spMkLst>
          </pc:spChg>
          <pc:spChg chg="mod">
            <ac:chgData name="Daniel Khashabi" userId="62390808-c838-45e6-be59-d6fd0d208bc8" providerId="ADAL" clId="{19A97A65-FB7E-DC4C-8433-B675572D5E70}" dt="2023-02-22T01:44:26.233" v="5908"/>
            <ac:spMkLst>
              <pc:docMk/>
              <pc:sldMasterMk cId="0" sldId="2147483684"/>
              <pc:sldLayoutMk cId="294550819" sldId="2147483690"/>
              <ac:spMk id="8" creationId="{C7765461-4928-6445-B134-8DED9485542D}"/>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3764306259" sldId="2147483691"/>
          </pc:sldLayoutMkLst>
          <pc:spChg chg="mod">
            <ac:chgData name="Daniel Khashabi" userId="62390808-c838-45e6-be59-d6fd0d208bc8" providerId="ADAL" clId="{19A97A65-FB7E-DC4C-8433-B675572D5E70}" dt="2023-02-22T13:48:49.813" v="7938"/>
            <ac:spMkLst>
              <pc:docMk/>
              <pc:sldMasterMk cId="0" sldId="2147483684"/>
              <pc:sldLayoutMk cId="3764306259" sldId="2147483691"/>
              <ac:spMk id="2"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64306259" sldId="2147483691"/>
              <ac:spMk id="4"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64306259" sldId="2147483691"/>
              <ac:spMk id="5"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64306259" sldId="2147483691"/>
              <ac:spMk id="6"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1745245549" sldId="2147483692"/>
          </pc:sldLayoutMkLst>
          <pc:spChg chg="mod">
            <ac:chgData name="Daniel Khashabi" userId="62390808-c838-45e6-be59-d6fd0d208bc8" providerId="ADAL" clId="{19A97A65-FB7E-DC4C-8433-B675572D5E70}" dt="2023-02-22T17:58:30.299" v="9801"/>
            <ac:spMkLst>
              <pc:docMk/>
              <pc:sldMasterMk cId="0" sldId="2147483684"/>
              <pc:sldLayoutMk cId="1745245549" sldId="2147483692"/>
              <ac:spMk id="3"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1745245549" sldId="2147483692"/>
              <ac:spMk id="4"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1745245549" sldId="2147483692"/>
              <ac:spMk id="5" creationId="{00000000-0000-0000-0000-000000000000}"/>
            </ac:spMkLst>
          </pc:spChg>
        </pc:sldLayoutChg>
        <pc:sldLayoutChg chg="del">
          <pc:chgData name="Daniel Khashabi" userId="62390808-c838-45e6-be59-d6fd0d208bc8" providerId="ADAL" clId="{19A97A65-FB7E-DC4C-8433-B675572D5E70}" dt="2023-02-22T02:04:27.209" v="6416" actId="2696"/>
          <pc:sldLayoutMkLst>
            <pc:docMk/>
            <pc:sldMasterMk cId="0" sldId="2147483684"/>
            <pc:sldLayoutMk cId="2164357023" sldId="2147483693"/>
          </pc:sldLayoutMkLst>
        </pc:sldLayoutChg>
        <pc:sldLayoutChg chg="modSp">
          <pc:chgData name="Daniel Khashabi" userId="62390808-c838-45e6-be59-d6fd0d208bc8" providerId="ADAL" clId="{19A97A65-FB7E-DC4C-8433-B675572D5E70}" dt="2023-02-22T17:58:30.299" v="9801"/>
          <pc:sldLayoutMkLst>
            <pc:docMk/>
            <pc:sldMasterMk cId="0" sldId="2147483684"/>
            <pc:sldLayoutMk cId="4114456140" sldId="2147483693"/>
          </pc:sldLayoutMkLst>
          <pc:spChg chg="mod">
            <ac:chgData name="Daniel Khashabi" userId="62390808-c838-45e6-be59-d6fd0d208bc8" providerId="ADAL" clId="{19A97A65-FB7E-DC4C-8433-B675572D5E70}" dt="2023-02-22T17:58:30.299" v="9801"/>
            <ac:spMkLst>
              <pc:docMk/>
              <pc:sldMasterMk cId="0" sldId="2147483684"/>
              <pc:sldLayoutMk cId="4114456140" sldId="2147483693"/>
              <ac:spMk id="4" creationId="{5D7F2BA2-B2DD-AB4F-88DA-4FD6E0D4E208}"/>
            </ac:spMkLst>
          </pc:spChg>
          <pc:spChg chg="mod">
            <ac:chgData name="Daniel Khashabi" userId="62390808-c838-45e6-be59-d6fd0d208bc8" providerId="ADAL" clId="{19A97A65-FB7E-DC4C-8433-B675572D5E70}" dt="2023-02-22T17:58:30.299" v="9801"/>
            <ac:spMkLst>
              <pc:docMk/>
              <pc:sldMasterMk cId="0" sldId="2147483684"/>
              <pc:sldLayoutMk cId="4114456140" sldId="2147483693"/>
              <ac:spMk id="5" creationId="{2E650A4A-B3FA-334E-ABC9-426BB6328D45}"/>
            </ac:spMkLst>
          </pc:spChg>
          <pc:spChg chg="mod">
            <ac:chgData name="Daniel Khashabi" userId="62390808-c838-45e6-be59-d6fd0d208bc8" providerId="ADAL" clId="{19A97A65-FB7E-DC4C-8433-B675572D5E70}" dt="2023-02-22T17:58:30.299" v="9801"/>
            <ac:spMkLst>
              <pc:docMk/>
              <pc:sldMasterMk cId="0" sldId="2147483684"/>
              <pc:sldLayoutMk cId="4114456140" sldId="2147483693"/>
              <ac:spMk id="6" creationId="{B0A6C19A-1795-6D42-93BB-95A0B9B25679}"/>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2390178302" sldId="2147483694"/>
          </pc:sldLayoutMkLst>
          <pc:spChg chg="mod">
            <ac:chgData name="Daniel Khashabi" userId="62390808-c838-45e6-be59-d6fd0d208bc8" providerId="ADAL" clId="{19A97A65-FB7E-DC4C-8433-B675572D5E70}" dt="2023-02-22T17:58:30.299" v="9801"/>
            <ac:spMkLst>
              <pc:docMk/>
              <pc:sldMasterMk cId="0" sldId="2147483684"/>
              <pc:sldLayoutMk cId="2390178302" sldId="2147483694"/>
              <ac:spMk id="2"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2390178302" sldId="2147483694"/>
              <ac:spMk id="3"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2390178302" sldId="2147483694"/>
              <ac:spMk id="4"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3742213653" sldId="2147483695"/>
          </pc:sldLayoutMkLst>
          <pc:spChg chg="mod">
            <ac:chgData name="Daniel Khashabi" userId="62390808-c838-45e6-be59-d6fd0d208bc8" providerId="ADAL" clId="{19A97A65-FB7E-DC4C-8433-B675572D5E70}" dt="2023-02-22T17:58:00.739" v="9799"/>
            <ac:spMkLst>
              <pc:docMk/>
              <pc:sldMasterMk cId="0" sldId="2147483684"/>
              <pc:sldLayoutMk cId="3742213653" sldId="2147483695"/>
              <ac:spMk id="2" creationId="{00000000-0000-0000-0000-000000000000}"/>
            </ac:spMkLst>
          </pc:spChg>
          <pc:spChg chg="mod">
            <ac:chgData name="Daniel Khashabi" userId="62390808-c838-45e6-be59-d6fd0d208bc8" providerId="ADAL" clId="{19A97A65-FB7E-DC4C-8433-B675572D5E70}" dt="2023-02-22T17:58:00.739" v="9799"/>
            <ac:spMkLst>
              <pc:docMk/>
              <pc:sldMasterMk cId="0" sldId="2147483684"/>
              <pc:sldLayoutMk cId="3742213653" sldId="2147483695"/>
              <ac:spMk id="3"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42213653" sldId="2147483695"/>
              <ac:spMk id="5"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42213653" sldId="2147483695"/>
              <ac:spMk id="6" creationId="{00000000-0000-0000-0000-000000000000}"/>
            </ac:spMkLst>
          </pc:spChg>
          <pc:spChg chg="mod">
            <ac:chgData name="Daniel Khashabi" userId="62390808-c838-45e6-be59-d6fd0d208bc8" providerId="ADAL" clId="{19A97A65-FB7E-DC4C-8433-B675572D5E70}" dt="2023-02-22T17:58:30.299" v="9801"/>
            <ac:spMkLst>
              <pc:docMk/>
              <pc:sldMasterMk cId="0" sldId="2147483684"/>
              <pc:sldLayoutMk cId="3742213653" sldId="2147483695"/>
              <ac:spMk id="7"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1050889390" sldId="2147483696"/>
          </pc:sldLayoutMkLst>
          <pc:spChg chg="mod">
            <ac:chgData name="Daniel Khashabi" userId="62390808-c838-45e6-be59-d6fd0d208bc8" providerId="ADAL" clId="{19A97A65-FB7E-DC4C-8433-B675572D5E70}" dt="2023-02-22T17:58:30.299" v="9801"/>
            <ac:spMkLst>
              <pc:docMk/>
              <pc:sldMasterMk cId="0" sldId="2147483684"/>
              <pc:sldLayoutMk cId="1050889390" sldId="2147483696"/>
              <ac:spMk id="26" creationId="{00000000-0000-0000-0000-000000000000}"/>
            </ac:spMkLst>
          </pc:spChg>
        </pc:sldLayoutChg>
        <pc:sldLayoutChg chg="modSp">
          <pc:chgData name="Daniel Khashabi" userId="62390808-c838-45e6-be59-d6fd0d208bc8" providerId="ADAL" clId="{19A97A65-FB7E-DC4C-8433-B675572D5E70}" dt="2023-02-22T17:58:30.299" v="9801"/>
          <pc:sldLayoutMkLst>
            <pc:docMk/>
            <pc:sldMasterMk cId="0" sldId="2147483684"/>
            <pc:sldLayoutMk cId="1251421853" sldId="2147483697"/>
          </pc:sldLayoutMkLst>
          <pc:spChg chg="mod">
            <ac:chgData name="Daniel Khashabi" userId="62390808-c838-45e6-be59-d6fd0d208bc8" providerId="ADAL" clId="{19A97A65-FB7E-DC4C-8433-B675572D5E70}" dt="2023-02-22T17:58:30.299" v="9801"/>
            <ac:spMkLst>
              <pc:docMk/>
              <pc:sldMasterMk cId="0" sldId="2147483684"/>
              <pc:sldLayoutMk cId="1251421853" sldId="2147483697"/>
              <ac:spMk id="16" creationId="{00000000-0000-0000-0000-000000000000}"/>
            </ac:spMkLst>
          </pc:spChg>
        </pc:sldLayoutChg>
      </pc:sldMasterChg>
    </pc:docChg>
  </pc:docChgLst>
  <pc:docChgLst>
    <pc:chgData name="Daniel Khashabi" userId="62390808-c838-45e6-be59-d6fd0d208bc8" providerId="ADAL" clId="{869B6155-D3EA-B248-88FD-3C87DF8AEA16}"/>
    <pc:docChg chg="undo redo custSel addSld delSld modSld sldOrd addSection modSection">
      <pc:chgData name="Daniel Khashabi" userId="62390808-c838-45e6-be59-d6fd0d208bc8" providerId="ADAL" clId="{869B6155-D3EA-B248-88FD-3C87DF8AEA16}" dt="2023-03-02T17:01:17.233" v="10396" actId="20577"/>
      <pc:docMkLst>
        <pc:docMk/>
      </pc:docMkLst>
      <pc:sldChg chg="modSp del mod">
        <pc:chgData name="Daniel Khashabi" userId="62390808-c838-45e6-be59-d6fd0d208bc8" providerId="ADAL" clId="{869B6155-D3EA-B248-88FD-3C87DF8AEA16}" dt="2023-02-28T02:37:22.563" v="8518" actId="2696"/>
        <pc:sldMkLst>
          <pc:docMk/>
          <pc:sldMk cId="0" sldId="258"/>
        </pc:sldMkLst>
        <pc:spChg chg="mod">
          <ac:chgData name="Daniel Khashabi" userId="62390808-c838-45e6-be59-d6fd0d208bc8" providerId="ADAL" clId="{869B6155-D3EA-B248-88FD-3C87DF8AEA16}" dt="2023-02-28T02:33:46.136" v="8386" actId="15"/>
          <ac:spMkLst>
            <pc:docMk/>
            <pc:sldMk cId="0" sldId="258"/>
            <ac:spMk id="3" creationId="{00000000-0000-0000-0000-000000000000}"/>
          </ac:spMkLst>
        </pc:spChg>
        <pc:spChg chg="mod">
          <ac:chgData name="Daniel Khashabi" userId="62390808-c838-45e6-be59-d6fd0d208bc8" providerId="ADAL" clId="{869B6155-D3EA-B248-88FD-3C87DF8AEA16}" dt="2023-02-28T02:33:12.779" v="8356" actId="1076"/>
          <ac:spMkLst>
            <pc:docMk/>
            <pc:sldMk cId="0" sldId="258"/>
            <ac:spMk id="5" creationId="{00000000-0000-0000-0000-000000000000}"/>
          </ac:spMkLst>
        </pc:spChg>
      </pc:sldChg>
      <pc:sldChg chg="del">
        <pc:chgData name="Daniel Khashabi" userId="62390808-c838-45e6-be59-d6fd0d208bc8" providerId="ADAL" clId="{869B6155-D3EA-B248-88FD-3C87DF8AEA16}" dt="2023-02-28T02:37:22.595" v="8519" actId="2696"/>
        <pc:sldMkLst>
          <pc:docMk/>
          <pc:sldMk cId="0" sldId="259"/>
        </pc:sldMkLst>
      </pc:sldChg>
      <pc:sldChg chg="modSp mod modShow">
        <pc:chgData name="Daniel Khashabi" userId="62390808-c838-45e6-be59-d6fd0d208bc8" providerId="ADAL" clId="{869B6155-D3EA-B248-88FD-3C87DF8AEA16}" dt="2023-02-28T02:44:13.854" v="8563" actId="729"/>
        <pc:sldMkLst>
          <pc:docMk/>
          <pc:sldMk cId="0" sldId="260"/>
        </pc:sldMkLst>
        <pc:spChg chg="mod">
          <ac:chgData name="Daniel Khashabi" userId="62390808-c838-45e6-be59-d6fd0d208bc8" providerId="ADAL" clId="{869B6155-D3EA-B248-88FD-3C87DF8AEA16}" dt="2023-02-28T02:42:38.336" v="8562" actId="2711"/>
          <ac:spMkLst>
            <pc:docMk/>
            <pc:sldMk cId="0" sldId="260"/>
            <ac:spMk id="4" creationId="{00000000-0000-0000-0000-000000000000}"/>
          </ac:spMkLst>
        </pc:spChg>
        <pc:spChg chg="mod">
          <ac:chgData name="Daniel Khashabi" userId="62390808-c838-45e6-be59-d6fd0d208bc8" providerId="ADAL" clId="{869B6155-D3EA-B248-88FD-3C87DF8AEA16}" dt="2023-02-28T02:38:19.991" v="8556" actId="1076"/>
          <ac:spMkLst>
            <pc:docMk/>
            <pc:sldMk cId="0" sldId="260"/>
            <ac:spMk id="11" creationId="{00000000-0000-0000-0000-000000000000}"/>
          </ac:spMkLst>
        </pc:spChg>
      </pc:sldChg>
      <pc:sldChg chg="addSp delSp modSp mod modShow">
        <pc:chgData name="Daniel Khashabi" userId="62390808-c838-45e6-be59-d6fd0d208bc8" providerId="ADAL" clId="{869B6155-D3EA-B248-88FD-3C87DF8AEA16}" dt="2023-03-02T14:49:44.764" v="9947"/>
        <pc:sldMkLst>
          <pc:docMk/>
          <pc:sldMk cId="0" sldId="262"/>
        </pc:sldMkLst>
        <pc:spChg chg="mod">
          <ac:chgData name="Daniel Khashabi" userId="62390808-c838-45e6-be59-d6fd0d208bc8" providerId="ADAL" clId="{869B6155-D3EA-B248-88FD-3C87DF8AEA16}" dt="2023-03-02T14:49:44.764" v="9947"/>
          <ac:spMkLst>
            <pc:docMk/>
            <pc:sldMk cId="0" sldId="262"/>
            <ac:spMk id="11" creationId="{00000000-0000-0000-0000-000000000000}"/>
          </ac:spMkLst>
        </pc:spChg>
        <pc:spChg chg="mod">
          <ac:chgData name="Daniel Khashabi" userId="62390808-c838-45e6-be59-d6fd0d208bc8" providerId="ADAL" clId="{869B6155-D3EA-B248-88FD-3C87DF8AEA16}" dt="2023-03-02T14:49:44.764" v="9947"/>
          <ac:spMkLst>
            <pc:docMk/>
            <pc:sldMk cId="0" sldId="262"/>
            <ac:spMk id="12" creationId="{00000000-0000-0000-0000-000000000000}"/>
          </ac:spMkLst>
        </pc:spChg>
        <pc:spChg chg="del">
          <ac:chgData name="Daniel Khashabi" userId="62390808-c838-45e6-be59-d6fd0d208bc8" providerId="ADAL" clId="{869B6155-D3EA-B248-88FD-3C87DF8AEA16}" dt="2023-02-28T02:38:27.598" v="8559" actId="478"/>
          <ac:spMkLst>
            <pc:docMk/>
            <pc:sldMk cId="0" sldId="262"/>
            <ac:spMk id="14" creationId="{00000000-0000-0000-0000-000000000000}"/>
          </ac:spMkLst>
        </pc:spChg>
        <pc:spChg chg="add mod">
          <ac:chgData name="Daniel Khashabi" userId="62390808-c838-45e6-be59-d6fd0d208bc8" providerId="ADAL" clId="{869B6155-D3EA-B248-88FD-3C87DF8AEA16}" dt="2023-02-28T02:38:28.021" v="8560"/>
          <ac:spMkLst>
            <pc:docMk/>
            <pc:sldMk cId="0" sldId="262"/>
            <ac:spMk id="16" creationId="{3D23B0C2-FF48-E6BB-CC85-DB55888208B1}"/>
          </ac:spMkLst>
        </pc:spChg>
      </pc:sldChg>
      <pc:sldChg chg="modSp">
        <pc:chgData name="Daniel Khashabi" userId="62390808-c838-45e6-be59-d6fd0d208bc8" providerId="ADAL" clId="{869B6155-D3EA-B248-88FD-3C87DF8AEA16}" dt="2023-03-02T14:49:44.764" v="9947"/>
        <pc:sldMkLst>
          <pc:docMk/>
          <pc:sldMk cId="0" sldId="265"/>
        </pc:sldMkLst>
        <pc:spChg chg="mod">
          <ac:chgData name="Daniel Khashabi" userId="62390808-c838-45e6-be59-d6fd0d208bc8" providerId="ADAL" clId="{869B6155-D3EA-B248-88FD-3C87DF8AEA16}" dt="2023-03-02T14:49:44.764" v="9947"/>
          <ac:spMkLst>
            <pc:docMk/>
            <pc:sldMk cId="0" sldId="265"/>
            <ac:spMk id="2" creationId="{00000000-0000-0000-0000-000000000000}"/>
          </ac:spMkLst>
        </pc:spChg>
      </pc:sldChg>
      <pc:sldChg chg="del">
        <pc:chgData name="Daniel Khashabi" userId="62390808-c838-45e6-be59-d6fd0d208bc8" providerId="ADAL" clId="{869B6155-D3EA-B248-88FD-3C87DF8AEA16}" dt="2023-02-28T19:44:54.256" v="8945" actId="2696"/>
        <pc:sldMkLst>
          <pc:docMk/>
          <pc:sldMk cId="1941674593" sldId="270"/>
        </pc:sldMkLst>
      </pc:sldChg>
      <pc:sldChg chg="mod modShow">
        <pc:chgData name="Daniel Khashabi" userId="62390808-c838-45e6-be59-d6fd0d208bc8" providerId="ADAL" clId="{869B6155-D3EA-B248-88FD-3C87DF8AEA16}" dt="2023-02-28T02:46:14.891" v="8564" actId="729"/>
        <pc:sldMkLst>
          <pc:docMk/>
          <pc:sldMk cId="0" sldId="271"/>
        </pc:sldMkLst>
      </pc:sldChg>
      <pc:sldChg chg="addSp delSp modSp mod chgLayout">
        <pc:chgData name="Daniel Khashabi" userId="62390808-c838-45e6-be59-d6fd0d208bc8" providerId="ADAL" clId="{869B6155-D3EA-B248-88FD-3C87DF8AEA16}" dt="2023-02-28T02:47:05.570" v="8589" actId="20577"/>
        <pc:sldMkLst>
          <pc:docMk/>
          <pc:sldMk cId="0" sldId="272"/>
        </pc:sldMkLst>
        <pc:spChg chg="mod ord">
          <ac:chgData name="Daniel Khashabi" userId="62390808-c838-45e6-be59-d6fd0d208bc8" providerId="ADAL" clId="{869B6155-D3EA-B248-88FD-3C87DF8AEA16}" dt="2023-02-28T02:46:34.635" v="8568" actId="700"/>
          <ac:spMkLst>
            <pc:docMk/>
            <pc:sldMk cId="0" sldId="272"/>
            <ac:spMk id="2" creationId="{00000000-0000-0000-0000-000000000000}"/>
          </ac:spMkLst>
        </pc:spChg>
        <pc:spChg chg="del mod">
          <ac:chgData name="Daniel Khashabi" userId="62390808-c838-45e6-be59-d6fd0d208bc8" providerId="ADAL" clId="{869B6155-D3EA-B248-88FD-3C87DF8AEA16}" dt="2023-02-28T02:46:37.157" v="8570" actId="478"/>
          <ac:spMkLst>
            <pc:docMk/>
            <pc:sldMk cId="0" sldId="272"/>
            <ac:spMk id="3" creationId="{00000000-0000-0000-0000-000000000000}"/>
          </ac:spMkLst>
        </pc:spChg>
        <pc:spChg chg="add mod ord">
          <ac:chgData name="Daniel Khashabi" userId="62390808-c838-45e6-be59-d6fd0d208bc8" providerId="ADAL" clId="{869B6155-D3EA-B248-88FD-3C87DF8AEA16}" dt="2023-02-28T02:47:05.570" v="8589" actId="20577"/>
          <ac:spMkLst>
            <pc:docMk/>
            <pc:sldMk cId="0" sldId="272"/>
            <ac:spMk id="6" creationId="{8AC003F3-C006-3246-2132-D8D6F6395C3C}"/>
          </ac:spMkLst>
        </pc:spChg>
      </pc:sldChg>
      <pc:sldChg chg="modSp add mod">
        <pc:chgData name="Daniel Khashabi" userId="62390808-c838-45e6-be59-d6fd0d208bc8" providerId="ADAL" clId="{869B6155-D3EA-B248-88FD-3C87DF8AEA16}" dt="2023-02-28T02:48:21.961" v="8599" actId="20577"/>
        <pc:sldMkLst>
          <pc:docMk/>
          <pc:sldMk cId="937392597" sldId="273"/>
        </pc:sldMkLst>
        <pc:spChg chg="mod ord">
          <ac:chgData name="Daniel Khashabi" userId="62390808-c838-45e6-be59-d6fd0d208bc8" providerId="ADAL" clId="{869B6155-D3EA-B248-88FD-3C87DF8AEA16}" dt="2023-02-28T02:47:44.518" v="8591" actId="700"/>
          <ac:spMkLst>
            <pc:docMk/>
            <pc:sldMk cId="937392597" sldId="273"/>
            <ac:spMk id="2" creationId="{00000000-0000-0000-0000-000000000000}"/>
          </ac:spMkLst>
        </pc:spChg>
        <pc:spChg chg="del mod">
          <ac:chgData name="Daniel Khashabi" userId="62390808-c838-45e6-be59-d6fd0d208bc8" providerId="ADAL" clId="{869B6155-D3EA-B248-88FD-3C87DF8AEA16}" dt="2023-02-28T02:47:46.540" v="8593" actId="478"/>
          <ac:spMkLst>
            <pc:docMk/>
            <pc:sldMk cId="937392597" sldId="273"/>
            <ac:spMk id="3" creationId="{00000000-0000-0000-0000-000000000000}"/>
          </ac:spMkLst>
        </pc:spChg>
        <pc:spChg chg="mod">
          <ac:chgData name="Daniel Khashabi" userId="62390808-c838-45e6-be59-d6fd0d208bc8" providerId="ADAL" clId="{869B6155-D3EA-B248-88FD-3C87DF8AEA16}" dt="2023-02-28T02:47:58.762" v="8595" actId="1076"/>
          <ac:spMkLst>
            <pc:docMk/>
            <pc:sldMk cId="937392597" sldId="273"/>
            <ac:spMk id="4" creationId="{00000000-0000-0000-0000-000000000000}"/>
          </ac:spMkLst>
        </pc:spChg>
        <pc:spChg chg="del">
          <ac:chgData name="Daniel Khashabi" userId="62390808-c838-45e6-be59-d6fd0d208bc8" providerId="ADAL" clId="{869B6155-D3EA-B248-88FD-3C87DF8AEA16}" dt="2023-02-28T02:47:28.287" v="8590" actId="478"/>
          <ac:spMkLst>
            <pc:docMk/>
            <pc:sldMk cId="937392597" sldId="273"/>
            <ac:spMk id="5" creationId="{00000000-0000-0000-0000-000000000000}"/>
          </ac:spMkLst>
        </pc:spChg>
        <pc:spChg chg="mod">
          <ac:chgData name="Daniel Khashabi" userId="62390808-c838-45e6-be59-d6fd0d208bc8" providerId="ADAL" clId="{869B6155-D3EA-B248-88FD-3C87DF8AEA16}" dt="2023-02-28T02:48:19.531" v="8598" actId="1076"/>
          <ac:spMkLst>
            <pc:docMk/>
            <pc:sldMk cId="937392597" sldId="273"/>
            <ac:spMk id="6" creationId="{00000000-0000-0000-0000-000000000000}"/>
          </ac:spMkLst>
        </pc:spChg>
        <pc:spChg chg="mod">
          <ac:chgData name="Daniel Khashabi" userId="62390808-c838-45e6-be59-d6fd0d208bc8" providerId="ADAL" clId="{869B6155-D3EA-B248-88FD-3C87DF8AEA16}" dt="2023-02-28T02:48:21.961" v="8599" actId="20577"/>
          <ac:spMkLst>
            <pc:docMk/>
            <pc:sldMk cId="937392597" sldId="273"/>
            <ac:spMk id="9" creationId="{FC840F2D-3A1D-472E-14BF-9432773247DC}"/>
          </ac:spMkLst>
        </pc:spChg>
      </pc:sldChg>
      <pc:sldChg chg="del mod modShow">
        <pc:chgData name="Daniel Khashabi" userId="62390808-c838-45e6-be59-d6fd0d208bc8" providerId="ADAL" clId="{869B6155-D3EA-B248-88FD-3C87DF8AEA16}" dt="2023-02-27T02:20:00.408" v="4156" actId="2696"/>
        <pc:sldMkLst>
          <pc:docMk/>
          <pc:sldMk cId="1255542860" sldId="280"/>
        </pc:sldMkLst>
      </pc:sldChg>
      <pc:sldChg chg="modSp">
        <pc:chgData name="Daniel Khashabi" userId="62390808-c838-45e6-be59-d6fd0d208bc8" providerId="ADAL" clId="{869B6155-D3EA-B248-88FD-3C87DF8AEA16}" dt="2023-03-02T14:49:44.764" v="9947"/>
        <pc:sldMkLst>
          <pc:docMk/>
          <pc:sldMk cId="0" sldId="288"/>
        </pc:sldMkLst>
        <pc:spChg chg="mod">
          <ac:chgData name="Daniel Khashabi" userId="62390808-c838-45e6-be59-d6fd0d208bc8" providerId="ADAL" clId="{869B6155-D3EA-B248-88FD-3C87DF8AEA16}" dt="2023-03-02T14:49:44.764" v="9947"/>
          <ac:spMkLst>
            <pc:docMk/>
            <pc:sldMk cId="0" sldId="288"/>
            <ac:spMk id="2" creationId="{00000000-0000-0000-0000-000000000000}"/>
          </ac:spMkLst>
        </pc:spChg>
        <pc:spChg chg="mod">
          <ac:chgData name="Daniel Khashabi" userId="62390808-c838-45e6-be59-d6fd0d208bc8" providerId="ADAL" clId="{869B6155-D3EA-B248-88FD-3C87DF8AEA16}" dt="2023-03-02T14:49:44.764" v="9947"/>
          <ac:spMkLst>
            <pc:docMk/>
            <pc:sldMk cId="0" sldId="288"/>
            <ac:spMk id="13" creationId="{BBCA88D0-E8DA-718C-F175-FA37C421284B}"/>
          </ac:spMkLst>
        </pc:spChg>
      </pc:sldChg>
      <pc:sldChg chg="del">
        <pc:chgData name="Daniel Khashabi" userId="62390808-c838-45e6-be59-d6fd0d208bc8" providerId="ADAL" clId="{869B6155-D3EA-B248-88FD-3C87DF8AEA16}" dt="2023-02-28T19:45:19.871" v="8949" actId="2696"/>
        <pc:sldMkLst>
          <pc:docMk/>
          <pc:sldMk cId="0" sldId="289"/>
        </pc:sldMkLst>
      </pc:sldChg>
      <pc:sldChg chg="del">
        <pc:chgData name="Daniel Khashabi" userId="62390808-c838-45e6-be59-d6fd0d208bc8" providerId="ADAL" clId="{869B6155-D3EA-B248-88FD-3C87DF8AEA16}" dt="2023-02-28T19:45:19.871" v="8949" actId="2696"/>
        <pc:sldMkLst>
          <pc:docMk/>
          <pc:sldMk cId="0" sldId="290"/>
        </pc:sldMkLst>
      </pc:sldChg>
      <pc:sldChg chg="del">
        <pc:chgData name="Daniel Khashabi" userId="62390808-c838-45e6-be59-d6fd0d208bc8" providerId="ADAL" clId="{869B6155-D3EA-B248-88FD-3C87DF8AEA16}" dt="2023-02-28T19:45:19.871" v="8949" actId="2696"/>
        <pc:sldMkLst>
          <pc:docMk/>
          <pc:sldMk cId="0" sldId="291"/>
        </pc:sldMkLst>
      </pc:sldChg>
      <pc:sldChg chg="addSp delSp modSp mod chgLayout">
        <pc:chgData name="Daniel Khashabi" userId="62390808-c838-45e6-be59-d6fd0d208bc8" providerId="ADAL" clId="{869B6155-D3EA-B248-88FD-3C87DF8AEA16}" dt="2023-03-02T14:59:40.203" v="10162" actId="368"/>
        <pc:sldMkLst>
          <pc:docMk/>
          <pc:sldMk cId="0" sldId="292"/>
        </pc:sldMkLst>
        <pc:spChg chg="del mod">
          <ac:chgData name="Daniel Khashabi" userId="62390808-c838-45e6-be59-d6fd0d208bc8" providerId="ADAL" clId="{869B6155-D3EA-B248-88FD-3C87DF8AEA16}" dt="2023-02-28T02:10:17.103" v="7562" actId="478"/>
          <ac:spMkLst>
            <pc:docMk/>
            <pc:sldMk cId="0" sldId="292"/>
            <ac:spMk id="2" creationId="{00000000-0000-0000-0000-000000000000}"/>
          </ac:spMkLst>
        </pc:spChg>
        <pc:spChg chg="add del mod">
          <ac:chgData name="Daniel Khashabi" userId="62390808-c838-45e6-be59-d6fd0d208bc8" providerId="ADAL" clId="{869B6155-D3EA-B248-88FD-3C87DF8AEA16}" dt="2023-03-02T14:49:44.764" v="9947"/>
          <ac:spMkLst>
            <pc:docMk/>
            <pc:sldMk cId="0" sldId="292"/>
            <ac:spMk id="3" creationId="{00000000-0000-0000-0000-000000000000}"/>
          </ac:spMkLst>
        </pc:spChg>
        <pc:spChg chg="add del mod">
          <ac:chgData name="Daniel Khashabi" userId="62390808-c838-45e6-be59-d6fd0d208bc8" providerId="ADAL" clId="{869B6155-D3EA-B248-88FD-3C87DF8AEA16}" dt="2023-03-02T14:49:44.764" v="9947"/>
          <ac:spMkLst>
            <pc:docMk/>
            <pc:sldMk cId="0" sldId="292"/>
            <ac:spMk id="4" creationId="{00000000-0000-0000-0000-000000000000}"/>
          </ac:spMkLst>
        </pc:spChg>
        <pc:spChg chg="add del mod">
          <ac:chgData name="Daniel Khashabi" userId="62390808-c838-45e6-be59-d6fd0d208bc8" providerId="ADAL" clId="{869B6155-D3EA-B248-88FD-3C87DF8AEA16}" dt="2023-03-02T14:49:44.764" v="9947"/>
          <ac:spMkLst>
            <pc:docMk/>
            <pc:sldMk cId="0" sldId="292"/>
            <ac:spMk id="8" creationId="{00000000-0000-0000-0000-000000000000}"/>
          </ac:spMkLst>
        </pc:spChg>
        <pc:spChg chg="add del">
          <ac:chgData name="Daniel Khashabi" userId="62390808-c838-45e6-be59-d6fd0d208bc8" providerId="ADAL" clId="{869B6155-D3EA-B248-88FD-3C87DF8AEA16}" dt="2023-02-28T02:10:55.598" v="7575" actId="21"/>
          <ac:spMkLst>
            <pc:docMk/>
            <pc:sldMk cId="0" sldId="292"/>
            <ac:spMk id="9" creationId="{00000000-0000-0000-0000-000000000000}"/>
          </ac:spMkLst>
        </pc:spChg>
        <pc:spChg chg="add del">
          <ac:chgData name="Daniel Khashabi" userId="62390808-c838-45e6-be59-d6fd0d208bc8" providerId="ADAL" clId="{869B6155-D3EA-B248-88FD-3C87DF8AEA16}" dt="2023-02-28T02:10:55.598" v="7575" actId="21"/>
          <ac:spMkLst>
            <pc:docMk/>
            <pc:sldMk cId="0" sldId="292"/>
            <ac:spMk id="13" creationId="{00000000-0000-0000-0000-000000000000}"/>
          </ac:spMkLst>
        </pc:spChg>
        <pc:spChg chg="add del">
          <ac:chgData name="Daniel Khashabi" userId="62390808-c838-45e6-be59-d6fd0d208bc8" providerId="ADAL" clId="{869B6155-D3EA-B248-88FD-3C87DF8AEA16}" dt="2023-02-28T02:10:55.598" v="7575" actId="21"/>
          <ac:spMkLst>
            <pc:docMk/>
            <pc:sldMk cId="0" sldId="292"/>
            <ac:spMk id="14" creationId="{00000000-0000-0000-0000-000000000000}"/>
          </ac:spMkLst>
        </pc:spChg>
        <pc:spChg chg="add mod ord">
          <ac:chgData name="Daniel Khashabi" userId="62390808-c838-45e6-be59-d6fd0d208bc8" providerId="ADAL" clId="{869B6155-D3EA-B248-88FD-3C87DF8AEA16}" dt="2023-03-02T14:59:40.203" v="10162" actId="368"/>
          <ac:spMkLst>
            <pc:docMk/>
            <pc:sldMk cId="0" sldId="292"/>
            <ac:spMk id="22" creationId="{342508B4-BDD1-5ECF-B7EE-A81F6B1CE519}"/>
          </ac:spMkLst>
        </pc:spChg>
        <pc:spChg chg="add del mod ord">
          <ac:chgData name="Daniel Khashabi" userId="62390808-c838-45e6-be59-d6fd0d208bc8" providerId="ADAL" clId="{869B6155-D3EA-B248-88FD-3C87DF8AEA16}" dt="2023-02-28T02:10:23.343" v="7566" actId="478"/>
          <ac:spMkLst>
            <pc:docMk/>
            <pc:sldMk cId="0" sldId="292"/>
            <ac:spMk id="23" creationId="{C4D9E48A-C0E0-5A9B-7006-9C8367BDAF0E}"/>
          </ac:spMkLst>
        </pc:spChg>
        <pc:spChg chg="add mod ord">
          <ac:chgData name="Daniel Khashabi" userId="62390808-c838-45e6-be59-d6fd0d208bc8" providerId="ADAL" clId="{869B6155-D3EA-B248-88FD-3C87DF8AEA16}" dt="2023-02-28T02:13:40.353" v="7747" actId="20577"/>
          <ac:spMkLst>
            <pc:docMk/>
            <pc:sldMk cId="0" sldId="292"/>
            <ac:spMk id="24" creationId="{6F630B2D-36EE-C548-27C3-750915AB32A9}"/>
          </ac:spMkLst>
        </pc:spChg>
        <pc:grpChg chg="add del">
          <ac:chgData name="Daniel Khashabi" userId="62390808-c838-45e6-be59-d6fd0d208bc8" providerId="ADAL" clId="{869B6155-D3EA-B248-88FD-3C87DF8AEA16}" dt="2023-02-28T02:10:55.598" v="7575" actId="21"/>
          <ac:grpSpMkLst>
            <pc:docMk/>
            <pc:sldMk cId="0" sldId="292"/>
            <ac:grpSpMk id="5" creationId="{00000000-0000-0000-0000-000000000000}"/>
          </ac:grpSpMkLst>
        </pc:grpChg>
        <pc:grpChg chg="add del">
          <ac:chgData name="Daniel Khashabi" userId="62390808-c838-45e6-be59-d6fd0d208bc8" providerId="ADAL" clId="{869B6155-D3EA-B248-88FD-3C87DF8AEA16}" dt="2023-02-28T02:10:55.598" v="7575" actId="21"/>
          <ac:grpSpMkLst>
            <pc:docMk/>
            <pc:sldMk cId="0" sldId="292"/>
            <ac:grpSpMk id="10" creationId="{00000000-0000-0000-0000-000000000000}"/>
          </ac:grpSpMkLst>
        </pc:grpChg>
        <pc:graphicFrameChg chg="add del">
          <ac:chgData name="Daniel Khashabi" userId="62390808-c838-45e6-be59-d6fd0d208bc8" providerId="ADAL" clId="{869B6155-D3EA-B248-88FD-3C87DF8AEA16}" dt="2023-02-28T02:10:55.598" v="7575" actId="21"/>
          <ac:graphicFrameMkLst>
            <pc:docMk/>
            <pc:sldMk cId="0" sldId="292"/>
            <ac:graphicFrameMk id="15" creationId="{00000000-0000-0000-0000-000000000000}"/>
          </ac:graphicFrameMkLst>
        </pc:graphicFrameChg>
        <pc:graphicFrameChg chg="add del">
          <ac:chgData name="Daniel Khashabi" userId="62390808-c838-45e6-be59-d6fd0d208bc8" providerId="ADAL" clId="{869B6155-D3EA-B248-88FD-3C87DF8AEA16}" dt="2023-02-28T02:10:55.598" v="7575" actId="21"/>
          <ac:graphicFrameMkLst>
            <pc:docMk/>
            <pc:sldMk cId="0" sldId="292"/>
            <ac:graphicFrameMk id="16" creationId="{00000000-0000-0000-0000-000000000000}"/>
          </ac:graphicFrameMkLst>
        </pc:graphicFrameChg>
        <pc:graphicFrameChg chg="add del">
          <ac:chgData name="Daniel Khashabi" userId="62390808-c838-45e6-be59-d6fd0d208bc8" providerId="ADAL" clId="{869B6155-D3EA-B248-88FD-3C87DF8AEA16}" dt="2023-02-28T02:10:55.598" v="7575" actId="21"/>
          <ac:graphicFrameMkLst>
            <pc:docMk/>
            <pc:sldMk cId="0" sldId="292"/>
            <ac:graphicFrameMk id="17" creationId="{00000000-0000-0000-0000-000000000000}"/>
          </ac:graphicFrameMkLst>
        </pc:graphicFrameChg>
        <pc:graphicFrameChg chg="add del">
          <ac:chgData name="Daniel Khashabi" userId="62390808-c838-45e6-be59-d6fd0d208bc8" providerId="ADAL" clId="{869B6155-D3EA-B248-88FD-3C87DF8AEA16}" dt="2023-02-28T02:10:55.598" v="7575" actId="21"/>
          <ac:graphicFrameMkLst>
            <pc:docMk/>
            <pc:sldMk cId="0" sldId="292"/>
            <ac:graphicFrameMk id="18" creationId="{00000000-0000-0000-0000-000000000000}"/>
          </ac:graphicFrameMkLst>
        </pc:graphicFrameChg>
      </pc:sldChg>
      <pc:sldChg chg="del">
        <pc:chgData name="Daniel Khashabi" userId="62390808-c838-45e6-be59-d6fd0d208bc8" providerId="ADAL" clId="{869B6155-D3EA-B248-88FD-3C87DF8AEA16}" dt="2023-02-28T19:44:54.256" v="8945" actId="2696"/>
        <pc:sldMkLst>
          <pc:docMk/>
          <pc:sldMk cId="0" sldId="293"/>
        </pc:sldMkLst>
      </pc:sldChg>
      <pc:sldChg chg="del">
        <pc:chgData name="Daniel Khashabi" userId="62390808-c838-45e6-be59-d6fd0d208bc8" providerId="ADAL" clId="{869B6155-D3EA-B248-88FD-3C87DF8AEA16}" dt="2023-02-28T19:45:10.446" v="8947" actId="2696"/>
        <pc:sldMkLst>
          <pc:docMk/>
          <pc:sldMk cId="0" sldId="294"/>
        </pc:sldMkLst>
      </pc:sldChg>
      <pc:sldChg chg="del">
        <pc:chgData name="Daniel Khashabi" userId="62390808-c838-45e6-be59-d6fd0d208bc8" providerId="ADAL" clId="{869B6155-D3EA-B248-88FD-3C87DF8AEA16}" dt="2023-02-28T19:45:10.446" v="8947" actId="2696"/>
        <pc:sldMkLst>
          <pc:docMk/>
          <pc:sldMk cId="0" sldId="295"/>
        </pc:sldMkLst>
      </pc:sldChg>
      <pc:sldChg chg="del">
        <pc:chgData name="Daniel Khashabi" userId="62390808-c838-45e6-be59-d6fd0d208bc8" providerId="ADAL" clId="{869B6155-D3EA-B248-88FD-3C87DF8AEA16}" dt="2023-02-28T19:45:10.446" v="8947" actId="2696"/>
        <pc:sldMkLst>
          <pc:docMk/>
          <pc:sldMk cId="0" sldId="296"/>
        </pc:sldMkLst>
      </pc:sldChg>
      <pc:sldChg chg="del mod modShow">
        <pc:chgData name="Daniel Khashabi" userId="62390808-c838-45e6-be59-d6fd0d208bc8" providerId="ADAL" clId="{869B6155-D3EA-B248-88FD-3C87DF8AEA16}" dt="2023-03-02T15:02:48.706" v="10176" actId="2696"/>
        <pc:sldMkLst>
          <pc:docMk/>
          <pc:sldMk cId="0" sldId="300"/>
        </pc:sldMkLst>
      </pc:sldChg>
      <pc:sldChg chg="modSp mod">
        <pc:chgData name="Daniel Khashabi" userId="62390808-c838-45e6-be59-d6fd0d208bc8" providerId="ADAL" clId="{869B6155-D3EA-B248-88FD-3C87DF8AEA16}" dt="2023-02-23T18:41:44.659" v="98" actId="1035"/>
        <pc:sldMkLst>
          <pc:docMk/>
          <pc:sldMk cId="0" sldId="301"/>
        </pc:sldMkLst>
        <pc:spChg chg="mod">
          <ac:chgData name="Daniel Khashabi" userId="62390808-c838-45e6-be59-d6fd0d208bc8" providerId="ADAL" clId="{869B6155-D3EA-B248-88FD-3C87DF8AEA16}" dt="2023-02-23T18:41:44.659" v="98" actId="1035"/>
          <ac:spMkLst>
            <pc:docMk/>
            <pc:sldMk cId="0" sldId="301"/>
            <ac:spMk id="59" creationId="{00000000-0000-0000-0000-000000000000}"/>
          </ac:spMkLst>
        </pc:spChg>
      </pc:sldChg>
      <pc:sldChg chg="del mod modShow">
        <pc:chgData name="Daniel Khashabi" userId="62390808-c838-45e6-be59-d6fd0d208bc8" providerId="ADAL" clId="{869B6155-D3EA-B248-88FD-3C87DF8AEA16}" dt="2023-03-02T15:02:48.706" v="10176" actId="2696"/>
        <pc:sldMkLst>
          <pc:docMk/>
          <pc:sldMk cId="0" sldId="302"/>
        </pc:sldMkLst>
      </pc:sldChg>
      <pc:sldChg chg="modSp add mod">
        <pc:chgData name="Daniel Khashabi" userId="62390808-c838-45e6-be59-d6fd0d208bc8" providerId="ADAL" clId="{869B6155-D3EA-B248-88FD-3C87DF8AEA16}" dt="2023-02-27T00:06:13.894" v="1568" actId="1076"/>
        <pc:sldMkLst>
          <pc:docMk/>
          <pc:sldMk cId="3022393508" sldId="304"/>
        </pc:sldMkLst>
        <pc:spChg chg="mod">
          <ac:chgData name="Daniel Khashabi" userId="62390808-c838-45e6-be59-d6fd0d208bc8" providerId="ADAL" clId="{869B6155-D3EA-B248-88FD-3C87DF8AEA16}" dt="2023-02-27T00:06:13.894" v="1568" actId="1076"/>
          <ac:spMkLst>
            <pc:docMk/>
            <pc:sldMk cId="3022393508" sldId="304"/>
            <ac:spMk id="5" creationId="{00000000-0000-0000-0000-000000000000}"/>
          </ac:spMkLst>
        </pc:spChg>
      </pc:sldChg>
      <pc:sldChg chg="del">
        <pc:chgData name="Daniel Khashabi" userId="62390808-c838-45e6-be59-d6fd0d208bc8" providerId="ADAL" clId="{869B6155-D3EA-B248-88FD-3C87DF8AEA16}" dt="2023-02-27T00:05:42.713" v="1560" actId="2696"/>
        <pc:sldMkLst>
          <pc:docMk/>
          <pc:sldMk cId="3539864448" sldId="304"/>
        </pc:sldMkLst>
      </pc:sldChg>
      <pc:sldChg chg="modSp mod">
        <pc:chgData name="Daniel Khashabi" userId="62390808-c838-45e6-be59-d6fd0d208bc8" providerId="ADAL" clId="{869B6155-D3EA-B248-88FD-3C87DF8AEA16}" dt="2023-02-27T15:39:13.775" v="6537" actId="115"/>
        <pc:sldMkLst>
          <pc:docMk/>
          <pc:sldMk cId="330968175" sldId="305"/>
        </pc:sldMkLst>
        <pc:spChg chg="mod">
          <ac:chgData name="Daniel Khashabi" userId="62390808-c838-45e6-be59-d6fd0d208bc8" providerId="ADAL" clId="{869B6155-D3EA-B248-88FD-3C87DF8AEA16}" dt="2023-02-27T15:39:13.775" v="6537" actId="115"/>
          <ac:spMkLst>
            <pc:docMk/>
            <pc:sldMk cId="330968175" sldId="305"/>
            <ac:spMk id="113" creationId="{00000000-0000-0000-0000-000000000000}"/>
          </ac:spMkLst>
        </pc:spChg>
      </pc:sldChg>
      <pc:sldChg chg="del mod modShow">
        <pc:chgData name="Daniel Khashabi" userId="62390808-c838-45e6-be59-d6fd0d208bc8" providerId="ADAL" clId="{869B6155-D3EA-B248-88FD-3C87DF8AEA16}" dt="2023-03-02T15:02:48.706" v="10176" actId="2696"/>
        <pc:sldMkLst>
          <pc:docMk/>
          <pc:sldMk cId="0" sldId="306"/>
        </pc:sldMkLst>
      </pc:sldChg>
      <pc:sldChg chg="addSp delSp modSp mod chgLayout">
        <pc:chgData name="Daniel Khashabi" userId="62390808-c838-45e6-be59-d6fd0d208bc8" providerId="ADAL" clId="{869B6155-D3EA-B248-88FD-3C87DF8AEA16}" dt="2023-03-02T14:55:14.713" v="9965" actId="207"/>
        <pc:sldMkLst>
          <pc:docMk/>
          <pc:sldMk cId="0" sldId="307"/>
        </pc:sldMkLst>
        <pc:spChg chg="mod ord">
          <ac:chgData name="Daniel Khashabi" userId="62390808-c838-45e6-be59-d6fd0d208bc8" providerId="ADAL" clId="{869B6155-D3EA-B248-88FD-3C87DF8AEA16}" dt="2023-03-02T14:54:42.116" v="9952" actId="700"/>
          <ac:spMkLst>
            <pc:docMk/>
            <pc:sldMk cId="0" sldId="307"/>
            <ac:spMk id="2" creationId="{00000000-0000-0000-0000-000000000000}"/>
          </ac:spMkLst>
        </pc:spChg>
        <pc:spChg chg="del mod">
          <ac:chgData name="Daniel Khashabi" userId="62390808-c838-45e6-be59-d6fd0d208bc8" providerId="ADAL" clId="{869B6155-D3EA-B248-88FD-3C87DF8AEA16}" dt="2023-03-02T14:54:45.356" v="9954" actId="478"/>
          <ac:spMkLst>
            <pc:docMk/>
            <pc:sldMk cId="0" sldId="307"/>
            <ac:spMk id="3" creationId="{00000000-0000-0000-0000-000000000000}"/>
          </ac:spMkLst>
        </pc:spChg>
        <pc:spChg chg="mod ord">
          <ac:chgData name="Daniel Khashabi" userId="62390808-c838-45e6-be59-d6fd0d208bc8" providerId="ADAL" clId="{869B6155-D3EA-B248-88FD-3C87DF8AEA16}" dt="2023-03-02T14:54:42.116" v="9952" actId="700"/>
          <ac:spMkLst>
            <pc:docMk/>
            <pc:sldMk cId="0" sldId="307"/>
            <ac:spMk id="7" creationId="{00000000-0000-0000-0000-000000000000}"/>
          </ac:spMkLst>
        </pc:spChg>
        <pc:spChg chg="add mod ord">
          <ac:chgData name="Daniel Khashabi" userId="62390808-c838-45e6-be59-d6fd0d208bc8" providerId="ADAL" clId="{869B6155-D3EA-B248-88FD-3C87DF8AEA16}" dt="2023-03-02T14:55:14.713" v="9965" actId="207"/>
          <ac:spMkLst>
            <pc:docMk/>
            <pc:sldMk cId="0" sldId="307"/>
            <ac:spMk id="8" creationId="{3DD61DC7-86D5-ACD3-2279-8736B7FD257C}"/>
          </ac:spMkLst>
        </pc:spChg>
      </pc:sldChg>
      <pc:sldChg chg="del">
        <pc:chgData name="Daniel Khashabi" userId="62390808-c838-45e6-be59-d6fd0d208bc8" providerId="ADAL" clId="{869B6155-D3EA-B248-88FD-3C87DF8AEA16}" dt="2023-02-28T19:44:54.256" v="8945" actId="2696"/>
        <pc:sldMkLst>
          <pc:docMk/>
          <pc:sldMk cId="1332084147" sldId="308"/>
        </pc:sldMkLst>
      </pc:sldChg>
      <pc:sldChg chg="del mod modShow">
        <pc:chgData name="Daniel Khashabi" userId="62390808-c838-45e6-be59-d6fd0d208bc8" providerId="ADAL" clId="{869B6155-D3EA-B248-88FD-3C87DF8AEA16}" dt="2023-03-02T15:02:48.706" v="10176" actId="2696"/>
        <pc:sldMkLst>
          <pc:docMk/>
          <pc:sldMk cId="0" sldId="309"/>
        </pc:sldMkLst>
      </pc:sldChg>
      <pc:sldChg chg="del">
        <pc:chgData name="Daniel Khashabi" userId="62390808-c838-45e6-be59-d6fd0d208bc8" providerId="ADAL" clId="{869B6155-D3EA-B248-88FD-3C87DF8AEA16}" dt="2023-02-28T02:16:45.521" v="7759" actId="2696"/>
        <pc:sldMkLst>
          <pc:docMk/>
          <pc:sldMk cId="0" sldId="310"/>
        </pc:sldMkLst>
      </pc:sldChg>
      <pc:sldChg chg="del mod modShow">
        <pc:chgData name="Daniel Khashabi" userId="62390808-c838-45e6-be59-d6fd0d208bc8" providerId="ADAL" clId="{869B6155-D3EA-B248-88FD-3C87DF8AEA16}" dt="2023-03-02T15:02:48.706" v="10176" actId="2696"/>
        <pc:sldMkLst>
          <pc:docMk/>
          <pc:sldMk cId="0" sldId="311"/>
        </pc:sldMkLst>
      </pc:sldChg>
      <pc:sldChg chg="del">
        <pc:chgData name="Daniel Khashabi" userId="62390808-c838-45e6-be59-d6fd0d208bc8" providerId="ADAL" clId="{869B6155-D3EA-B248-88FD-3C87DF8AEA16}" dt="2023-02-23T18:40:42.705" v="3" actId="2696"/>
        <pc:sldMkLst>
          <pc:docMk/>
          <pc:sldMk cId="3260301037" sldId="312"/>
        </pc:sldMkLst>
      </pc:sldChg>
      <pc:sldChg chg="del mod modShow">
        <pc:chgData name="Daniel Khashabi" userId="62390808-c838-45e6-be59-d6fd0d208bc8" providerId="ADAL" clId="{869B6155-D3EA-B248-88FD-3C87DF8AEA16}" dt="2023-03-02T15:02:48.706" v="10176" actId="2696"/>
        <pc:sldMkLst>
          <pc:docMk/>
          <pc:sldMk cId="0" sldId="313"/>
        </pc:sldMkLst>
      </pc:sldChg>
      <pc:sldChg chg="modSp mod">
        <pc:chgData name="Daniel Khashabi" userId="62390808-c838-45e6-be59-d6fd0d208bc8" providerId="ADAL" clId="{869B6155-D3EA-B248-88FD-3C87DF8AEA16}" dt="2023-03-02T14:57:44.843" v="10152"/>
        <pc:sldMkLst>
          <pc:docMk/>
          <pc:sldMk cId="2770273199" sldId="318"/>
        </pc:sldMkLst>
        <pc:spChg chg="mod">
          <ac:chgData name="Daniel Khashabi" userId="62390808-c838-45e6-be59-d6fd0d208bc8" providerId="ADAL" clId="{869B6155-D3EA-B248-88FD-3C87DF8AEA16}" dt="2023-02-28T02:32:00.097" v="8225" actId="20577"/>
          <ac:spMkLst>
            <pc:docMk/>
            <pc:sldMk cId="2770273199" sldId="318"/>
            <ac:spMk id="2" creationId="{00000000-0000-0000-0000-000000000000}"/>
          </ac:spMkLst>
        </pc:spChg>
        <pc:spChg chg="mod">
          <ac:chgData name="Daniel Khashabi" userId="62390808-c838-45e6-be59-d6fd0d208bc8" providerId="ADAL" clId="{869B6155-D3EA-B248-88FD-3C87DF8AEA16}" dt="2023-03-02T14:57:44.843" v="10152"/>
          <ac:spMkLst>
            <pc:docMk/>
            <pc:sldMk cId="2770273199" sldId="318"/>
            <ac:spMk id="7" creationId="{00000000-0000-0000-0000-000000000000}"/>
          </ac:spMkLst>
        </pc:spChg>
        <pc:grpChg chg="mod">
          <ac:chgData name="Daniel Khashabi" userId="62390808-c838-45e6-be59-d6fd0d208bc8" providerId="ADAL" clId="{869B6155-D3EA-B248-88FD-3C87DF8AEA16}" dt="2023-02-28T02:32:20.137" v="8234" actId="1036"/>
          <ac:grpSpMkLst>
            <pc:docMk/>
            <pc:sldMk cId="2770273199" sldId="318"/>
            <ac:grpSpMk id="3" creationId="{00000000-0000-0000-0000-000000000000}"/>
          </ac:grpSpMkLst>
        </pc:grpChg>
      </pc:sldChg>
      <pc:sldChg chg="modSp mod">
        <pc:chgData name="Daniel Khashabi" userId="62390808-c838-45e6-be59-d6fd0d208bc8" providerId="ADAL" clId="{869B6155-D3EA-B248-88FD-3C87DF8AEA16}" dt="2023-03-02T14:57:44.843" v="10152"/>
        <pc:sldMkLst>
          <pc:docMk/>
          <pc:sldMk cId="3429003378" sldId="319"/>
        </pc:sldMkLst>
        <pc:spChg chg="mod">
          <ac:chgData name="Daniel Khashabi" userId="62390808-c838-45e6-be59-d6fd0d208bc8" providerId="ADAL" clId="{869B6155-D3EA-B248-88FD-3C87DF8AEA16}" dt="2023-02-28T02:29:03.896" v="8180" actId="20577"/>
          <ac:spMkLst>
            <pc:docMk/>
            <pc:sldMk cId="3429003378" sldId="319"/>
            <ac:spMk id="2" creationId="{00000000-0000-0000-0000-000000000000}"/>
          </ac:spMkLst>
        </pc:spChg>
        <pc:spChg chg="mod">
          <ac:chgData name="Daniel Khashabi" userId="62390808-c838-45e6-be59-d6fd0d208bc8" providerId="ADAL" clId="{869B6155-D3EA-B248-88FD-3C87DF8AEA16}" dt="2023-03-02T14:49:44.764" v="9947"/>
          <ac:spMkLst>
            <pc:docMk/>
            <pc:sldMk cId="3429003378" sldId="319"/>
            <ac:spMk id="4" creationId="{00000000-0000-0000-0000-000000000000}"/>
          </ac:spMkLst>
        </pc:spChg>
        <pc:spChg chg="mod">
          <ac:chgData name="Daniel Khashabi" userId="62390808-c838-45e6-be59-d6fd0d208bc8" providerId="ADAL" clId="{869B6155-D3EA-B248-88FD-3C87DF8AEA16}" dt="2023-03-02T14:49:44.764" v="9947"/>
          <ac:spMkLst>
            <pc:docMk/>
            <pc:sldMk cId="3429003378" sldId="319"/>
            <ac:spMk id="5" creationId="{00000000-0000-0000-0000-000000000000}"/>
          </ac:spMkLst>
        </pc:spChg>
        <pc:spChg chg="mod">
          <ac:chgData name="Daniel Khashabi" userId="62390808-c838-45e6-be59-d6fd0d208bc8" providerId="ADAL" clId="{869B6155-D3EA-B248-88FD-3C87DF8AEA16}" dt="2023-03-02T14:57:44.843" v="10152"/>
          <ac:spMkLst>
            <pc:docMk/>
            <pc:sldMk cId="3429003378" sldId="319"/>
            <ac:spMk id="7" creationId="{00000000-0000-0000-0000-000000000000}"/>
          </ac:spMkLst>
        </pc:spChg>
      </pc:sldChg>
      <pc:sldChg chg="modSp add del mod">
        <pc:chgData name="Daniel Khashabi" userId="62390808-c838-45e6-be59-d6fd0d208bc8" providerId="ADAL" clId="{869B6155-D3EA-B248-88FD-3C87DF8AEA16}" dt="2023-02-28T19:44:06.580" v="8941" actId="2696"/>
        <pc:sldMkLst>
          <pc:docMk/>
          <pc:sldMk cId="617374293" sldId="320"/>
        </pc:sldMkLst>
        <pc:spChg chg="mod">
          <ac:chgData name="Daniel Khashabi" userId="62390808-c838-45e6-be59-d6fd0d208bc8" providerId="ADAL" clId="{869B6155-D3EA-B248-88FD-3C87DF8AEA16}" dt="2023-02-23T18:40:48.461" v="12" actId="20577"/>
          <ac:spMkLst>
            <pc:docMk/>
            <pc:sldMk cId="617374293" sldId="320"/>
            <ac:spMk id="2" creationId="{7963FB8C-984D-4963-B21F-E3CA415E94CA}"/>
          </ac:spMkLst>
        </pc:spChg>
      </pc:sldChg>
      <pc:sldChg chg="modSp mod">
        <pc:chgData name="Daniel Khashabi" userId="62390808-c838-45e6-be59-d6fd0d208bc8" providerId="ADAL" clId="{869B6155-D3EA-B248-88FD-3C87DF8AEA16}" dt="2023-02-28T02:28:40.101" v="8146" actId="207"/>
        <pc:sldMkLst>
          <pc:docMk/>
          <pc:sldMk cId="4174653646" sldId="321"/>
        </pc:sldMkLst>
        <pc:spChg chg="mod">
          <ac:chgData name="Daniel Khashabi" userId="62390808-c838-45e6-be59-d6fd0d208bc8" providerId="ADAL" clId="{869B6155-D3EA-B248-88FD-3C87DF8AEA16}" dt="2023-02-28T02:28:40.101" v="8146" actId="207"/>
          <ac:spMkLst>
            <pc:docMk/>
            <pc:sldMk cId="4174653646" sldId="321"/>
            <ac:spMk id="5" creationId="{C9833472-4CAC-AAB4-C6B6-E25F63A23E4C}"/>
          </ac:spMkLst>
        </pc:spChg>
      </pc:sldChg>
      <pc:sldChg chg="modSp">
        <pc:chgData name="Daniel Khashabi" userId="62390808-c838-45e6-be59-d6fd0d208bc8" providerId="ADAL" clId="{869B6155-D3EA-B248-88FD-3C87DF8AEA16}" dt="2023-03-02T14:49:44.764" v="9947"/>
        <pc:sldMkLst>
          <pc:docMk/>
          <pc:sldMk cId="3990693390" sldId="322"/>
        </pc:sldMkLst>
        <pc:spChg chg="mod">
          <ac:chgData name="Daniel Khashabi" userId="62390808-c838-45e6-be59-d6fd0d208bc8" providerId="ADAL" clId="{869B6155-D3EA-B248-88FD-3C87DF8AEA16}" dt="2023-03-02T14:49:44.764" v="9947"/>
          <ac:spMkLst>
            <pc:docMk/>
            <pc:sldMk cId="3990693390" sldId="322"/>
            <ac:spMk id="5" creationId="{00000000-0000-0000-0000-000000000000}"/>
          </ac:spMkLst>
        </pc:spChg>
        <pc:spChg chg="mod">
          <ac:chgData name="Daniel Khashabi" userId="62390808-c838-45e6-be59-d6fd0d208bc8" providerId="ADAL" clId="{869B6155-D3EA-B248-88FD-3C87DF8AEA16}" dt="2023-03-02T14:49:44.764" v="9947"/>
          <ac:spMkLst>
            <pc:docMk/>
            <pc:sldMk cId="3990693390" sldId="322"/>
            <ac:spMk id="8" creationId="{00000000-0000-0000-0000-000000000000}"/>
          </ac:spMkLst>
        </pc:spChg>
      </pc:sldChg>
      <pc:sldChg chg="modSp mod">
        <pc:chgData name="Daniel Khashabi" userId="62390808-c838-45e6-be59-d6fd0d208bc8" providerId="ADAL" clId="{869B6155-D3EA-B248-88FD-3C87DF8AEA16}" dt="2023-03-02T14:49:44.764" v="9947"/>
        <pc:sldMkLst>
          <pc:docMk/>
          <pc:sldMk cId="4081051651" sldId="323"/>
        </pc:sldMkLst>
        <pc:spChg chg="mod">
          <ac:chgData name="Daniel Khashabi" userId="62390808-c838-45e6-be59-d6fd0d208bc8" providerId="ADAL" clId="{869B6155-D3EA-B248-88FD-3C87DF8AEA16}" dt="2023-02-28T02:26:02.450" v="8006" actId="1036"/>
          <ac:spMkLst>
            <pc:docMk/>
            <pc:sldMk cId="4081051651" sldId="323"/>
            <ac:spMk id="2" creationId="{00000000-0000-0000-0000-000000000000}"/>
          </ac:spMkLst>
        </pc:spChg>
        <pc:spChg chg="mod">
          <ac:chgData name="Daniel Khashabi" userId="62390808-c838-45e6-be59-d6fd0d208bc8" providerId="ADAL" clId="{869B6155-D3EA-B248-88FD-3C87DF8AEA16}" dt="2023-02-28T02:26:04.456" v="8010" actId="1036"/>
          <ac:spMkLst>
            <pc:docMk/>
            <pc:sldMk cId="4081051651" sldId="323"/>
            <ac:spMk id="6" creationId="{00000000-0000-0000-0000-000000000000}"/>
          </ac:spMkLst>
        </pc:spChg>
        <pc:spChg chg="mod">
          <ac:chgData name="Daniel Khashabi" userId="62390808-c838-45e6-be59-d6fd0d208bc8" providerId="ADAL" clId="{869B6155-D3EA-B248-88FD-3C87DF8AEA16}" dt="2023-03-02T14:49:44.764" v="9947"/>
          <ac:spMkLst>
            <pc:docMk/>
            <pc:sldMk cId="4081051651" sldId="323"/>
            <ac:spMk id="15" creationId="{00000000-0000-0000-0000-000000000000}"/>
          </ac:spMkLst>
        </pc:spChg>
      </pc:sldChg>
      <pc:sldChg chg="modSp add">
        <pc:chgData name="Daniel Khashabi" userId="62390808-c838-45e6-be59-d6fd0d208bc8" providerId="ADAL" clId="{869B6155-D3EA-B248-88FD-3C87DF8AEA16}" dt="2023-03-02T14:49:44.764" v="9947"/>
        <pc:sldMkLst>
          <pc:docMk/>
          <pc:sldMk cId="1482481836" sldId="324"/>
        </pc:sldMkLst>
        <pc:spChg chg="mod">
          <ac:chgData name="Daniel Khashabi" userId="62390808-c838-45e6-be59-d6fd0d208bc8" providerId="ADAL" clId="{869B6155-D3EA-B248-88FD-3C87DF8AEA16}" dt="2023-03-02T14:49:44.764" v="9947"/>
          <ac:spMkLst>
            <pc:docMk/>
            <pc:sldMk cId="1482481836" sldId="324"/>
            <ac:spMk id="10" creationId="{00000000-0000-0000-0000-000000000000}"/>
          </ac:spMkLst>
        </pc:spChg>
      </pc:sldChg>
      <pc:sldChg chg="del">
        <pc:chgData name="Daniel Khashabi" userId="62390808-c838-45e6-be59-d6fd0d208bc8" providerId="ADAL" clId="{869B6155-D3EA-B248-88FD-3C87DF8AEA16}" dt="2023-02-26T23:40:22.894" v="973" actId="2696"/>
        <pc:sldMkLst>
          <pc:docMk/>
          <pc:sldMk cId="1882086378" sldId="324"/>
        </pc:sldMkLst>
      </pc:sldChg>
      <pc:sldChg chg="add del">
        <pc:chgData name="Daniel Khashabi" userId="62390808-c838-45e6-be59-d6fd0d208bc8" providerId="ADAL" clId="{869B6155-D3EA-B248-88FD-3C87DF8AEA16}" dt="2023-02-28T01:34:12.257" v="7431" actId="2696"/>
        <pc:sldMkLst>
          <pc:docMk/>
          <pc:sldMk cId="3808398057" sldId="324"/>
        </pc:sldMkLst>
      </pc:sldChg>
      <pc:sldChg chg="modSp">
        <pc:chgData name="Daniel Khashabi" userId="62390808-c838-45e6-be59-d6fd0d208bc8" providerId="ADAL" clId="{869B6155-D3EA-B248-88FD-3C87DF8AEA16}" dt="2023-03-02T14:49:44.764" v="9947"/>
        <pc:sldMkLst>
          <pc:docMk/>
          <pc:sldMk cId="0" sldId="328"/>
        </pc:sldMkLst>
        <pc:spChg chg="mod">
          <ac:chgData name="Daniel Khashabi" userId="62390808-c838-45e6-be59-d6fd0d208bc8" providerId="ADAL" clId="{869B6155-D3EA-B248-88FD-3C87DF8AEA16}" dt="2023-03-02T14:49:44.764" v="9947"/>
          <ac:spMkLst>
            <pc:docMk/>
            <pc:sldMk cId="0" sldId="328"/>
            <ac:spMk id="3" creationId="{00000000-0000-0000-0000-000000000000}"/>
          </ac:spMkLst>
        </pc:spChg>
        <pc:spChg chg="mod">
          <ac:chgData name="Daniel Khashabi" userId="62390808-c838-45e6-be59-d6fd0d208bc8" providerId="ADAL" clId="{869B6155-D3EA-B248-88FD-3C87DF8AEA16}" dt="2023-03-02T14:49:44.764" v="9947"/>
          <ac:spMkLst>
            <pc:docMk/>
            <pc:sldMk cId="0" sldId="328"/>
            <ac:spMk id="4" creationId="{00000000-0000-0000-0000-000000000000}"/>
          </ac:spMkLst>
        </pc:spChg>
        <pc:spChg chg="mod">
          <ac:chgData name="Daniel Khashabi" userId="62390808-c838-45e6-be59-d6fd0d208bc8" providerId="ADAL" clId="{869B6155-D3EA-B248-88FD-3C87DF8AEA16}" dt="2023-03-02T14:49:44.764" v="9947"/>
          <ac:spMkLst>
            <pc:docMk/>
            <pc:sldMk cId="0" sldId="328"/>
            <ac:spMk id="9" creationId="{00000000-0000-0000-0000-000000000000}"/>
          </ac:spMkLst>
        </pc:spChg>
      </pc:sldChg>
      <pc:sldChg chg="del">
        <pc:chgData name="Daniel Khashabi" userId="62390808-c838-45e6-be59-d6fd0d208bc8" providerId="ADAL" clId="{869B6155-D3EA-B248-88FD-3C87DF8AEA16}" dt="2023-02-27T00:40:10.779" v="2341" actId="2696"/>
        <pc:sldMkLst>
          <pc:docMk/>
          <pc:sldMk cId="1782586008" sldId="330"/>
        </pc:sldMkLst>
      </pc:sldChg>
      <pc:sldChg chg="modSp add">
        <pc:chgData name="Daniel Khashabi" userId="62390808-c838-45e6-be59-d6fd0d208bc8" providerId="ADAL" clId="{869B6155-D3EA-B248-88FD-3C87DF8AEA16}" dt="2023-03-02T14:57:44.843" v="10152"/>
        <pc:sldMkLst>
          <pc:docMk/>
          <pc:sldMk cId="814921833" sldId="333"/>
        </pc:sldMkLst>
        <pc:spChg chg="mod">
          <ac:chgData name="Daniel Khashabi" userId="62390808-c838-45e6-be59-d6fd0d208bc8" providerId="ADAL" clId="{869B6155-D3EA-B248-88FD-3C87DF8AEA16}" dt="2023-03-02T14:57:44.843" v="10152"/>
          <ac:spMkLst>
            <pc:docMk/>
            <pc:sldMk cId="814921833" sldId="333"/>
            <ac:spMk id="5" creationId="{00000000-0000-0000-0000-000000000000}"/>
          </ac:spMkLst>
        </pc:spChg>
      </pc:sldChg>
      <pc:sldChg chg="addSp delSp modSp del mod">
        <pc:chgData name="Daniel Khashabi" userId="62390808-c838-45e6-be59-d6fd0d208bc8" providerId="ADAL" clId="{869B6155-D3EA-B248-88FD-3C87DF8AEA16}" dt="2023-02-28T01:34:12.257" v="7431" actId="2696"/>
        <pc:sldMkLst>
          <pc:docMk/>
          <pc:sldMk cId="3909922209" sldId="333"/>
        </pc:sldMkLst>
        <pc:spChg chg="add del mod">
          <ac:chgData name="Daniel Khashabi" userId="62390808-c838-45e6-be59-d6fd0d208bc8" providerId="ADAL" clId="{869B6155-D3EA-B248-88FD-3C87DF8AEA16}" dt="2023-02-28T01:33:03.991" v="7430" actId="20577"/>
          <ac:spMkLst>
            <pc:docMk/>
            <pc:sldMk cId="3909922209" sldId="333"/>
            <ac:spMk id="6" creationId="{1DDAEEFE-2653-DB31-8D0C-7B55F445EEB5}"/>
          </ac:spMkLst>
        </pc:spChg>
        <pc:spChg chg="add del mod">
          <ac:chgData name="Daniel Khashabi" userId="62390808-c838-45e6-be59-d6fd0d208bc8" providerId="ADAL" clId="{869B6155-D3EA-B248-88FD-3C87DF8AEA16}" dt="2023-02-28T01:31:20.401" v="7118" actId="478"/>
          <ac:spMkLst>
            <pc:docMk/>
            <pc:sldMk cId="3909922209" sldId="333"/>
            <ac:spMk id="9" creationId="{45CA8F71-9D0C-80E3-2584-119C342F9184}"/>
          </ac:spMkLst>
        </pc:spChg>
        <pc:picChg chg="del mod">
          <ac:chgData name="Daniel Khashabi" userId="62390808-c838-45e6-be59-d6fd0d208bc8" providerId="ADAL" clId="{869B6155-D3EA-B248-88FD-3C87DF8AEA16}" dt="2023-02-28T01:31:22.327" v="7123" actId="21"/>
          <ac:picMkLst>
            <pc:docMk/>
            <pc:sldMk cId="3909922209" sldId="333"/>
            <ac:picMk id="3" creationId="{00000000-0000-0000-0000-000000000000}"/>
          </ac:picMkLst>
        </pc:picChg>
        <pc:picChg chg="add del mod">
          <ac:chgData name="Daniel Khashabi" userId="62390808-c838-45e6-be59-d6fd0d208bc8" providerId="ADAL" clId="{869B6155-D3EA-B248-88FD-3C87DF8AEA16}" dt="2023-02-28T01:31:21.453" v="7122"/>
          <ac:picMkLst>
            <pc:docMk/>
            <pc:sldMk cId="3909922209" sldId="333"/>
            <ac:picMk id="7" creationId="{2D859E65-BC60-8CF8-8335-8C775E113197}"/>
          </ac:picMkLst>
        </pc:picChg>
        <pc:picChg chg="add mod">
          <ac:chgData name="Daniel Khashabi" userId="62390808-c838-45e6-be59-d6fd0d208bc8" providerId="ADAL" clId="{869B6155-D3EA-B248-88FD-3C87DF8AEA16}" dt="2023-02-28T01:31:27.239" v="7126" actId="1076"/>
          <ac:picMkLst>
            <pc:docMk/>
            <pc:sldMk cId="3909922209" sldId="333"/>
            <ac:picMk id="10" creationId="{AA9899B8-115C-CDBE-A23B-584B9B6DDDBB}"/>
          </ac:picMkLst>
        </pc:picChg>
      </pc:sldChg>
      <pc:sldChg chg="addSp delSp modSp del mod">
        <pc:chgData name="Daniel Khashabi" userId="62390808-c838-45e6-be59-d6fd0d208bc8" providerId="ADAL" clId="{869B6155-D3EA-B248-88FD-3C87DF8AEA16}" dt="2023-02-28T01:34:12.257" v="7431" actId="2696"/>
        <pc:sldMkLst>
          <pc:docMk/>
          <pc:sldMk cId="1096237941" sldId="335"/>
        </pc:sldMkLst>
        <pc:spChg chg="add del">
          <ac:chgData name="Daniel Khashabi" userId="62390808-c838-45e6-be59-d6fd0d208bc8" providerId="ADAL" clId="{869B6155-D3EA-B248-88FD-3C87DF8AEA16}" dt="2023-02-28T01:29:10.592" v="7102"/>
          <ac:spMkLst>
            <pc:docMk/>
            <pc:sldMk cId="1096237941" sldId="335"/>
            <ac:spMk id="7" creationId="{F96B6F18-3D21-297A-46E0-B5085395BB69}"/>
          </ac:spMkLst>
        </pc:spChg>
        <pc:picChg chg="mod">
          <ac:chgData name="Daniel Khashabi" userId="62390808-c838-45e6-be59-d6fd0d208bc8" providerId="ADAL" clId="{869B6155-D3EA-B248-88FD-3C87DF8AEA16}" dt="2023-02-28T01:29:10.998" v="7104" actId="1076"/>
          <ac:picMkLst>
            <pc:docMk/>
            <pc:sldMk cId="1096237941" sldId="335"/>
            <ac:picMk id="3" creationId="{00000000-0000-0000-0000-000000000000}"/>
          </ac:picMkLst>
        </pc:picChg>
        <pc:picChg chg="add del">
          <ac:chgData name="Daniel Khashabi" userId="62390808-c838-45e6-be59-d6fd0d208bc8" providerId="ADAL" clId="{869B6155-D3EA-B248-88FD-3C87DF8AEA16}" dt="2023-02-28T01:29:10.392" v="7100" actId="478"/>
          <ac:picMkLst>
            <pc:docMk/>
            <pc:sldMk cId="1096237941" sldId="335"/>
            <ac:picMk id="4" creationId="{00000000-0000-0000-0000-000000000000}"/>
          </ac:picMkLst>
        </pc:picChg>
        <pc:picChg chg="add del mod">
          <ac:chgData name="Daniel Khashabi" userId="62390808-c838-45e6-be59-d6fd0d208bc8" providerId="ADAL" clId="{869B6155-D3EA-B248-88FD-3C87DF8AEA16}" dt="2023-02-28T01:29:14.704" v="7108" actId="14100"/>
          <ac:picMkLst>
            <pc:docMk/>
            <pc:sldMk cId="1096237941" sldId="335"/>
            <ac:picMk id="8" creationId="{6468CD67-225D-735B-2669-16427DDAFE4C}"/>
          </ac:picMkLst>
        </pc:picChg>
      </pc:sldChg>
      <pc:sldChg chg="modSp add">
        <pc:chgData name="Daniel Khashabi" userId="62390808-c838-45e6-be59-d6fd0d208bc8" providerId="ADAL" clId="{869B6155-D3EA-B248-88FD-3C87DF8AEA16}" dt="2023-03-02T14:57:44.843" v="10152"/>
        <pc:sldMkLst>
          <pc:docMk/>
          <pc:sldMk cId="3340573015" sldId="335"/>
        </pc:sldMkLst>
        <pc:spChg chg="mod">
          <ac:chgData name="Daniel Khashabi" userId="62390808-c838-45e6-be59-d6fd0d208bc8" providerId="ADAL" clId="{869B6155-D3EA-B248-88FD-3C87DF8AEA16}" dt="2023-03-02T14:57:44.843" v="10152"/>
          <ac:spMkLst>
            <pc:docMk/>
            <pc:sldMk cId="3340573015" sldId="335"/>
            <ac:spMk id="6" creationId="{00000000-0000-0000-0000-000000000000}"/>
          </ac:spMkLst>
        </pc:spChg>
      </pc:sldChg>
      <pc:sldChg chg="modSp add">
        <pc:chgData name="Daniel Khashabi" userId="62390808-c838-45e6-be59-d6fd0d208bc8" providerId="ADAL" clId="{869B6155-D3EA-B248-88FD-3C87DF8AEA16}" dt="2023-03-02T14:57:44.843" v="10152"/>
        <pc:sldMkLst>
          <pc:docMk/>
          <pc:sldMk cId="1121871667" sldId="337"/>
        </pc:sldMkLst>
        <pc:spChg chg="mod">
          <ac:chgData name="Daniel Khashabi" userId="62390808-c838-45e6-be59-d6fd0d208bc8" providerId="ADAL" clId="{869B6155-D3EA-B248-88FD-3C87DF8AEA16}" dt="2023-03-02T14:57:44.843" v="10152"/>
          <ac:spMkLst>
            <pc:docMk/>
            <pc:sldMk cId="1121871667" sldId="337"/>
            <ac:spMk id="7" creationId="{00000000-0000-0000-0000-000000000000}"/>
          </ac:spMkLst>
        </pc:spChg>
      </pc:sldChg>
      <pc:sldChg chg="addSp delSp modSp del mod">
        <pc:chgData name="Daniel Khashabi" userId="62390808-c838-45e6-be59-d6fd0d208bc8" providerId="ADAL" clId="{869B6155-D3EA-B248-88FD-3C87DF8AEA16}" dt="2023-02-28T01:34:12.257" v="7431" actId="2696"/>
        <pc:sldMkLst>
          <pc:docMk/>
          <pc:sldMk cId="4039986460" sldId="337"/>
        </pc:sldMkLst>
        <pc:spChg chg="mod">
          <ac:chgData name="Daniel Khashabi" userId="62390808-c838-45e6-be59-d6fd0d208bc8" providerId="ADAL" clId="{869B6155-D3EA-B248-88FD-3C87DF8AEA16}" dt="2023-02-28T01:25:01.888" v="7072" actId="1076"/>
          <ac:spMkLst>
            <pc:docMk/>
            <pc:sldMk cId="4039986460" sldId="337"/>
            <ac:spMk id="7" creationId="{00000000-0000-0000-0000-000000000000}"/>
          </ac:spMkLst>
        </pc:spChg>
        <pc:spChg chg="del">
          <ac:chgData name="Daniel Khashabi" userId="62390808-c838-45e6-be59-d6fd0d208bc8" providerId="ADAL" clId="{869B6155-D3EA-B248-88FD-3C87DF8AEA16}" dt="2023-02-28T01:24:55.289" v="7070"/>
          <ac:spMkLst>
            <pc:docMk/>
            <pc:sldMk cId="4039986460" sldId="337"/>
            <ac:spMk id="8" creationId="{955FE260-E95C-C748-7A0A-146A046032C3}"/>
          </ac:spMkLst>
        </pc:spChg>
        <pc:grpChg chg="mod">
          <ac:chgData name="Daniel Khashabi" userId="62390808-c838-45e6-be59-d6fd0d208bc8" providerId="ADAL" clId="{869B6155-D3EA-B248-88FD-3C87DF8AEA16}" dt="2023-02-28T01:25:16.277" v="7078" actId="1076"/>
          <ac:grpSpMkLst>
            <pc:docMk/>
            <pc:sldMk cId="4039986460" sldId="337"/>
            <ac:grpSpMk id="3" creationId="{00000000-0000-0000-0000-000000000000}"/>
          </ac:grpSpMkLst>
        </pc:grpChg>
        <pc:picChg chg="add mod">
          <ac:chgData name="Daniel Khashabi" userId="62390808-c838-45e6-be59-d6fd0d208bc8" providerId="ADAL" clId="{869B6155-D3EA-B248-88FD-3C87DF8AEA16}" dt="2023-02-28T01:25:09.567" v="7075" actId="1076"/>
          <ac:picMkLst>
            <pc:docMk/>
            <pc:sldMk cId="4039986460" sldId="337"/>
            <ac:picMk id="9" creationId="{C92704F9-77FC-C4E8-5921-7AB7DAD88B09}"/>
          </ac:picMkLst>
        </pc:picChg>
      </pc:sldChg>
      <pc:sldChg chg="del mod modShow">
        <pc:chgData name="Daniel Khashabi" userId="62390808-c838-45e6-be59-d6fd0d208bc8" providerId="ADAL" clId="{869B6155-D3EA-B248-88FD-3C87DF8AEA16}" dt="2023-02-28T01:34:12.257" v="7431" actId="2696"/>
        <pc:sldMkLst>
          <pc:docMk/>
          <pc:sldMk cId="2182665769" sldId="338"/>
        </pc:sldMkLst>
      </pc:sldChg>
      <pc:sldChg chg="modSp add">
        <pc:chgData name="Daniel Khashabi" userId="62390808-c838-45e6-be59-d6fd0d208bc8" providerId="ADAL" clId="{869B6155-D3EA-B248-88FD-3C87DF8AEA16}" dt="2023-03-02T14:57:44.843" v="10152"/>
        <pc:sldMkLst>
          <pc:docMk/>
          <pc:sldMk cId="3693352940" sldId="338"/>
        </pc:sldMkLst>
        <pc:spChg chg="mod">
          <ac:chgData name="Daniel Khashabi" userId="62390808-c838-45e6-be59-d6fd0d208bc8" providerId="ADAL" clId="{869B6155-D3EA-B248-88FD-3C87DF8AEA16}" dt="2023-03-02T14:57:44.843" v="10152"/>
          <ac:spMkLst>
            <pc:docMk/>
            <pc:sldMk cId="3693352940" sldId="338"/>
            <ac:spMk id="3" creationId="{00000000-0000-0000-0000-000000000000}"/>
          </ac:spMkLst>
        </pc:spChg>
      </pc:sldChg>
      <pc:sldChg chg="modSp">
        <pc:chgData name="Daniel Khashabi" userId="62390808-c838-45e6-be59-d6fd0d208bc8" providerId="ADAL" clId="{869B6155-D3EA-B248-88FD-3C87DF8AEA16}" dt="2023-03-02T14:57:44.843" v="10152"/>
        <pc:sldMkLst>
          <pc:docMk/>
          <pc:sldMk cId="1924744907" sldId="340"/>
        </pc:sldMkLst>
        <pc:spChg chg="mod">
          <ac:chgData name="Daniel Khashabi" userId="62390808-c838-45e6-be59-d6fd0d208bc8" providerId="ADAL" clId="{869B6155-D3EA-B248-88FD-3C87DF8AEA16}" dt="2023-03-02T14:57:44.843" v="10152"/>
          <ac:spMkLst>
            <pc:docMk/>
            <pc:sldMk cId="1924744907" sldId="340"/>
            <ac:spMk id="8" creationId="{00000000-0000-0000-0000-000000000000}"/>
          </ac:spMkLst>
        </pc:spChg>
      </pc:sldChg>
      <pc:sldChg chg="addSp delSp modSp mod">
        <pc:chgData name="Daniel Khashabi" userId="62390808-c838-45e6-be59-d6fd0d208bc8" providerId="ADAL" clId="{869B6155-D3EA-B248-88FD-3C87DF8AEA16}" dt="2023-03-02T14:57:44.843" v="10152"/>
        <pc:sldMkLst>
          <pc:docMk/>
          <pc:sldMk cId="3245543822" sldId="341"/>
        </pc:sldMkLst>
        <pc:spChg chg="del mod">
          <ac:chgData name="Daniel Khashabi" userId="62390808-c838-45e6-be59-d6fd0d208bc8" providerId="ADAL" clId="{869B6155-D3EA-B248-88FD-3C87DF8AEA16}" dt="2023-02-28T02:18:36.238" v="7801" actId="478"/>
          <ac:spMkLst>
            <pc:docMk/>
            <pc:sldMk cId="3245543822" sldId="341"/>
            <ac:spMk id="2" creationId="{00000000-0000-0000-0000-000000000000}"/>
          </ac:spMkLst>
        </pc:spChg>
        <pc:spChg chg="mod">
          <ac:chgData name="Daniel Khashabi" userId="62390808-c838-45e6-be59-d6fd0d208bc8" providerId="ADAL" clId="{869B6155-D3EA-B248-88FD-3C87DF8AEA16}" dt="2023-03-02T14:57:44.843" v="10152"/>
          <ac:spMkLst>
            <pc:docMk/>
            <pc:sldMk cId="3245543822" sldId="341"/>
            <ac:spMk id="3" creationId="{00000000-0000-0000-0000-000000000000}"/>
          </ac:spMkLst>
        </pc:spChg>
        <pc:spChg chg="add mod">
          <ac:chgData name="Daniel Khashabi" userId="62390808-c838-45e6-be59-d6fd0d208bc8" providerId="ADAL" clId="{869B6155-D3EA-B248-88FD-3C87DF8AEA16}" dt="2023-02-28T02:18:36.314" v="7802" actId="27636"/>
          <ac:spMkLst>
            <pc:docMk/>
            <pc:sldMk cId="3245543822" sldId="341"/>
            <ac:spMk id="16" creationId="{48B43DC1-AAF9-5917-E2B4-F19651DABAE8}"/>
          </ac:spMkLst>
        </pc:spChg>
      </pc:sldChg>
      <pc:sldChg chg="addSp delSp modSp mod chgLayout">
        <pc:chgData name="Daniel Khashabi" userId="62390808-c838-45e6-be59-d6fd0d208bc8" providerId="ADAL" clId="{869B6155-D3EA-B248-88FD-3C87DF8AEA16}" dt="2023-02-28T00:53:06.692" v="6907" actId="20577"/>
        <pc:sldMkLst>
          <pc:docMk/>
          <pc:sldMk cId="105956048" sldId="342"/>
        </pc:sldMkLst>
        <pc:spChg chg="mod ord">
          <ac:chgData name="Daniel Khashabi" userId="62390808-c838-45e6-be59-d6fd0d208bc8" providerId="ADAL" clId="{869B6155-D3EA-B248-88FD-3C87DF8AEA16}" dt="2023-02-28T00:44:56.249" v="6729" actId="700"/>
          <ac:spMkLst>
            <pc:docMk/>
            <pc:sldMk cId="105956048" sldId="342"/>
            <ac:spMk id="2" creationId="{00000000-0000-0000-0000-000000000000}"/>
          </ac:spMkLst>
        </pc:spChg>
        <pc:spChg chg="del">
          <ac:chgData name="Daniel Khashabi" userId="62390808-c838-45e6-be59-d6fd0d208bc8" providerId="ADAL" clId="{869B6155-D3EA-B248-88FD-3C87DF8AEA16}" dt="2023-02-28T00:44:53.890" v="6728" actId="478"/>
          <ac:spMkLst>
            <pc:docMk/>
            <pc:sldMk cId="105956048" sldId="342"/>
            <ac:spMk id="3" creationId="{00000000-0000-0000-0000-000000000000}"/>
          </ac:spMkLst>
        </pc:spChg>
        <pc:spChg chg="del">
          <ac:chgData name="Daniel Khashabi" userId="62390808-c838-45e6-be59-d6fd0d208bc8" providerId="ADAL" clId="{869B6155-D3EA-B248-88FD-3C87DF8AEA16}" dt="2023-02-28T00:44:53.890" v="6728" actId="478"/>
          <ac:spMkLst>
            <pc:docMk/>
            <pc:sldMk cId="105956048" sldId="342"/>
            <ac:spMk id="4" creationId="{00000000-0000-0000-0000-000000000000}"/>
          </ac:spMkLst>
        </pc:spChg>
        <pc:spChg chg="del">
          <ac:chgData name="Daniel Khashabi" userId="62390808-c838-45e6-be59-d6fd0d208bc8" providerId="ADAL" clId="{869B6155-D3EA-B248-88FD-3C87DF8AEA16}" dt="2023-02-28T00:44:53.890" v="6728" actId="478"/>
          <ac:spMkLst>
            <pc:docMk/>
            <pc:sldMk cId="105956048" sldId="342"/>
            <ac:spMk id="5" creationId="{00000000-0000-0000-0000-000000000000}"/>
          </ac:spMkLst>
        </pc:spChg>
        <pc:spChg chg="add mod ord">
          <ac:chgData name="Daniel Khashabi" userId="62390808-c838-45e6-be59-d6fd0d208bc8" providerId="ADAL" clId="{869B6155-D3EA-B248-88FD-3C87DF8AEA16}" dt="2023-02-28T00:53:06.692" v="6907" actId="20577"/>
          <ac:spMkLst>
            <pc:docMk/>
            <pc:sldMk cId="105956048" sldId="342"/>
            <ac:spMk id="6" creationId="{1BBF074E-03F7-9D02-74CA-990E521D13CC}"/>
          </ac:spMkLst>
        </pc:spChg>
      </pc:sldChg>
      <pc:sldChg chg="modSp mod">
        <pc:chgData name="Daniel Khashabi" userId="62390808-c838-45e6-be59-d6fd0d208bc8" providerId="ADAL" clId="{869B6155-D3EA-B248-88FD-3C87DF8AEA16}" dt="2023-03-02T14:49:44.764" v="9947"/>
        <pc:sldMkLst>
          <pc:docMk/>
          <pc:sldMk cId="2154282925" sldId="351"/>
        </pc:sldMkLst>
        <pc:spChg chg="mod">
          <ac:chgData name="Daniel Khashabi" userId="62390808-c838-45e6-be59-d6fd0d208bc8" providerId="ADAL" clId="{869B6155-D3EA-B248-88FD-3C87DF8AEA16}" dt="2023-02-28T02:24:08.389" v="7973"/>
          <ac:spMkLst>
            <pc:docMk/>
            <pc:sldMk cId="2154282925" sldId="351"/>
            <ac:spMk id="2" creationId="{00000000-0000-0000-0000-000000000000}"/>
          </ac:spMkLst>
        </pc:spChg>
        <pc:spChg chg="mod">
          <ac:chgData name="Daniel Khashabi" userId="62390808-c838-45e6-be59-d6fd0d208bc8" providerId="ADAL" clId="{869B6155-D3EA-B248-88FD-3C87DF8AEA16}" dt="2023-03-02T14:49:44.764" v="9947"/>
          <ac:spMkLst>
            <pc:docMk/>
            <pc:sldMk cId="2154282925" sldId="351"/>
            <ac:spMk id="4" creationId="{00000000-0000-0000-0000-000000000000}"/>
          </ac:spMkLst>
        </pc:spChg>
      </pc:sldChg>
      <pc:sldChg chg="modSp mod">
        <pc:chgData name="Daniel Khashabi" userId="62390808-c838-45e6-be59-d6fd0d208bc8" providerId="ADAL" clId="{869B6155-D3EA-B248-88FD-3C87DF8AEA16}" dt="2023-03-02T14:49:44.764" v="9947"/>
        <pc:sldMkLst>
          <pc:docMk/>
          <pc:sldMk cId="2160004654" sldId="352"/>
        </pc:sldMkLst>
        <pc:spChg chg="mod">
          <ac:chgData name="Daniel Khashabi" userId="62390808-c838-45e6-be59-d6fd0d208bc8" providerId="ADAL" clId="{869B6155-D3EA-B248-88FD-3C87DF8AEA16}" dt="2023-02-28T02:24:05.569" v="7972"/>
          <ac:spMkLst>
            <pc:docMk/>
            <pc:sldMk cId="2160004654" sldId="352"/>
            <ac:spMk id="2" creationId="{00000000-0000-0000-0000-000000000000}"/>
          </ac:spMkLst>
        </pc:spChg>
        <pc:spChg chg="mod">
          <ac:chgData name="Daniel Khashabi" userId="62390808-c838-45e6-be59-d6fd0d208bc8" providerId="ADAL" clId="{869B6155-D3EA-B248-88FD-3C87DF8AEA16}" dt="2023-03-02T14:49:44.764" v="9947"/>
          <ac:spMkLst>
            <pc:docMk/>
            <pc:sldMk cId="2160004654" sldId="352"/>
            <ac:spMk id="4" creationId="{00000000-0000-0000-0000-000000000000}"/>
          </ac:spMkLst>
        </pc:spChg>
      </pc:sldChg>
      <pc:sldChg chg="modSp mod">
        <pc:chgData name="Daniel Khashabi" userId="62390808-c838-45e6-be59-d6fd0d208bc8" providerId="ADAL" clId="{869B6155-D3EA-B248-88FD-3C87DF8AEA16}" dt="2023-03-02T14:49:44.764" v="9947"/>
        <pc:sldMkLst>
          <pc:docMk/>
          <pc:sldMk cId="96379504" sldId="353"/>
        </pc:sldMkLst>
        <pc:spChg chg="mod">
          <ac:chgData name="Daniel Khashabi" userId="62390808-c838-45e6-be59-d6fd0d208bc8" providerId="ADAL" clId="{869B6155-D3EA-B248-88FD-3C87DF8AEA16}" dt="2023-02-28T02:24:03.323" v="7971"/>
          <ac:spMkLst>
            <pc:docMk/>
            <pc:sldMk cId="96379504" sldId="353"/>
            <ac:spMk id="2" creationId="{00000000-0000-0000-0000-000000000000}"/>
          </ac:spMkLst>
        </pc:spChg>
        <pc:spChg chg="mod">
          <ac:chgData name="Daniel Khashabi" userId="62390808-c838-45e6-be59-d6fd0d208bc8" providerId="ADAL" clId="{869B6155-D3EA-B248-88FD-3C87DF8AEA16}" dt="2023-03-02T14:49:44.764" v="9947"/>
          <ac:spMkLst>
            <pc:docMk/>
            <pc:sldMk cId="96379504" sldId="353"/>
            <ac:spMk id="3" creationId="{00000000-0000-0000-0000-000000000000}"/>
          </ac:spMkLst>
        </pc:spChg>
      </pc:sldChg>
      <pc:sldChg chg="modSp mod">
        <pc:chgData name="Daniel Khashabi" userId="62390808-c838-45e6-be59-d6fd0d208bc8" providerId="ADAL" clId="{869B6155-D3EA-B248-88FD-3C87DF8AEA16}" dt="2023-03-02T14:49:44.764" v="9947"/>
        <pc:sldMkLst>
          <pc:docMk/>
          <pc:sldMk cId="4201799900" sldId="354"/>
        </pc:sldMkLst>
        <pc:spChg chg="mod">
          <ac:chgData name="Daniel Khashabi" userId="62390808-c838-45e6-be59-d6fd0d208bc8" providerId="ADAL" clId="{869B6155-D3EA-B248-88FD-3C87DF8AEA16}" dt="2023-02-28T02:23:50.487" v="7970" actId="20577"/>
          <ac:spMkLst>
            <pc:docMk/>
            <pc:sldMk cId="4201799900" sldId="354"/>
            <ac:spMk id="2" creationId="{00000000-0000-0000-0000-000000000000}"/>
          </ac:spMkLst>
        </pc:spChg>
        <pc:spChg chg="mod">
          <ac:chgData name="Daniel Khashabi" userId="62390808-c838-45e6-be59-d6fd0d208bc8" providerId="ADAL" clId="{869B6155-D3EA-B248-88FD-3C87DF8AEA16}" dt="2023-03-02T14:49:44.764" v="9947"/>
          <ac:spMkLst>
            <pc:docMk/>
            <pc:sldMk cId="4201799900" sldId="354"/>
            <ac:spMk id="3" creationId="{00000000-0000-0000-0000-000000000000}"/>
          </ac:spMkLst>
        </pc:spChg>
      </pc:sldChg>
      <pc:sldChg chg="modSp">
        <pc:chgData name="Daniel Khashabi" userId="62390808-c838-45e6-be59-d6fd0d208bc8" providerId="ADAL" clId="{869B6155-D3EA-B248-88FD-3C87DF8AEA16}" dt="2023-03-02T14:49:44.764" v="9947"/>
        <pc:sldMkLst>
          <pc:docMk/>
          <pc:sldMk cId="659791266" sldId="355"/>
        </pc:sldMkLst>
        <pc:spChg chg="mod">
          <ac:chgData name="Daniel Khashabi" userId="62390808-c838-45e6-be59-d6fd0d208bc8" providerId="ADAL" clId="{869B6155-D3EA-B248-88FD-3C87DF8AEA16}" dt="2023-03-02T14:49:44.764" v="9947"/>
          <ac:spMkLst>
            <pc:docMk/>
            <pc:sldMk cId="659791266" sldId="355"/>
            <ac:spMk id="4" creationId="{00000000-0000-0000-0000-000000000000}"/>
          </ac:spMkLst>
        </pc:spChg>
      </pc:sldChg>
      <pc:sldChg chg="modSp">
        <pc:chgData name="Daniel Khashabi" userId="62390808-c838-45e6-be59-d6fd0d208bc8" providerId="ADAL" clId="{869B6155-D3EA-B248-88FD-3C87DF8AEA16}" dt="2023-03-02T14:49:44.764" v="9947"/>
        <pc:sldMkLst>
          <pc:docMk/>
          <pc:sldMk cId="163036182" sldId="356"/>
        </pc:sldMkLst>
        <pc:spChg chg="mod">
          <ac:chgData name="Daniel Khashabi" userId="62390808-c838-45e6-be59-d6fd0d208bc8" providerId="ADAL" clId="{869B6155-D3EA-B248-88FD-3C87DF8AEA16}" dt="2023-03-02T14:49:44.764" v="9947"/>
          <ac:spMkLst>
            <pc:docMk/>
            <pc:sldMk cId="163036182" sldId="356"/>
            <ac:spMk id="4" creationId="{00000000-0000-0000-0000-000000000000}"/>
          </ac:spMkLst>
        </pc:spChg>
      </pc:sldChg>
      <pc:sldChg chg="modSp">
        <pc:chgData name="Daniel Khashabi" userId="62390808-c838-45e6-be59-d6fd0d208bc8" providerId="ADAL" clId="{869B6155-D3EA-B248-88FD-3C87DF8AEA16}" dt="2023-03-02T14:49:44.764" v="9947"/>
        <pc:sldMkLst>
          <pc:docMk/>
          <pc:sldMk cId="84390282" sldId="357"/>
        </pc:sldMkLst>
        <pc:spChg chg="mod">
          <ac:chgData name="Daniel Khashabi" userId="62390808-c838-45e6-be59-d6fd0d208bc8" providerId="ADAL" clId="{869B6155-D3EA-B248-88FD-3C87DF8AEA16}" dt="2023-03-02T14:49:44.764" v="9947"/>
          <ac:spMkLst>
            <pc:docMk/>
            <pc:sldMk cId="84390282" sldId="357"/>
            <ac:spMk id="3" creationId="{00000000-0000-0000-0000-000000000000}"/>
          </ac:spMkLst>
        </pc:spChg>
      </pc:sldChg>
      <pc:sldChg chg="addSp modSp mod">
        <pc:chgData name="Daniel Khashabi" userId="62390808-c838-45e6-be59-d6fd0d208bc8" providerId="ADAL" clId="{869B6155-D3EA-B248-88FD-3C87DF8AEA16}" dt="2023-03-02T14:49:44.764" v="9947"/>
        <pc:sldMkLst>
          <pc:docMk/>
          <pc:sldMk cId="1364432378" sldId="358"/>
        </pc:sldMkLst>
        <pc:spChg chg="mod">
          <ac:chgData name="Daniel Khashabi" userId="62390808-c838-45e6-be59-d6fd0d208bc8" providerId="ADAL" clId="{869B6155-D3EA-B248-88FD-3C87DF8AEA16}" dt="2023-03-02T14:49:44.764" v="9947"/>
          <ac:spMkLst>
            <pc:docMk/>
            <pc:sldMk cId="1364432378" sldId="358"/>
            <ac:spMk id="3" creationId="{00000000-0000-0000-0000-000000000000}"/>
          </ac:spMkLst>
        </pc:spChg>
        <pc:spChg chg="add mod">
          <ac:chgData name="Daniel Khashabi" userId="62390808-c838-45e6-be59-d6fd0d208bc8" providerId="ADAL" clId="{869B6155-D3EA-B248-88FD-3C87DF8AEA16}" dt="2023-02-28T02:21:20.482" v="7867" actId="1076"/>
          <ac:spMkLst>
            <pc:docMk/>
            <pc:sldMk cId="1364432378" sldId="358"/>
            <ac:spMk id="6" creationId="{19FFA8AA-9B60-47DA-42D6-6339FD221F4E}"/>
          </ac:spMkLst>
        </pc:spChg>
        <pc:spChg chg="mod">
          <ac:chgData name="Daniel Khashabi" userId="62390808-c838-45e6-be59-d6fd0d208bc8" providerId="ADAL" clId="{869B6155-D3EA-B248-88FD-3C87DF8AEA16}" dt="2023-02-28T02:21:37.010" v="7915" actId="1076"/>
          <ac:spMkLst>
            <pc:docMk/>
            <pc:sldMk cId="1364432378" sldId="358"/>
            <ac:spMk id="7" creationId="{902FB25E-6A34-8FEC-EA96-A9A939C83B8E}"/>
          </ac:spMkLst>
        </pc:spChg>
      </pc:sldChg>
      <pc:sldChg chg="modSp mod">
        <pc:chgData name="Daniel Khashabi" userId="62390808-c838-45e6-be59-d6fd0d208bc8" providerId="ADAL" clId="{869B6155-D3EA-B248-88FD-3C87DF8AEA16}" dt="2023-03-02T14:57:44.843" v="10152"/>
        <pc:sldMkLst>
          <pc:docMk/>
          <pc:sldMk cId="2617117690" sldId="359"/>
        </pc:sldMkLst>
        <pc:spChg chg="mod">
          <ac:chgData name="Daniel Khashabi" userId="62390808-c838-45e6-be59-d6fd0d208bc8" providerId="ADAL" clId="{869B6155-D3EA-B248-88FD-3C87DF8AEA16}" dt="2023-03-02T14:57:44.843" v="10152"/>
          <ac:spMkLst>
            <pc:docMk/>
            <pc:sldMk cId="2617117690" sldId="359"/>
            <ac:spMk id="7" creationId="{00000000-0000-0000-0000-000000000000}"/>
          </ac:spMkLst>
        </pc:spChg>
        <pc:spChg chg="mod">
          <ac:chgData name="Daniel Khashabi" userId="62390808-c838-45e6-be59-d6fd0d208bc8" providerId="ADAL" clId="{869B6155-D3EA-B248-88FD-3C87DF8AEA16}" dt="2023-03-02T14:57:44.843" v="10152"/>
          <ac:spMkLst>
            <pc:docMk/>
            <pc:sldMk cId="2617117690" sldId="359"/>
            <ac:spMk id="11" creationId="{00000000-0000-0000-0000-000000000000}"/>
          </ac:spMkLst>
        </pc:spChg>
      </pc:sldChg>
      <pc:sldChg chg="addSp delSp modSp mod">
        <pc:chgData name="Daniel Khashabi" userId="62390808-c838-45e6-be59-d6fd0d208bc8" providerId="ADAL" clId="{869B6155-D3EA-B248-88FD-3C87DF8AEA16}" dt="2023-02-28T02:18:58.256" v="7809"/>
        <pc:sldMkLst>
          <pc:docMk/>
          <pc:sldMk cId="1748400698" sldId="361"/>
        </pc:sldMkLst>
        <pc:spChg chg="del mod">
          <ac:chgData name="Daniel Khashabi" userId="62390808-c838-45e6-be59-d6fd0d208bc8" providerId="ADAL" clId="{869B6155-D3EA-B248-88FD-3C87DF8AEA16}" dt="2023-02-28T02:18:55.480" v="7804" actId="478"/>
          <ac:spMkLst>
            <pc:docMk/>
            <pc:sldMk cId="1748400698" sldId="361"/>
            <ac:spMk id="2" creationId="{D037BE77-B556-EC38-199D-9D971F5FC786}"/>
          </ac:spMkLst>
        </pc:spChg>
        <pc:spChg chg="add del mod">
          <ac:chgData name="Daniel Khashabi" userId="62390808-c838-45e6-be59-d6fd0d208bc8" providerId="ADAL" clId="{869B6155-D3EA-B248-88FD-3C87DF8AEA16}" dt="2023-02-28T02:18:58.013" v="7808" actId="478"/>
          <ac:spMkLst>
            <pc:docMk/>
            <pc:sldMk cId="1748400698" sldId="361"/>
            <ac:spMk id="5" creationId="{CB254F88-FB8B-4AB0-776A-00C2FD9A4E95}"/>
          </ac:spMkLst>
        </pc:spChg>
        <pc:spChg chg="add del mod">
          <ac:chgData name="Daniel Khashabi" userId="62390808-c838-45e6-be59-d6fd0d208bc8" providerId="ADAL" clId="{869B6155-D3EA-B248-88FD-3C87DF8AEA16}" dt="2023-02-28T02:18:56.708" v="7807"/>
          <ac:spMkLst>
            <pc:docMk/>
            <pc:sldMk cId="1748400698" sldId="361"/>
            <ac:spMk id="6" creationId="{99272B8F-4CFA-BD14-BE0C-476EEA1C0460}"/>
          </ac:spMkLst>
        </pc:spChg>
        <pc:spChg chg="add mod">
          <ac:chgData name="Daniel Khashabi" userId="62390808-c838-45e6-be59-d6fd0d208bc8" providerId="ADAL" clId="{869B6155-D3EA-B248-88FD-3C87DF8AEA16}" dt="2023-02-28T02:18:58.256" v="7809"/>
          <ac:spMkLst>
            <pc:docMk/>
            <pc:sldMk cId="1748400698" sldId="361"/>
            <ac:spMk id="7" creationId="{1C14DC80-1F08-1B3F-AC6C-044CCB2CFC6B}"/>
          </ac:spMkLst>
        </pc:spChg>
      </pc:sldChg>
      <pc:sldChg chg="add">
        <pc:chgData name="Daniel Khashabi" userId="62390808-c838-45e6-be59-d6fd0d208bc8" providerId="ADAL" clId="{869B6155-D3EA-B248-88FD-3C87DF8AEA16}" dt="2023-02-28T01:34:29.179" v="7432"/>
        <pc:sldMkLst>
          <pc:docMk/>
          <pc:sldMk cId="1092934777" sldId="362"/>
        </pc:sldMkLst>
      </pc:sldChg>
      <pc:sldChg chg="del">
        <pc:chgData name="Daniel Khashabi" userId="62390808-c838-45e6-be59-d6fd0d208bc8" providerId="ADAL" clId="{869B6155-D3EA-B248-88FD-3C87DF8AEA16}" dt="2023-02-28T01:34:12.257" v="7431" actId="2696"/>
        <pc:sldMkLst>
          <pc:docMk/>
          <pc:sldMk cId="2478595923" sldId="362"/>
        </pc:sldMkLst>
      </pc:sldChg>
      <pc:sldChg chg="delSp del mod">
        <pc:chgData name="Daniel Khashabi" userId="62390808-c838-45e6-be59-d6fd0d208bc8" providerId="ADAL" clId="{869B6155-D3EA-B248-88FD-3C87DF8AEA16}" dt="2023-02-27T00:07:21.860" v="1587" actId="2696"/>
        <pc:sldMkLst>
          <pc:docMk/>
          <pc:sldMk cId="168093930" sldId="366"/>
        </pc:sldMkLst>
        <pc:picChg chg="del">
          <ac:chgData name="Daniel Khashabi" userId="62390808-c838-45e6-be59-d6fd0d208bc8" providerId="ADAL" clId="{869B6155-D3EA-B248-88FD-3C87DF8AEA16}" dt="2023-02-27T00:06:46.426" v="1570" actId="21"/>
          <ac:picMkLst>
            <pc:docMk/>
            <pc:sldMk cId="168093930" sldId="366"/>
            <ac:picMk id="439" creationId="{00000000-0000-0000-0000-000000000000}"/>
          </ac:picMkLst>
        </pc:picChg>
      </pc:sldChg>
      <pc:sldChg chg="modSp del mod">
        <pc:chgData name="Daniel Khashabi" userId="62390808-c838-45e6-be59-d6fd0d208bc8" providerId="ADAL" clId="{869B6155-D3EA-B248-88FD-3C87DF8AEA16}" dt="2023-02-27T00:07:21.241" v="1586" actId="2696"/>
        <pc:sldMkLst>
          <pc:docMk/>
          <pc:sldMk cId="3245048435" sldId="367"/>
        </pc:sldMkLst>
        <pc:spChg chg="mod">
          <ac:chgData name="Daniel Khashabi" userId="62390808-c838-45e6-be59-d6fd0d208bc8" providerId="ADAL" clId="{869B6155-D3EA-B248-88FD-3C87DF8AEA16}" dt="2023-02-27T00:07:06.585" v="1578" actId="21"/>
          <ac:spMkLst>
            <pc:docMk/>
            <pc:sldMk cId="3245048435" sldId="367"/>
            <ac:spMk id="404" creationId="{00000000-0000-0000-0000-000000000000}"/>
          </ac:spMkLst>
        </pc:spChg>
      </pc:sldChg>
      <pc:sldChg chg="addSp modSp mod ord">
        <pc:chgData name="Daniel Khashabi" userId="62390808-c838-45e6-be59-d6fd0d208bc8" providerId="ADAL" clId="{869B6155-D3EA-B248-88FD-3C87DF8AEA16}" dt="2023-02-27T00:48:41.504" v="2903" actId="20578"/>
        <pc:sldMkLst>
          <pc:docMk/>
          <pc:sldMk cId="513380657" sldId="368"/>
        </pc:sldMkLst>
        <pc:spChg chg="add mod">
          <ac:chgData name="Daniel Khashabi" userId="62390808-c838-45e6-be59-d6fd0d208bc8" providerId="ADAL" clId="{869B6155-D3EA-B248-88FD-3C87DF8AEA16}" dt="2023-02-27T00:07:19.511" v="1585" actId="1076"/>
          <ac:spMkLst>
            <pc:docMk/>
            <pc:sldMk cId="513380657" sldId="368"/>
            <ac:spMk id="5" creationId="{367190B3-00C1-118F-FBB6-3AAD5C23DD3C}"/>
          </ac:spMkLst>
        </pc:spChg>
        <pc:picChg chg="add mod">
          <ac:chgData name="Daniel Khashabi" userId="62390808-c838-45e6-be59-d6fd0d208bc8" providerId="ADAL" clId="{869B6155-D3EA-B248-88FD-3C87DF8AEA16}" dt="2023-02-27T00:07:10.953" v="1580" actId="1076"/>
          <ac:picMkLst>
            <pc:docMk/>
            <pc:sldMk cId="513380657" sldId="368"/>
            <ac:picMk id="3" creationId="{4C83BA5D-C537-A376-9765-D6BB96CA86D5}"/>
          </ac:picMkLst>
        </pc:picChg>
      </pc:sldChg>
      <pc:sldChg chg="del">
        <pc:chgData name="Daniel Khashabi" userId="62390808-c838-45e6-be59-d6fd0d208bc8" providerId="ADAL" clId="{869B6155-D3EA-B248-88FD-3C87DF8AEA16}" dt="2023-02-28T02:50:13.266" v="8600" actId="2696"/>
        <pc:sldMkLst>
          <pc:docMk/>
          <pc:sldMk cId="0" sldId="377"/>
        </pc:sldMkLst>
      </pc:sldChg>
      <pc:sldChg chg="add del">
        <pc:chgData name="Daniel Khashabi" userId="62390808-c838-45e6-be59-d6fd0d208bc8" providerId="ADAL" clId="{869B6155-D3EA-B248-88FD-3C87DF8AEA16}" dt="2023-02-28T02:51:31.495" v="8634" actId="2696"/>
        <pc:sldMkLst>
          <pc:docMk/>
          <pc:sldMk cId="562671787" sldId="377"/>
        </pc:sldMkLst>
      </pc:sldChg>
      <pc:sldChg chg="add del">
        <pc:chgData name="Daniel Khashabi" userId="62390808-c838-45e6-be59-d6fd0d208bc8" providerId="ADAL" clId="{869B6155-D3EA-B248-88FD-3C87DF8AEA16}" dt="2023-02-28T02:50:24.479" v="8602" actId="2696"/>
        <pc:sldMkLst>
          <pc:docMk/>
          <pc:sldMk cId="3280587743" sldId="377"/>
        </pc:sldMkLst>
      </pc:sldChg>
      <pc:sldChg chg="del">
        <pc:chgData name="Daniel Khashabi" userId="62390808-c838-45e6-be59-d6fd0d208bc8" providerId="ADAL" clId="{869B6155-D3EA-B248-88FD-3C87DF8AEA16}" dt="2023-02-28T02:50:13.266" v="8600" actId="2696"/>
        <pc:sldMkLst>
          <pc:docMk/>
          <pc:sldMk cId="0" sldId="378"/>
        </pc:sldMkLst>
      </pc:sldChg>
      <pc:sldChg chg="add del">
        <pc:chgData name="Daniel Khashabi" userId="62390808-c838-45e6-be59-d6fd0d208bc8" providerId="ADAL" clId="{869B6155-D3EA-B248-88FD-3C87DF8AEA16}" dt="2023-02-28T02:51:31.492" v="8633" actId="2696"/>
        <pc:sldMkLst>
          <pc:docMk/>
          <pc:sldMk cId="1362044086" sldId="378"/>
        </pc:sldMkLst>
      </pc:sldChg>
      <pc:sldChg chg="add del">
        <pc:chgData name="Daniel Khashabi" userId="62390808-c838-45e6-be59-d6fd0d208bc8" providerId="ADAL" clId="{869B6155-D3EA-B248-88FD-3C87DF8AEA16}" dt="2023-02-28T02:50:24.479" v="8602" actId="2696"/>
        <pc:sldMkLst>
          <pc:docMk/>
          <pc:sldMk cId="3656147616" sldId="378"/>
        </pc:sldMkLst>
      </pc:sldChg>
      <pc:sldChg chg="del">
        <pc:chgData name="Daniel Khashabi" userId="62390808-c838-45e6-be59-d6fd0d208bc8" providerId="ADAL" clId="{869B6155-D3EA-B248-88FD-3C87DF8AEA16}" dt="2023-02-28T02:50:13.266" v="8600" actId="2696"/>
        <pc:sldMkLst>
          <pc:docMk/>
          <pc:sldMk cId="0" sldId="380"/>
        </pc:sldMkLst>
      </pc:sldChg>
      <pc:sldChg chg="add del">
        <pc:chgData name="Daniel Khashabi" userId="62390808-c838-45e6-be59-d6fd0d208bc8" providerId="ADAL" clId="{869B6155-D3EA-B248-88FD-3C87DF8AEA16}" dt="2023-02-28T02:51:31.485" v="8631" actId="2696"/>
        <pc:sldMkLst>
          <pc:docMk/>
          <pc:sldMk cId="1148784718" sldId="380"/>
        </pc:sldMkLst>
      </pc:sldChg>
      <pc:sldChg chg="add del">
        <pc:chgData name="Daniel Khashabi" userId="62390808-c838-45e6-be59-d6fd0d208bc8" providerId="ADAL" clId="{869B6155-D3EA-B248-88FD-3C87DF8AEA16}" dt="2023-02-28T02:50:24.479" v="8602" actId="2696"/>
        <pc:sldMkLst>
          <pc:docMk/>
          <pc:sldMk cId="2042665556" sldId="380"/>
        </pc:sldMkLst>
      </pc:sldChg>
      <pc:sldChg chg="add del">
        <pc:chgData name="Daniel Khashabi" userId="62390808-c838-45e6-be59-d6fd0d208bc8" providerId="ADAL" clId="{869B6155-D3EA-B248-88FD-3C87DF8AEA16}" dt="2023-02-27T00:09:54.294" v="1647" actId="2696"/>
        <pc:sldMkLst>
          <pc:docMk/>
          <pc:sldMk cId="2400136594" sldId="381"/>
        </pc:sldMkLst>
      </pc:sldChg>
      <pc:sldChg chg="del">
        <pc:chgData name="Daniel Khashabi" userId="62390808-c838-45e6-be59-d6fd0d208bc8" providerId="ADAL" clId="{869B6155-D3EA-B248-88FD-3C87DF8AEA16}" dt="2023-02-27T00:09:50.125" v="1645" actId="2696"/>
        <pc:sldMkLst>
          <pc:docMk/>
          <pc:sldMk cId="2452002964" sldId="381"/>
        </pc:sldMkLst>
      </pc:sldChg>
      <pc:sldChg chg="modSp del mod">
        <pc:chgData name="Daniel Khashabi" userId="62390808-c838-45e6-be59-d6fd0d208bc8" providerId="ADAL" clId="{869B6155-D3EA-B248-88FD-3C87DF8AEA16}" dt="2023-02-27T00:11:19.035" v="1669" actId="2696"/>
        <pc:sldMkLst>
          <pc:docMk/>
          <pc:sldMk cId="3897567501" sldId="382"/>
        </pc:sldMkLst>
        <pc:spChg chg="mod">
          <ac:chgData name="Daniel Khashabi" userId="62390808-c838-45e6-be59-d6fd0d208bc8" providerId="ADAL" clId="{869B6155-D3EA-B248-88FD-3C87DF8AEA16}" dt="2023-02-27T00:06:33.147" v="1569" actId="14100"/>
          <ac:spMkLst>
            <pc:docMk/>
            <pc:sldMk cId="3897567501" sldId="382"/>
            <ac:spMk id="4" creationId="{00000000-0000-0000-0000-000000000000}"/>
          </ac:spMkLst>
        </pc:spChg>
      </pc:sldChg>
      <pc:sldChg chg="add">
        <pc:chgData name="Daniel Khashabi" userId="62390808-c838-45e6-be59-d6fd0d208bc8" providerId="ADAL" clId="{869B6155-D3EA-B248-88FD-3C87DF8AEA16}" dt="2023-02-27T00:05:52.663" v="1563"/>
        <pc:sldMkLst>
          <pc:docMk/>
          <pc:sldMk cId="1819666990" sldId="383"/>
        </pc:sldMkLst>
      </pc:sldChg>
      <pc:sldChg chg="del mod modShow">
        <pc:chgData name="Daniel Khashabi" userId="62390808-c838-45e6-be59-d6fd0d208bc8" providerId="ADAL" clId="{869B6155-D3EA-B248-88FD-3C87DF8AEA16}" dt="2023-02-27T00:05:51.083" v="1562" actId="2696"/>
        <pc:sldMkLst>
          <pc:docMk/>
          <pc:sldMk cId="2688652433" sldId="383"/>
        </pc:sldMkLst>
      </pc:sldChg>
      <pc:sldChg chg="del">
        <pc:chgData name="Daniel Khashabi" userId="62390808-c838-45e6-be59-d6fd0d208bc8" providerId="ADAL" clId="{869B6155-D3EA-B248-88FD-3C87DF8AEA16}" dt="2023-02-28T02:50:13.266" v="8600" actId="2696"/>
        <pc:sldMkLst>
          <pc:docMk/>
          <pc:sldMk cId="0" sldId="385"/>
        </pc:sldMkLst>
      </pc:sldChg>
      <pc:sldChg chg="add del">
        <pc:chgData name="Daniel Khashabi" userId="62390808-c838-45e6-be59-d6fd0d208bc8" providerId="ADAL" clId="{869B6155-D3EA-B248-88FD-3C87DF8AEA16}" dt="2023-02-28T02:51:31.468" v="8626" actId="2696"/>
        <pc:sldMkLst>
          <pc:docMk/>
          <pc:sldMk cId="664859268" sldId="385"/>
        </pc:sldMkLst>
      </pc:sldChg>
      <pc:sldChg chg="add del">
        <pc:chgData name="Daniel Khashabi" userId="62390808-c838-45e6-be59-d6fd0d208bc8" providerId="ADAL" clId="{869B6155-D3EA-B248-88FD-3C87DF8AEA16}" dt="2023-02-28T02:50:24.479" v="8602" actId="2696"/>
        <pc:sldMkLst>
          <pc:docMk/>
          <pc:sldMk cId="2994241549" sldId="385"/>
        </pc:sldMkLst>
      </pc:sldChg>
      <pc:sldChg chg="del">
        <pc:chgData name="Daniel Khashabi" userId="62390808-c838-45e6-be59-d6fd0d208bc8" providerId="ADAL" clId="{869B6155-D3EA-B248-88FD-3C87DF8AEA16}" dt="2023-02-28T02:50:13.266" v="8600" actId="2696"/>
        <pc:sldMkLst>
          <pc:docMk/>
          <pc:sldMk cId="0" sldId="386"/>
        </pc:sldMkLst>
      </pc:sldChg>
      <pc:sldChg chg="add del">
        <pc:chgData name="Daniel Khashabi" userId="62390808-c838-45e6-be59-d6fd0d208bc8" providerId="ADAL" clId="{869B6155-D3EA-B248-88FD-3C87DF8AEA16}" dt="2023-02-28T02:50:24.479" v="8602" actId="2696"/>
        <pc:sldMkLst>
          <pc:docMk/>
          <pc:sldMk cId="1565416197" sldId="386"/>
        </pc:sldMkLst>
      </pc:sldChg>
      <pc:sldChg chg="add del">
        <pc:chgData name="Daniel Khashabi" userId="62390808-c838-45e6-be59-d6fd0d208bc8" providerId="ADAL" clId="{869B6155-D3EA-B248-88FD-3C87DF8AEA16}" dt="2023-02-28T02:51:31.465" v="8625" actId="2696"/>
        <pc:sldMkLst>
          <pc:docMk/>
          <pc:sldMk cId="1785131865" sldId="386"/>
        </pc:sldMkLst>
      </pc:sldChg>
      <pc:sldChg chg="del">
        <pc:chgData name="Daniel Khashabi" userId="62390808-c838-45e6-be59-d6fd0d208bc8" providerId="ADAL" clId="{869B6155-D3EA-B248-88FD-3C87DF8AEA16}" dt="2023-02-28T02:50:13.266" v="8600" actId="2696"/>
        <pc:sldMkLst>
          <pc:docMk/>
          <pc:sldMk cId="0" sldId="387"/>
        </pc:sldMkLst>
      </pc:sldChg>
      <pc:sldChg chg="add del">
        <pc:chgData name="Daniel Khashabi" userId="62390808-c838-45e6-be59-d6fd0d208bc8" providerId="ADAL" clId="{869B6155-D3EA-B248-88FD-3C87DF8AEA16}" dt="2023-02-28T02:50:24.479" v="8602" actId="2696"/>
        <pc:sldMkLst>
          <pc:docMk/>
          <pc:sldMk cId="2887325858" sldId="387"/>
        </pc:sldMkLst>
      </pc:sldChg>
      <pc:sldChg chg="add del">
        <pc:chgData name="Daniel Khashabi" userId="62390808-c838-45e6-be59-d6fd0d208bc8" providerId="ADAL" clId="{869B6155-D3EA-B248-88FD-3C87DF8AEA16}" dt="2023-02-28T02:51:31.463" v="8624" actId="2696"/>
        <pc:sldMkLst>
          <pc:docMk/>
          <pc:sldMk cId="4156548590" sldId="387"/>
        </pc:sldMkLst>
      </pc:sldChg>
      <pc:sldChg chg="del">
        <pc:chgData name="Daniel Khashabi" userId="62390808-c838-45e6-be59-d6fd0d208bc8" providerId="ADAL" clId="{869B6155-D3EA-B248-88FD-3C87DF8AEA16}" dt="2023-02-28T02:50:13.266" v="8600" actId="2696"/>
        <pc:sldMkLst>
          <pc:docMk/>
          <pc:sldMk cId="0" sldId="388"/>
        </pc:sldMkLst>
      </pc:sldChg>
      <pc:sldChg chg="add del">
        <pc:chgData name="Daniel Khashabi" userId="62390808-c838-45e6-be59-d6fd0d208bc8" providerId="ADAL" clId="{869B6155-D3EA-B248-88FD-3C87DF8AEA16}" dt="2023-02-28T02:51:31.460" v="8623" actId="2696"/>
        <pc:sldMkLst>
          <pc:docMk/>
          <pc:sldMk cId="2322045996" sldId="388"/>
        </pc:sldMkLst>
      </pc:sldChg>
      <pc:sldChg chg="add del">
        <pc:chgData name="Daniel Khashabi" userId="62390808-c838-45e6-be59-d6fd0d208bc8" providerId="ADAL" clId="{869B6155-D3EA-B248-88FD-3C87DF8AEA16}" dt="2023-02-28T02:50:24.479" v="8602" actId="2696"/>
        <pc:sldMkLst>
          <pc:docMk/>
          <pc:sldMk cId="2563112638" sldId="388"/>
        </pc:sldMkLst>
      </pc:sldChg>
      <pc:sldChg chg="del">
        <pc:chgData name="Daniel Khashabi" userId="62390808-c838-45e6-be59-d6fd0d208bc8" providerId="ADAL" clId="{869B6155-D3EA-B248-88FD-3C87DF8AEA16}" dt="2023-02-28T02:50:13.266" v="8600" actId="2696"/>
        <pc:sldMkLst>
          <pc:docMk/>
          <pc:sldMk cId="0" sldId="389"/>
        </pc:sldMkLst>
      </pc:sldChg>
      <pc:sldChg chg="add del">
        <pc:chgData name="Daniel Khashabi" userId="62390808-c838-45e6-be59-d6fd0d208bc8" providerId="ADAL" clId="{869B6155-D3EA-B248-88FD-3C87DF8AEA16}" dt="2023-02-28T02:51:31.455" v="8622" actId="2696"/>
        <pc:sldMkLst>
          <pc:docMk/>
          <pc:sldMk cId="1929465243" sldId="389"/>
        </pc:sldMkLst>
      </pc:sldChg>
      <pc:sldChg chg="add del">
        <pc:chgData name="Daniel Khashabi" userId="62390808-c838-45e6-be59-d6fd0d208bc8" providerId="ADAL" clId="{869B6155-D3EA-B248-88FD-3C87DF8AEA16}" dt="2023-02-28T02:50:24.479" v="8602" actId="2696"/>
        <pc:sldMkLst>
          <pc:docMk/>
          <pc:sldMk cId="3170471384" sldId="389"/>
        </pc:sldMkLst>
      </pc:sldChg>
      <pc:sldChg chg="del">
        <pc:chgData name="Daniel Khashabi" userId="62390808-c838-45e6-be59-d6fd0d208bc8" providerId="ADAL" clId="{869B6155-D3EA-B248-88FD-3C87DF8AEA16}" dt="2023-02-28T02:50:13.266" v="8600" actId="2696"/>
        <pc:sldMkLst>
          <pc:docMk/>
          <pc:sldMk cId="0" sldId="390"/>
        </pc:sldMkLst>
      </pc:sldChg>
      <pc:sldChg chg="add del">
        <pc:chgData name="Daniel Khashabi" userId="62390808-c838-45e6-be59-d6fd0d208bc8" providerId="ADAL" clId="{869B6155-D3EA-B248-88FD-3C87DF8AEA16}" dt="2023-02-28T02:50:24.479" v="8602" actId="2696"/>
        <pc:sldMkLst>
          <pc:docMk/>
          <pc:sldMk cId="2763604943" sldId="390"/>
        </pc:sldMkLst>
      </pc:sldChg>
      <pc:sldChg chg="add del">
        <pc:chgData name="Daniel Khashabi" userId="62390808-c838-45e6-be59-d6fd0d208bc8" providerId="ADAL" clId="{869B6155-D3EA-B248-88FD-3C87DF8AEA16}" dt="2023-02-28T02:51:31.452" v="8621" actId="2696"/>
        <pc:sldMkLst>
          <pc:docMk/>
          <pc:sldMk cId="3677366502" sldId="390"/>
        </pc:sldMkLst>
      </pc:sldChg>
      <pc:sldChg chg="del">
        <pc:chgData name="Daniel Khashabi" userId="62390808-c838-45e6-be59-d6fd0d208bc8" providerId="ADAL" clId="{869B6155-D3EA-B248-88FD-3C87DF8AEA16}" dt="2023-02-28T02:50:13.266" v="8600" actId="2696"/>
        <pc:sldMkLst>
          <pc:docMk/>
          <pc:sldMk cId="0" sldId="391"/>
        </pc:sldMkLst>
      </pc:sldChg>
      <pc:sldChg chg="add del">
        <pc:chgData name="Daniel Khashabi" userId="62390808-c838-45e6-be59-d6fd0d208bc8" providerId="ADAL" clId="{869B6155-D3EA-B248-88FD-3C87DF8AEA16}" dt="2023-02-28T02:50:24.479" v="8602" actId="2696"/>
        <pc:sldMkLst>
          <pc:docMk/>
          <pc:sldMk cId="82287908" sldId="391"/>
        </pc:sldMkLst>
      </pc:sldChg>
      <pc:sldChg chg="add del">
        <pc:chgData name="Daniel Khashabi" userId="62390808-c838-45e6-be59-d6fd0d208bc8" providerId="ADAL" clId="{869B6155-D3EA-B248-88FD-3C87DF8AEA16}" dt="2023-02-28T02:51:31.449" v="8620" actId="2696"/>
        <pc:sldMkLst>
          <pc:docMk/>
          <pc:sldMk cId="2163867075" sldId="391"/>
        </pc:sldMkLst>
      </pc:sldChg>
      <pc:sldChg chg="del">
        <pc:chgData name="Daniel Khashabi" userId="62390808-c838-45e6-be59-d6fd0d208bc8" providerId="ADAL" clId="{869B6155-D3EA-B248-88FD-3C87DF8AEA16}" dt="2023-02-28T02:50:13.266" v="8600" actId="2696"/>
        <pc:sldMkLst>
          <pc:docMk/>
          <pc:sldMk cId="0" sldId="392"/>
        </pc:sldMkLst>
      </pc:sldChg>
      <pc:sldChg chg="add del">
        <pc:chgData name="Daniel Khashabi" userId="62390808-c838-45e6-be59-d6fd0d208bc8" providerId="ADAL" clId="{869B6155-D3EA-B248-88FD-3C87DF8AEA16}" dt="2023-02-28T02:51:31.446" v="8619" actId="2696"/>
        <pc:sldMkLst>
          <pc:docMk/>
          <pc:sldMk cId="1686644543" sldId="392"/>
        </pc:sldMkLst>
      </pc:sldChg>
      <pc:sldChg chg="add del">
        <pc:chgData name="Daniel Khashabi" userId="62390808-c838-45e6-be59-d6fd0d208bc8" providerId="ADAL" clId="{869B6155-D3EA-B248-88FD-3C87DF8AEA16}" dt="2023-02-28T02:50:24.479" v="8602" actId="2696"/>
        <pc:sldMkLst>
          <pc:docMk/>
          <pc:sldMk cId="3905568187" sldId="392"/>
        </pc:sldMkLst>
      </pc:sldChg>
      <pc:sldChg chg="del">
        <pc:chgData name="Daniel Khashabi" userId="62390808-c838-45e6-be59-d6fd0d208bc8" providerId="ADAL" clId="{869B6155-D3EA-B248-88FD-3C87DF8AEA16}" dt="2023-02-28T02:50:13.266" v="8600" actId="2696"/>
        <pc:sldMkLst>
          <pc:docMk/>
          <pc:sldMk cId="0" sldId="393"/>
        </pc:sldMkLst>
      </pc:sldChg>
      <pc:sldChg chg="add del">
        <pc:chgData name="Daniel Khashabi" userId="62390808-c838-45e6-be59-d6fd0d208bc8" providerId="ADAL" clId="{869B6155-D3EA-B248-88FD-3C87DF8AEA16}" dt="2023-02-28T02:50:24.479" v="8602" actId="2696"/>
        <pc:sldMkLst>
          <pc:docMk/>
          <pc:sldMk cId="3404843765" sldId="393"/>
        </pc:sldMkLst>
      </pc:sldChg>
      <pc:sldChg chg="add del">
        <pc:chgData name="Daniel Khashabi" userId="62390808-c838-45e6-be59-d6fd0d208bc8" providerId="ADAL" clId="{869B6155-D3EA-B248-88FD-3C87DF8AEA16}" dt="2023-02-28T02:51:31.442" v="8618" actId="2696"/>
        <pc:sldMkLst>
          <pc:docMk/>
          <pc:sldMk cId="4028205298" sldId="393"/>
        </pc:sldMkLst>
      </pc:sldChg>
      <pc:sldChg chg="del">
        <pc:chgData name="Daniel Khashabi" userId="62390808-c838-45e6-be59-d6fd0d208bc8" providerId="ADAL" clId="{869B6155-D3EA-B248-88FD-3C87DF8AEA16}" dt="2023-02-28T02:50:13.266" v="8600" actId="2696"/>
        <pc:sldMkLst>
          <pc:docMk/>
          <pc:sldMk cId="0" sldId="394"/>
        </pc:sldMkLst>
      </pc:sldChg>
      <pc:sldChg chg="add del">
        <pc:chgData name="Daniel Khashabi" userId="62390808-c838-45e6-be59-d6fd0d208bc8" providerId="ADAL" clId="{869B6155-D3EA-B248-88FD-3C87DF8AEA16}" dt="2023-02-28T02:51:31.439" v="8617" actId="2696"/>
        <pc:sldMkLst>
          <pc:docMk/>
          <pc:sldMk cId="3120769271" sldId="394"/>
        </pc:sldMkLst>
      </pc:sldChg>
      <pc:sldChg chg="add del">
        <pc:chgData name="Daniel Khashabi" userId="62390808-c838-45e6-be59-d6fd0d208bc8" providerId="ADAL" clId="{869B6155-D3EA-B248-88FD-3C87DF8AEA16}" dt="2023-02-28T02:50:24.479" v="8602" actId="2696"/>
        <pc:sldMkLst>
          <pc:docMk/>
          <pc:sldMk cId="3867891711" sldId="394"/>
        </pc:sldMkLst>
      </pc:sldChg>
      <pc:sldChg chg="del">
        <pc:chgData name="Daniel Khashabi" userId="62390808-c838-45e6-be59-d6fd0d208bc8" providerId="ADAL" clId="{869B6155-D3EA-B248-88FD-3C87DF8AEA16}" dt="2023-02-28T02:50:13.266" v="8600" actId="2696"/>
        <pc:sldMkLst>
          <pc:docMk/>
          <pc:sldMk cId="0" sldId="395"/>
        </pc:sldMkLst>
      </pc:sldChg>
      <pc:sldChg chg="add del">
        <pc:chgData name="Daniel Khashabi" userId="62390808-c838-45e6-be59-d6fd0d208bc8" providerId="ADAL" clId="{869B6155-D3EA-B248-88FD-3C87DF8AEA16}" dt="2023-02-28T02:50:24.479" v="8602" actId="2696"/>
        <pc:sldMkLst>
          <pc:docMk/>
          <pc:sldMk cId="912656810" sldId="395"/>
        </pc:sldMkLst>
      </pc:sldChg>
      <pc:sldChg chg="add del">
        <pc:chgData name="Daniel Khashabi" userId="62390808-c838-45e6-be59-d6fd0d208bc8" providerId="ADAL" clId="{869B6155-D3EA-B248-88FD-3C87DF8AEA16}" dt="2023-02-28T02:51:31.436" v="8616" actId="2696"/>
        <pc:sldMkLst>
          <pc:docMk/>
          <pc:sldMk cId="1823376631" sldId="395"/>
        </pc:sldMkLst>
      </pc:sldChg>
      <pc:sldChg chg="del">
        <pc:chgData name="Daniel Khashabi" userId="62390808-c838-45e6-be59-d6fd0d208bc8" providerId="ADAL" clId="{869B6155-D3EA-B248-88FD-3C87DF8AEA16}" dt="2023-02-28T02:50:13.266" v="8600" actId="2696"/>
        <pc:sldMkLst>
          <pc:docMk/>
          <pc:sldMk cId="0" sldId="396"/>
        </pc:sldMkLst>
      </pc:sldChg>
      <pc:sldChg chg="add del">
        <pc:chgData name="Daniel Khashabi" userId="62390808-c838-45e6-be59-d6fd0d208bc8" providerId="ADAL" clId="{869B6155-D3EA-B248-88FD-3C87DF8AEA16}" dt="2023-02-28T02:50:24.479" v="8602" actId="2696"/>
        <pc:sldMkLst>
          <pc:docMk/>
          <pc:sldMk cId="2287338277" sldId="396"/>
        </pc:sldMkLst>
      </pc:sldChg>
      <pc:sldChg chg="add del">
        <pc:chgData name="Daniel Khashabi" userId="62390808-c838-45e6-be59-d6fd0d208bc8" providerId="ADAL" clId="{869B6155-D3EA-B248-88FD-3C87DF8AEA16}" dt="2023-02-28T02:51:31.432" v="8615" actId="2696"/>
        <pc:sldMkLst>
          <pc:docMk/>
          <pc:sldMk cId="2590976880" sldId="396"/>
        </pc:sldMkLst>
      </pc:sldChg>
      <pc:sldChg chg="del">
        <pc:chgData name="Daniel Khashabi" userId="62390808-c838-45e6-be59-d6fd0d208bc8" providerId="ADAL" clId="{869B6155-D3EA-B248-88FD-3C87DF8AEA16}" dt="2023-02-28T02:50:13.266" v="8600" actId="2696"/>
        <pc:sldMkLst>
          <pc:docMk/>
          <pc:sldMk cId="0" sldId="397"/>
        </pc:sldMkLst>
      </pc:sldChg>
      <pc:sldChg chg="add del">
        <pc:chgData name="Daniel Khashabi" userId="62390808-c838-45e6-be59-d6fd0d208bc8" providerId="ADAL" clId="{869B6155-D3EA-B248-88FD-3C87DF8AEA16}" dt="2023-02-28T02:50:24.479" v="8602" actId="2696"/>
        <pc:sldMkLst>
          <pc:docMk/>
          <pc:sldMk cId="19429410" sldId="397"/>
        </pc:sldMkLst>
      </pc:sldChg>
      <pc:sldChg chg="add del">
        <pc:chgData name="Daniel Khashabi" userId="62390808-c838-45e6-be59-d6fd0d208bc8" providerId="ADAL" clId="{869B6155-D3EA-B248-88FD-3C87DF8AEA16}" dt="2023-02-28T02:51:31.427" v="8614" actId="2696"/>
        <pc:sldMkLst>
          <pc:docMk/>
          <pc:sldMk cId="3548850629" sldId="397"/>
        </pc:sldMkLst>
      </pc:sldChg>
      <pc:sldChg chg="del">
        <pc:chgData name="Daniel Khashabi" userId="62390808-c838-45e6-be59-d6fd0d208bc8" providerId="ADAL" clId="{869B6155-D3EA-B248-88FD-3C87DF8AEA16}" dt="2023-02-28T02:50:13.266" v="8600" actId="2696"/>
        <pc:sldMkLst>
          <pc:docMk/>
          <pc:sldMk cId="0" sldId="398"/>
        </pc:sldMkLst>
      </pc:sldChg>
      <pc:sldChg chg="add del">
        <pc:chgData name="Daniel Khashabi" userId="62390808-c838-45e6-be59-d6fd0d208bc8" providerId="ADAL" clId="{869B6155-D3EA-B248-88FD-3C87DF8AEA16}" dt="2023-02-28T02:51:31.423" v="8613" actId="2696"/>
        <pc:sldMkLst>
          <pc:docMk/>
          <pc:sldMk cId="3622109324" sldId="398"/>
        </pc:sldMkLst>
      </pc:sldChg>
      <pc:sldChg chg="add del">
        <pc:chgData name="Daniel Khashabi" userId="62390808-c838-45e6-be59-d6fd0d208bc8" providerId="ADAL" clId="{869B6155-D3EA-B248-88FD-3C87DF8AEA16}" dt="2023-02-28T02:50:24.479" v="8602" actId="2696"/>
        <pc:sldMkLst>
          <pc:docMk/>
          <pc:sldMk cId="4246217007" sldId="398"/>
        </pc:sldMkLst>
      </pc:sldChg>
      <pc:sldChg chg="del">
        <pc:chgData name="Daniel Khashabi" userId="62390808-c838-45e6-be59-d6fd0d208bc8" providerId="ADAL" clId="{869B6155-D3EA-B248-88FD-3C87DF8AEA16}" dt="2023-02-28T02:50:13.266" v="8600" actId="2696"/>
        <pc:sldMkLst>
          <pc:docMk/>
          <pc:sldMk cId="0" sldId="399"/>
        </pc:sldMkLst>
      </pc:sldChg>
      <pc:sldChg chg="add del">
        <pc:chgData name="Daniel Khashabi" userId="62390808-c838-45e6-be59-d6fd0d208bc8" providerId="ADAL" clId="{869B6155-D3EA-B248-88FD-3C87DF8AEA16}" dt="2023-02-28T02:51:31.420" v="8612" actId="2696"/>
        <pc:sldMkLst>
          <pc:docMk/>
          <pc:sldMk cId="1849408823" sldId="399"/>
        </pc:sldMkLst>
      </pc:sldChg>
      <pc:sldChg chg="add del">
        <pc:chgData name="Daniel Khashabi" userId="62390808-c838-45e6-be59-d6fd0d208bc8" providerId="ADAL" clId="{869B6155-D3EA-B248-88FD-3C87DF8AEA16}" dt="2023-02-28T02:50:24.479" v="8602" actId="2696"/>
        <pc:sldMkLst>
          <pc:docMk/>
          <pc:sldMk cId="3000075679" sldId="399"/>
        </pc:sldMkLst>
      </pc:sldChg>
      <pc:sldChg chg="del">
        <pc:chgData name="Daniel Khashabi" userId="62390808-c838-45e6-be59-d6fd0d208bc8" providerId="ADAL" clId="{869B6155-D3EA-B248-88FD-3C87DF8AEA16}" dt="2023-02-28T02:50:13.266" v="8600" actId="2696"/>
        <pc:sldMkLst>
          <pc:docMk/>
          <pc:sldMk cId="0" sldId="400"/>
        </pc:sldMkLst>
      </pc:sldChg>
      <pc:sldChg chg="add del">
        <pc:chgData name="Daniel Khashabi" userId="62390808-c838-45e6-be59-d6fd0d208bc8" providerId="ADAL" clId="{869B6155-D3EA-B248-88FD-3C87DF8AEA16}" dt="2023-02-28T02:50:24.479" v="8602" actId="2696"/>
        <pc:sldMkLst>
          <pc:docMk/>
          <pc:sldMk cId="740678968" sldId="400"/>
        </pc:sldMkLst>
      </pc:sldChg>
      <pc:sldChg chg="add del">
        <pc:chgData name="Daniel Khashabi" userId="62390808-c838-45e6-be59-d6fd0d208bc8" providerId="ADAL" clId="{869B6155-D3EA-B248-88FD-3C87DF8AEA16}" dt="2023-02-28T02:51:31.415" v="8611" actId="2696"/>
        <pc:sldMkLst>
          <pc:docMk/>
          <pc:sldMk cId="4172458221" sldId="400"/>
        </pc:sldMkLst>
      </pc:sldChg>
      <pc:sldChg chg="del">
        <pc:chgData name="Daniel Khashabi" userId="62390808-c838-45e6-be59-d6fd0d208bc8" providerId="ADAL" clId="{869B6155-D3EA-B248-88FD-3C87DF8AEA16}" dt="2023-02-28T02:50:13.266" v="8600" actId="2696"/>
        <pc:sldMkLst>
          <pc:docMk/>
          <pc:sldMk cId="0" sldId="401"/>
        </pc:sldMkLst>
      </pc:sldChg>
      <pc:sldChg chg="add del">
        <pc:chgData name="Daniel Khashabi" userId="62390808-c838-45e6-be59-d6fd0d208bc8" providerId="ADAL" clId="{869B6155-D3EA-B248-88FD-3C87DF8AEA16}" dt="2023-02-28T02:51:31.411" v="8610" actId="2696"/>
        <pc:sldMkLst>
          <pc:docMk/>
          <pc:sldMk cId="2157142981" sldId="401"/>
        </pc:sldMkLst>
      </pc:sldChg>
      <pc:sldChg chg="add del">
        <pc:chgData name="Daniel Khashabi" userId="62390808-c838-45e6-be59-d6fd0d208bc8" providerId="ADAL" clId="{869B6155-D3EA-B248-88FD-3C87DF8AEA16}" dt="2023-02-28T02:50:24.479" v="8602" actId="2696"/>
        <pc:sldMkLst>
          <pc:docMk/>
          <pc:sldMk cId="3894523690" sldId="401"/>
        </pc:sldMkLst>
      </pc:sldChg>
      <pc:sldChg chg="del">
        <pc:chgData name="Daniel Khashabi" userId="62390808-c838-45e6-be59-d6fd0d208bc8" providerId="ADAL" clId="{869B6155-D3EA-B248-88FD-3C87DF8AEA16}" dt="2023-02-28T02:50:13.266" v="8600" actId="2696"/>
        <pc:sldMkLst>
          <pc:docMk/>
          <pc:sldMk cId="0" sldId="402"/>
        </pc:sldMkLst>
      </pc:sldChg>
      <pc:sldChg chg="add del">
        <pc:chgData name="Daniel Khashabi" userId="62390808-c838-45e6-be59-d6fd0d208bc8" providerId="ADAL" clId="{869B6155-D3EA-B248-88FD-3C87DF8AEA16}" dt="2023-02-28T02:51:31.408" v="8609" actId="2696"/>
        <pc:sldMkLst>
          <pc:docMk/>
          <pc:sldMk cId="2834563790" sldId="402"/>
        </pc:sldMkLst>
      </pc:sldChg>
      <pc:sldChg chg="add del">
        <pc:chgData name="Daniel Khashabi" userId="62390808-c838-45e6-be59-d6fd0d208bc8" providerId="ADAL" clId="{869B6155-D3EA-B248-88FD-3C87DF8AEA16}" dt="2023-02-28T02:50:24.479" v="8602" actId="2696"/>
        <pc:sldMkLst>
          <pc:docMk/>
          <pc:sldMk cId="3215387555" sldId="402"/>
        </pc:sldMkLst>
      </pc:sldChg>
      <pc:sldChg chg="del">
        <pc:chgData name="Daniel Khashabi" userId="62390808-c838-45e6-be59-d6fd0d208bc8" providerId="ADAL" clId="{869B6155-D3EA-B248-88FD-3C87DF8AEA16}" dt="2023-02-28T02:50:13.266" v="8600" actId="2696"/>
        <pc:sldMkLst>
          <pc:docMk/>
          <pc:sldMk cId="0" sldId="403"/>
        </pc:sldMkLst>
      </pc:sldChg>
      <pc:sldChg chg="add del">
        <pc:chgData name="Daniel Khashabi" userId="62390808-c838-45e6-be59-d6fd0d208bc8" providerId="ADAL" clId="{869B6155-D3EA-B248-88FD-3C87DF8AEA16}" dt="2023-02-28T02:51:31.404" v="8608" actId="2696"/>
        <pc:sldMkLst>
          <pc:docMk/>
          <pc:sldMk cId="2998290638" sldId="403"/>
        </pc:sldMkLst>
      </pc:sldChg>
      <pc:sldChg chg="add del">
        <pc:chgData name="Daniel Khashabi" userId="62390808-c838-45e6-be59-d6fd0d208bc8" providerId="ADAL" clId="{869B6155-D3EA-B248-88FD-3C87DF8AEA16}" dt="2023-02-28T02:50:24.479" v="8602" actId="2696"/>
        <pc:sldMkLst>
          <pc:docMk/>
          <pc:sldMk cId="3562413421" sldId="403"/>
        </pc:sldMkLst>
      </pc:sldChg>
      <pc:sldChg chg="del">
        <pc:chgData name="Daniel Khashabi" userId="62390808-c838-45e6-be59-d6fd0d208bc8" providerId="ADAL" clId="{869B6155-D3EA-B248-88FD-3C87DF8AEA16}" dt="2023-02-28T02:50:13.266" v="8600" actId="2696"/>
        <pc:sldMkLst>
          <pc:docMk/>
          <pc:sldMk cId="0" sldId="404"/>
        </pc:sldMkLst>
      </pc:sldChg>
      <pc:sldChg chg="add del">
        <pc:chgData name="Daniel Khashabi" userId="62390808-c838-45e6-be59-d6fd0d208bc8" providerId="ADAL" clId="{869B6155-D3EA-B248-88FD-3C87DF8AEA16}" dt="2023-02-28T02:50:24.479" v="8602" actId="2696"/>
        <pc:sldMkLst>
          <pc:docMk/>
          <pc:sldMk cId="1524977837" sldId="404"/>
        </pc:sldMkLst>
      </pc:sldChg>
      <pc:sldChg chg="add del">
        <pc:chgData name="Daniel Khashabi" userId="62390808-c838-45e6-be59-d6fd0d208bc8" providerId="ADAL" clId="{869B6155-D3EA-B248-88FD-3C87DF8AEA16}" dt="2023-02-28T02:51:31.399" v="8607" actId="2696"/>
        <pc:sldMkLst>
          <pc:docMk/>
          <pc:sldMk cId="2857964003" sldId="404"/>
        </pc:sldMkLst>
      </pc:sldChg>
      <pc:sldChg chg="del">
        <pc:chgData name="Daniel Khashabi" userId="62390808-c838-45e6-be59-d6fd0d208bc8" providerId="ADAL" clId="{869B6155-D3EA-B248-88FD-3C87DF8AEA16}" dt="2023-02-28T02:50:13.266" v="8600" actId="2696"/>
        <pc:sldMkLst>
          <pc:docMk/>
          <pc:sldMk cId="0" sldId="408"/>
        </pc:sldMkLst>
      </pc:sldChg>
      <pc:sldChg chg="add del">
        <pc:chgData name="Daniel Khashabi" userId="62390808-c838-45e6-be59-d6fd0d208bc8" providerId="ADAL" clId="{869B6155-D3EA-B248-88FD-3C87DF8AEA16}" dt="2023-02-28T02:50:24.479" v="8602" actId="2696"/>
        <pc:sldMkLst>
          <pc:docMk/>
          <pc:sldMk cId="931466860" sldId="408"/>
        </pc:sldMkLst>
      </pc:sldChg>
      <pc:sldChg chg="add del">
        <pc:chgData name="Daniel Khashabi" userId="62390808-c838-45e6-be59-d6fd0d208bc8" providerId="ADAL" clId="{869B6155-D3EA-B248-88FD-3C87DF8AEA16}" dt="2023-02-28T02:51:31.394" v="8606" actId="2696"/>
        <pc:sldMkLst>
          <pc:docMk/>
          <pc:sldMk cId="3056724909" sldId="408"/>
        </pc:sldMkLst>
      </pc:sldChg>
      <pc:sldChg chg="del ord">
        <pc:chgData name="Daniel Khashabi" userId="62390808-c838-45e6-be59-d6fd0d208bc8" providerId="ADAL" clId="{869B6155-D3EA-B248-88FD-3C87DF8AEA16}" dt="2023-02-28T02:50:13.266" v="8600" actId="2696"/>
        <pc:sldMkLst>
          <pc:docMk/>
          <pc:sldMk cId="0" sldId="409"/>
        </pc:sldMkLst>
      </pc:sldChg>
      <pc:sldChg chg="add del">
        <pc:chgData name="Daniel Khashabi" userId="62390808-c838-45e6-be59-d6fd0d208bc8" providerId="ADAL" clId="{869B6155-D3EA-B248-88FD-3C87DF8AEA16}" dt="2023-02-28T02:50:24.479" v="8602" actId="2696"/>
        <pc:sldMkLst>
          <pc:docMk/>
          <pc:sldMk cId="3038254164" sldId="409"/>
        </pc:sldMkLst>
      </pc:sldChg>
      <pc:sldChg chg="add del">
        <pc:chgData name="Daniel Khashabi" userId="62390808-c838-45e6-be59-d6fd0d208bc8" providerId="ADAL" clId="{869B6155-D3EA-B248-88FD-3C87DF8AEA16}" dt="2023-02-28T02:51:31.388" v="8605" actId="2696"/>
        <pc:sldMkLst>
          <pc:docMk/>
          <pc:sldMk cId="4191340630" sldId="409"/>
        </pc:sldMkLst>
      </pc:sldChg>
      <pc:sldChg chg="add del">
        <pc:chgData name="Daniel Khashabi" userId="62390808-c838-45e6-be59-d6fd0d208bc8" providerId="ADAL" clId="{869B6155-D3EA-B248-88FD-3C87DF8AEA16}" dt="2023-03-02T14:47:52.200" v="9921" actId="2696"/>
        <pc:sldMkLst>
          <pc:docMk/>
          <pc:sldMk cId="1919312046" sldId="466"/>
        </pc:sldMkLst>
      </pc:sldChg>
      <pc:sldChg chg="del">
        <pc:chgData name="Daniel Khashabi" userId="62390808-c838-45e6-be59-d6fd0d208bc8" providerId="ADAL" clId="{869B6155-D3EA-B248-88FD-3C87DF8AEA16}" dt="2023-02-28T01:34:54.224" v="7433" actId="2696"/>
        <pc:sldMkLst>
          <pc:docMk/>
          <pc:sldMk cId="3775750179" sldId="466"/>
        </pc:sldMkLst>
      </pc:sldChg>
      <pc:sldChg chg="del">
        <pc:chgData name="Daniel Khashabi" userId="62390808-c838-45e6-be59-d6fd0d208bc8" providerId="ADAL" clId="{869B6155-D3EA-B248-88FD-3C87DF8AEA16}" dt="2023-02-27T00:08:52.987" v="1642" actId="2696"/>
        <pc:sldMkLst>
          <pc:docMk/>
          <pc:sldMk cId="0" sldId="467"/>
        </pc:sldMkLst>
      </pc:sldChg>
      <pc:sldChg chg="del">
        <pc:chgData name="Daniel Khashabi" userId="62390808-c838-45e6-be59-d6fd0d208bc8" providerId="ADAL" clId="{869B6155-D3EA-B248-88FD-3C87DF8AEA16}" dt="2023-02-27T00:09:00.173" v="1643" actId="2696"/>
        <pc:sldMkLst>
          <pc:docMk/>
          <pc:sldMk cId="0" sldId="468"/>
        </pc:sldMkLst>
      </pc:sldChg>
      <pc:sldChg chg="del">
        <pc:chgData name="Daniel Khashabi" userId="62390808-c838-45e6-be59-d6fd0d208bc8" providerId="ADAL" clId="{869B6155-D3EA-B248-88FD-3C87DF8AEA16}" dt="2023-02-27T00:09:03.649" v="1644" actId="2696"/>
        <pc:sldMkLst>
          <pc:docMk/>
          <pc:sldMk cId="0" sldId="469"/>
        </pc:sldMkLst>
      </pc:sldChg>
      <pc:sldChg chg="delSp modSp del mod">
        <pc:chgData name="Daniel Khashabi" userId="62390808-c838-45e6-be59-d6fd0d208bc8" providerId="ADAL" clId="{869B6155-D3EA-B248-88FD-3C87DF8AEA16}" dt="2023-02-27T02:42:29.313" v="4406" actId="20577"/>
        <pc:sldMkLst>
          <pc:docMk/>
          <pc:sldMk cId="2958822401" sldId="470"/>
        </pc:sldMkLst>
        <pc:spChg chg="mod ord">
          <ac:chgData name="Daniel Khashabi" userId="62390808-c838-45e6-be59-d6fd0d208bc8" providerId="ADAL" clId="{869B6155-D3EA-B248-88FD-3C87DF8AEA16}" dt="2023-02-27T00:11:29.586" v="1686" actId="20577"/>
          <ac:spMkLst>
            <pc:docMk/>
            <pc:sldMk cId="2958822401" sldId="470"/>
            <ac:spMk id="2" creationId="{00000000-0000-0000-0000-000000000000}"/>
          </ac:spMkLst>
        </pc:spChg>
        <pc:spChg chg="del mod">
          <ac:chgData name="Daniel Khashabi" userId="62390808-c838-45e6-be59-d6fd0d208bc8" providerId="ADAL" clId="{869B6155-D3EA-B248-88FD-3C87DF8AEA16}" dt="2023-02-27T00:12:04.523" v="1698" actId="478"/>
          <ac:spMkLst>
            <pc:docMk/>
            <pc:sldMk cId="2958822401" sldId="470"/>
            <ac:spMk id="3" creationId="{00000000-0000-0000-0000-000000000000}"/>
          </ac:spMkLst>
        </pc:spChg>
        <pc:spChg chg="del mod">
          <ac:chgData name="Daniel Khashabi" userId="62390808-c838-45e6-be59-d6fd0d208bc8" providerId="ADAL" clId="{869B6155-D3EA-B248-88FD-3C87DF8AEA16}" dt="2023-02-27T00:39:29.695" v="2334" actId="478"/>
          <ac:spMkLst>
            <pc:docMk/>
            <pc:sldMk cId="2958822401" sldId="470"/>
            <ac:spMk id="4" creationId="{00000000-0000-0000-0000-000000000000}"/>
          </ac:spMkLst>
        </pc:spChg>
        <pc:spChg chg="del">
          <ac:chgData name="Daniel Khashabi" userId="62390808-c838-45e6-be59-d6fd0d208bc8" providerId="ADAL" clId="{869B6155-D3EA-B248-88FD-3C87DF8AEA16}" dt="2023-02-27T00:39:37.943" v="2339" actId="478"/>
          <ac:spMkLst>
            <pc:docMk/>
            <pc:sldMk cId="2958822401" sldId="470"/>
            <ac:spMk id="6" creationId="{208F9EFA-255A-F6FA-AF42-77597E6B1DC2}"/>
          </ac:spMkLst>
        </pc:spChg>
        <pc:spChg chg="mod">
          <ac:chgData name="Daniel Khashabi" userId="62390808-c838-45e6-be59-d6fd0d208bc8" providerId="ADAL" clId="{869B6155-D3EA-B248-88FD-3C87DF8AEA16}" dt="2023-02-27T02:42:29.313" v="4406" actId="20577"/>
          <ac:spMkLst>
            <pc:docMk/>
            <pc:sldMk cId="2958822401" sldId="470"/>
            <ac:spMk id="7" creationId="{090096AD-61D0-E983-D6D7-DC628BD5FF10}"/>
          </ac:spMkLst>
        </pc:spChg>
        <pc:spChg chg="add del mod">
          <ac:chgData name="Daniel Khashabi" userId="62390808-c838-45e6-be59-d6fd0d208bc8" providerId="ADAL" clId="{869B6155-D3EA-B248-88FD-3C87DF8AEA16}" dt="2023-02-27T00:11:48.284" v="1693" actId="478"/>
          <ac:spMkLst>
            <pc:docMk/>
            <pc:sldMk cId="2958822401" sldId="470"/>
            <ac:spMk id="9" creationId="{F0766C44-1667-5E56-47A9-6CFAEA301DDF}"/>
          </ac:spMkLst>
        </pc:spChg>
      </pc:sldChg>
      <pc:sldChg chg="del mod modShow">
        <pc:chgData name="Daniel Khashabi" userId="62390808-c838-45e6-be59-d6fd0d208bc8" providerId="ADAL" clId="{869B6155-D3EA-B248-88FD-3C87DF8AEA16}" dt="2023-02-27T02:19:42.560" v="4153" actId="2696"/>
        <pc:sldMkLst>
          <pc:docMk/>
          <pc:sldMk cId="232136219" sldId="471"/>
        </pc:sldMkLst>
      </pc:sldChg>
      <pc:sldChg chg="del mod modShow">
        <pc:chgData name="Daniel Khashabi" userId="62390808-c838-45e6-be59-d6fd0d208bc8" providerId="ADAL" clId="{869B6155-D3EA-B248-88FD-3C87DF8AEA16}" dt="2023-02-27T02:19:43.685" v="4154" actId="2696"/>
        <pc:sldMkLst>
          <pc:docMk/>
          <pc:sldMk cId="1009279437" sldId="472"/>
        </pc:sldMkLst>
      </pc:sldChg>
      <pc:sldChg chg="del">
        <pc:chgData name="Daniel Khashabi" userId="62390808-c838-45e6-be59-d6fd0d208bc8" providerId="ADAL" clId="{869B6155-D3EA-B248-88FD-3C87DF8AEA16}" dt="2023-02-27T00:48:12.164" v="2900" actId="2696"/>
        <pc:sldMkLst>
          <pc:docMk/>
          <pc:sldMk cId="456681400" sldId="473"/>
        </pc:sldMkLst>
        <pc:spChg chg="del mod">
          <ac:chgData name="Daniel Khashabi" userId="62390808-c838-45e6-be59-d6fd0d208bc8" providerId="ADAL" clId="{869B6155-D3EA-B248-88FD-3C87DF8AEA16}" dt="2023-02-27T01:22:46.562" v="3393" actId="478"/>
          <ac:spMkLst>
            <pc:docMk/>
            <pc:sldMk cId="456681400" sldId="473"/>
            <ac:spMk id="2" creationId="{00000000-0000-0000-0000-000000000000}"/>
          </ac:spMkLst>
        </pc:spChg>
        <pc:spChg chg="del mod">
          <ac:chgData name="Daniel Khashabi" userId="62390808-c838-45e6-be59-d6fd0d208bc8" providerId="ADAL" clId="{869B6155-D3EA-B248-88FD-3C87DF8AEA16}" dt="2023-02-27T01:23:06.036" v="3420"/>
          <ac:spMkLst>
            <pc:docMk/>
            <pc:sldMk cId="456681400" sldId="473"/>
            <ac:spMk id="8" creationId="{00000000-0000-0000-0000-000000000000}"/>
          </ac:spMkLst>
        </pc:spChg>
        <pc:spChg chg="del mod">
          <ac:chgData name="Daniel Khashabi" userId="62390808-c838-45e6-be59-d6fd0d208bc8" providerId="ADAL" clId="{869B6155-D3EA-B248-88FD-3C87DF8AEA16}" dt="2023-02-27T01:23:00.781" v="3413" actId="478"/>
          <ac:spMkLst>
            <pc:docMk/>
            <pc:sldMk cId="456681400" sldId="473"/>
            <ac:spMk id="9" creationId="{00000000-0000-0000-0000-000000000000}"/>
          </ac:spMkLst>
        </pc:spChg>
        <pc:spChg chg="del mod">
          <ac:chgData name="Daniel Khashabi" userId="62390808-c838-45e6-be59-d6fd0d208bc8" providerId="ADAL" clId="{869B6155-D3EA-B248-88FD-3C87DF8AEA16}" dt="2023-02-27T01:23:05.798" v="3418" actId="478"/>
          <ac:spMkLst>
            <pc:docMk/>
            <pc:sldMk cId="456681400" sldId="473"/>
            <ac:spMk id="10" creationId="{00000000-0000-0000-0000-000000000000}"/>
          </ac:spMkLst>
        </pc:spChg>
        <pc:spChg chg="mod">
          <ac:chgData name="Daniel Khashabi" userId="62390808-c838-45e6-be59-d6fd0d208bc8" providerId="ADAL" clId="{869B6155-D3EA-B248-88FD-3C87DF8AEA16}" dt="2023-02-27T00:48:25.551" v="2902" actId="14100"/>
          <ac:spMkLst>
            <pc:docMk/>
            <pc:sldMk cId="456681400" sldId="473"/>
            <ac:spMk id="25" creationId="{00000000-0000-0000-0000-000000000000}"/>
          </ac:spMkLst>
        </pc:spChg>
        <pc:spChg chg="add mod ord">
          <ac:chgData name="Daniel Khashabi" userId="62390808-c838-45e6-be59-d6fd0d208bc8" providerId="ADAL" clId="{869B6155-D3EA-B248-88FD-3C87DF8AEA16}" dt="2023-02-27T01:22:48.203" v="3395" actId="20577"/>
          <ac:spMkLst>
            <pc:docMk/>
            <pc:sldMk cId="456681400" sldId="473"/>
            <ac:spMk id="27" creationId="{92A8D1B0-9DD4-A064-B153-DD29A996C380}"/>
          </ac:spMkLst>
        </pc:spChg>
        <pc:spChg chg="add mod ord">
          <ac:chgData name="Daniel Khashabi" userId="62390808-c838-45e6-be59-d6fd0d208bc8" providerId="ADAL" clId="{869B6155-D3EA-B248-88FD-3C87DF8AEA16}" dt="2023-02-27T01:23:27.689" v="3456" actId="1038"/>
          <ac:spMkLst>
            <pc:docMk/>
            <pc:sldMk cId="456681400" sldId="473"/>
            <ac:spMk id="28" creationId="{E6559CD1-8DB1-A792-DDE1-A2B837AE6F3E}"/>
          </ac:spMkLst>
        </pc:spChg>
      </pc:sldChg>
      <pc:sldChg chg="addSp delSp modSp add mod modClrScheme chgLayout">
        <pc:chgData name="Daniel Khashabi" userId="62390808-c838-45e6-be59-d6fd0d208bc8" providerId="ADAL" clId="{869B6155-D3EA-B248-88FD-3C87DF8AEA16}" dt="2023-02-27T00:55:00.833" v="3387" actId="207"/>
        <pc:sldMkLst>
          <pc:docMk/>
          <pc:sldMk cId="2452697234" sldId="474"/>
        </pc:sldMkLst>
        <pc:spChg chg="del mod">
          <ac:chgData name="Daniel Khashabi" userId="62390808-c838-45e6-be59-d6fd0d208bc8" providerId="ADAL" clId="{869B6155-D3EA-B248-88FD-3C87DF8AEA16}" dt="2023-02-27T00:52:16.129" v="3094" actId="478"/>
          <ac:spMkLst>
            <pc:docMk/>
            <pc:sldMk cId="2452697234" sldId="474"/>
            <ac:spMk id="2" creationId="{00000000-0000-0000-0000-000000000000}"/>
          </ac:spMkLst>
        </pc:spChg>
        <pc:spChg chg="del">
          <ac:chgData name="Daniel Khashabi" userId="62390808-c838-45e6-be59-d6fd0d208bc8" providerId="ADAL" clId="{869B6155-D3EA-B248-88FD-3C87DF8AEA16}" dt="2023-02-27T00:50:34.671" v="2916" actId="478"/>
          <ac:spMkLst>
            <pc:docMk/>
            <pc:sldMk cId="2452697234" sldId="474"/>
            <ac:spMk id="3" creationId="{00000000-0000-0000-0000-000000000000}"/>
          </ac:spMkLst>
        </pc:spChg>
        <pc:spChg chg="del mod">
          <ac:chgData name="Daniel Khashabi" userId="62390808-c838-45e6-be59-d6fd0d208bc8" providerId="ADAL" clId="{869B6155-D3EA-B248-88FD-3C87DF8AEA16}" dt="2023-02-27T00:53:08.165" v="3146" actId="478"/>
          <ac:spMkLst>
            <pc:docMk/>
            <pc:sldMk cId="2452697234" sldId="474"/>
            <ac:spMk id="4" creationId="{00000000-0000-0000-0000-000000000000}"/>
          </ac:spMkLst>
        </pc:spChg>
        <pc:spChg chg="add del mod">
          <ac:chgData name="Daniel Khashabi" userId="62390808-c838-45e6-be59-d6fd0d208bc8" providerId="ADAL" clId="{869B6155-D3EA-B248-88FD-3C87DF8AEA16}" dt="2023-02-27T00:52:29.971" v="3101" actId="478"/>
          <ac:spMkLst>
            <pc:docMk/>
            <pc:sldMk cId="2452697234" sldId="474"/>
            <ac:spMk id="22" creationId="{00000000-0000-0000-0000-000000000000}"/>
          </ac:spMkLst>
        </pc:spChg>
        <pc:spChg chg="add del mod ord">
          <ac:chgData name="Daniel Khashabi" userId="62390808-c838-45e6-be59-d6fd0d208bc8" providerId="ADAL" clId="{869B6155-D3EA-B248-88FD-3C87DF8AEA16}" dt="2023-02-27T00:52:13.546" v="3092" actId="700"/>
          <ac:spMkLst>
            <pc:docMk/>
            <pc:sldMk cId="2452697234" sldId="474"/>
            <ac:spMk id="26" creationId="{9A4267E2-E253-FDF9-4F48-06FD35EE0392}"/>
          </ac:spMkLst>
        </pc:spChg>
        <pc:spChg chg="add del mod ord">
          <ac:chgData name="Daniel Khashabi" userId="62390808-c838-45e6-be59-d6fd0d208bc8" providerId="ADAL" clId="{869B6155-D3EA-B248-88FD-3C87DF8AEA16}" dt="2023-02-27T00:52:13.546" v="3092" actId="700"/>
          <ac:spMkLst>
            <pc:docMk/>
            <pc:sldMk cId="2452697234" sldId="474"/>
            <ac:spMk id="27" creationId="{57205490-3DEB-5740-6E6E-9217F83BB946}"/>
          </ac:spMkLst>
        </pc:spChg>
        <pc:spChg chg="add del mod ord">
          <ac:chgData name="Daniel Khashabi" userId="62390808-c838-45e6-be59-d6fd0d208bc8" providerId="ADAL" clId="{869B6155-D3EA-B248-88FD-3C87DF8AEA16}" dt="2023-02-27T00:53:20.426" v="3152"/>
          <ac:spMkLst>
            <pc:docMk/>
            <pc:sldMk cId="2452697234" sldId="474"/>
            <ac:spMk id="28" creationId="{DD3194AC-C347-287F-322D-B176A5F8DFE6}"/>
          </ac:spMkLst>
        </pc:spChg>
        <pc:spChg chg="add mod ord">
          <ac:chgData name="Daniel Khashabi" userId="62390808-c838-45e6-be59-d6fd0d208bc8" providerId="ADAL" clId="{869B6155-D3EA-B248-88FD-3C87DF8AEA16}" dt="2023-02-27T00:55:00.833" v="3387" actId="207"/>
          <ac:spMkLst>
            <pc:docMk/>
            <pc:sldMk cId="2452697234" sldId="474"/>
            <ac:spMk id="29" creationId="{23C91C34-8C75-2630-DBC2-DA1D0335937D}"/>
          </ac:spMkLst>
        </pc:spChg>
      </pc:sldChg>
      <pc:sldChg chg="del">
        <pc:chgData name="Daniel Khashabi" userId="62390808-c838-45e6-be59-d6fd0d208bc8" providerId="ADAL" clId="{869B6155-D3EA-B248-88FD-3C87DF8AEA16}" dt="2023-02-27T00:49:37.269" v="2908" actId="2696"/>
        <pc:sldMkLst>
          <pc:docMk/>
          <pc:sldMk cId="0" sldId="475"/>
        </pc:sldMkLst>
      </pc:sldChg>
      <pc:sldChg chg="add del">
        <pc:chgData name="Daniel Khashabi" userId="62390808-c838-45e6-be59-d6fd0d208bc8" providerId="ADAL" clId="{869B6155-D3EA-B248-88FD-3C87DF8AEA16}" dt="2023-02-27T01:23:52.445" v="3457" actId="2696"/>
        <pc:sldMkLst>
          <pc:docMk/>
          <pc:sldMk cId="3641549977" sldId="475"/>
        </pc:sldMkLst>
      </pc:sldChg>
      <pc:sldChg chg="del">
        <pc:chgData name="Daniel Khashabi" userId="62390808-c838-45e6-be59-d6fd0d208bc8" providerId="ADAL" clId="{869B6155-D3EA-B248-88FD-3C87DF8AEA16}" dt="2023-02-27T00:55:16.993" v="3388" actId="2696"/>
        <pc:sldMkLst>
          <pc:docMk/>
          <pc:sldMk cId="1390607952" sldId="476"/>
        </pc:sldMkLst>
        <pc:spChg chg="mod ord">
          <ac:chgData name="Daniel Khashabi" userId="62390808-c838-45e6-be59-d6fd0d208bc8" providerId="ADAL" clId="{869B6155-D3EA-B248-88FD-3C87DF8AEA16}" dt="2023-02-27T01:24:43.294" v="3470" actId="20577"/>
          <ac:spMkLst>
            <pc:docMk/>
            <pc:sldMk cId="1390607952" sldId="476"/>
            <ac:spMk id="2" creationId="{00000000-0000-0000-0000-000000000000}"/>
          </ac:spMkLst>
        </pc:spChg>
        <pc:spChg chg="mod">
          <ac:chgData name="Daniel Khashabi" userId="62390808-c838-45e6-be59-d6fd0d208bc8" providerId="ADAL" clId="{869B6155-D3EA-B248-88FD-3C87DF8AEA16}" dt="2023-02-28T01:03:21.150" v="6912" actId="1076"/>
          <ac:spMkLst>
            <pc:docMk/>
            <pc:sldMk cId="1390607952" sldId="476"/>
            <ac:spMk id="17" creationId="{00000000-0000-0000-0000-000000000000}"/>
          </ac:spMkLst>
        </pc:spChg>
        <pc:spChg chg="mod">
          <ac:chgData name="Daniel Khashabi" userId="62390808-c838-45e6-be59-d6fd0d208bc8" providerId="ADAL" clId="{869B6155-D3EA-B248-88FD-3C87DF8AEA16}" dt="2023-02-28T01:03:21.150" v="6912" actId="1076"/>
          <ac:spMkLst>
            <pc:docMk/>
            <pc:sldMk cId="1390607952" sldId="476"/>
            <ac:spMk id="22" creationId="{00000000-0000-0000-0000-000000000000}"/>
          </ac:spMkLst>
        </pc:spChg>
        <pc:spChg chg="mod">
          <ac:chgData name="Daniel Khashabi" userId="62390808-c838-45e6-be59-d6fd0d208bc8" providerId="ADAL" clId="{869B6155-D3EA-B248-88FD-3C87DF8AEA16}" dt="2023-02-28T01:03:21.150" v="6912" actId="1076"/>
          <ac:spMkLst>
            <pc:docMk/>
            <pc:sldMk cId="1390607952" sldId="476"/>
            <ac:spMk id="27" creationId="{00000000-0000-0000-0000-000000000000}"/>
          </ac:spMkLst>
        </pc:spChg>
        <pc:spChg chg="add mod ord">
          <ac:chgData name="Daniel Khashabi" userId="62390808-c838-45e6-be59-d6fd0d208bc8" providerId="ADAL" clId="{869B6155-D3EA-B248-88FD-3C87DF8AEA16}" dt="2023-02-28T01:03:56.110" v="6968" actId="5793"/>
          <ac:spMkLst>
            <pc:docMk/>
            <pc:sldMk cId="1390607952" sldId="476"/>
            <ac:spMk id="30" creationId="{A50F1B4F-ECFC-124C-07D8-5B56A74857FF}"/>
          </ac:spMkLst>
        </pc:spChg>
        <pc:grpChg chg="mod">
          <ac:chgData name="Daniel Khashabi" userId="62390808-c838-45e6-be59-d6fd0d208bc8" providerId="ADAL" clId="{869B6155-D3EA-B248-88FD-3C87DF8AEA16}" dt="2023-02-28T01:03:21.150" v="6912" actId="1076"/>
          <ac:grpSpMkLst>
            <pc:docMk/>
            <pc:sldMk cId="1390607952" sldId="476"/>
            <ac:grpSpMk id="3" creationId="{00000000-0000-0000-0000-000000000000}"/>
          </ac:grpSpMkLst>
        </pc:grpChg>
        <pc:grpChg chg="mod">
          <ac:chgData name="Daniel Khashabi" userId="62390808-c838-45e6-be59-d6fd0d208bc8" providerId="ADAL" clId="{869B6155-D3EA-B248-88FD-3C87DF8AEA16}" dt="2023-02-28T01:03:21.150" v="6912" actId="1076"/>
          <ac:grpSpMkLst>
            <pc:docMk/>
            <pc:sldMk cId="1390607952" sldId="476"/>
            <ac:grpSpMk id="18" creationId="{00000000-0000-0000-0000-000000000000}"/>
          </ac:grpSpMkLst>
        </pc:grpChg>
        <pc:grpChg chg="mod">
          <ac:chgData name="Daniel Khashabi" userId="62390808-c838-45e6-be59-d6fd0d208bc8" providerId="ADAL" clId="{869B6155-D3EA-B248-88FD-3C87DF8AEA16}" dt="2023-02-28T01:03:21.150" v="6912" actId="1076"/>
          <ac:grpSpMkLst>
            <pc:docMk/>
            <pc:sldMk cId="1390607952" sldId="476"/>
            <ac:grpSpMk id="23" creationId="{00000000-0000-0000-0000-000000000000}"/>
          </ac:grpSpMkLst>
        </pc:grpChg>
      </pc:sldChg>
      <pc:sldChg chg="del">
        <pc:chgData name="Daniel Khashabi" userId="62390808-c838-45e6-be59-d6fd0d208bc8" providerId="ADAL" clId="{869B6155-D3EA-B248-88FD-3C87DF8AEA16}" dt="2023-02-27T00:55:16.993" v="3388" actId="2696"/>
        <pc:sldMkLst>
          <pc:docMk/>
          <pc:sldMk cId="0" sldId="477"/>
        </pc:sldMkLst>
      </pc:sldChg>
      <pc:sldChg chg="addSp delSp modSp add del mod chgLayout">
        <pc:chgData name="Daniel Khashabi" userId="62390808-c838-45e6-be59-d6fd0d208bc8" providerId="ADAL" clId="{869B6155-D3EA-B248-88FD-3C87DF8AEA16}" dt="2023-02-27T01:49:13.953" v="3560" actId="2696"/>
        <pc:sldMkLst>
          <pc:docMk/>
          <pc:sldMk cId="827162523" sldId="477"/>
        </pc:sldMkLst>
        <pc:spChg chg="mod ord">
          <ac:chgData name="Daniel Khashabi" userId="62390808-c838-45e6-be59-d6fd0d208bc8" providerId="ADAL" clId="{869B6155-D3EA-B248-88FD-3C87DF8AEA16}" dt="2023-02-27T01:24:54.941" v="3472"/>
          <ac:spMkLst>
            <pc:docMk/>
            <pc:sldMk cId="827162523" sldId="477"/>
            <ac:spMk id="2" creationId="{00000000-0000-0000-0000-000000000000}"/>
          </ac:spMkLst>
        </pc:spChg>
        <pc:spChg chg="mod">
          <ac:chgData name="Daniel Khashabi" userId="62390808-c838-45e6-be59-d6fd0d208bc8" providerId="ADAL" clId="{869B6155-D3EA-B248-88FD-3C87DF8AEA16}" dt="2023-02-27T01:26:44.736" v="3544" actId="1076"/>
          <ac:spMkLst>
            <pc:docMk/>
            <pc:sldMk cId="827162523" sldId="477"/>
            <ac:spMk id="3" creationId="{00000000-0000-0000-0000-000000000000}"/>
          </ac:spMkLst>
        </pc:spChg>
        <pc:spChg chg="del mod">
          <ac:chgData name="Daniel Khashabi" userId="62390808-c838-45e6-be59-d6fd0d208bc8" providerId="ADAL" clId="{869B6155-D3EA-B248-88FD-3C87DF8AEA16}" dt="2023-02-27T01:24:58.223" v="3474" actId="478"/>
          <ac:spMkLst>
            <pc:docMk/>
            <pc:sldMk cId="827162523" sldId="477"/>
            <ac:spMk id="4" creationId="{00000000-0000-0000-0000-000000000000}"/>
          </ac:spMkLst>
        </pc:spChg>
        <pc:spChg chg="add mod ord">
          <ac:chgData name="Daniel Khashabi" userId="62390808-c838-45e6-be59-d6fd0d208bc8" providerId="ADAL" clId="{869B6155-D3EA-B248-88FD-3C87DF8AEA16}" dt="2023-02-27T01:26:41.589" v="3542" actId="1036"/>
          <ac:spMkLst>
            <pc:docMk/>
            <pc:sldMk cId="827162523" sldId="477"/>
            <ac:spMk id="7" creationId="{56E0409A-7F39-78FC-D96F-6D02D0F632B7}"/>
          </ac:spMkLst>
        </pc:spChg>
      </pc:sldChg>
      <pc:sldChg chg="del">
        <pc:chgData name="Daniel Khashabi" userId="62390808-c838-45e6-be59-d6fd0d208bc8" providerId="ADAL" clId="{869B6155-D3EA-B248-88FD-3C87DF8AEA16}" dt="2023-02-27T00:55:16.993" v="3388" actId="2696"/>
        <pc:sldMkLst>
          <pc:docMk/>
          <pc:sldMk cId="0" sldId="478"/>
        </pc:sldMkLst>
      </pc:sldChg>
      <pc:sldChg chg="modSp add del mod">
        <pc:chgData name="Daniel Khashabi" userId="62390808-c838-45e6-be59-d6fd0d208bc8" providerId="ADAL" clId="{869B6155-D3EA-B248-88FD-3C87DF8AEA16}" dt="2023-02-27T01:53:43.082" v="3650" actId="2696"/>
        <pc:sldMkLst>
          <pc:docMk/>
          <pc:sldMk cId="2050205664" sldId="478"/>
        </pc:sldMkLst>
        <pc:spChg chg="mod">
          <ac:chgData name="Daniel Khashabi" userId="62390808-c838-45e6-be59-d6fd0d208bc8" providerId="ADAL" clId="{869B6155-D3EA-B248-88FD-3C87DF8AEA16}" dt="2023-02-27T01:53:29.955" v="3649" actId="20577"/>
          <ac:spMkLst>
            <pc:docMk/>
            <pc:sldMk cId="2050205664" sldId="478"/>
            <ac:spMk id="16" creationId="{00000000-0000-0000-0000-000000000000}"/>
          </ac:spMkLst>
        </pc:spChg>
        <pc:grpChg chg="mod">
          <ac:chgData name="Daniel Khashabi" userId="62390808-c838-45e6-be59-d6fd0d208bc8" providerId="ADAL" clId="{869B6155-D3EA-B248-88FD-3C87DF8AEA16}" dt="2023-02-27T01:49:42.075" v="3569" actId="1036"/>
          <ac:grpSpMkLst>
            <pc:docMk/>
            <pc:sldMk cId="2050205664" sldId="478"/>
            <ac:grpSpMk id="7" creationId="{00000000-0000-0000-0000-000000000000}"/>
          </ac:grpSpMkLst>
        </pc:grpChg>
      </pc:sldChg>
      <pc:sldChg chg="del">
        <pc:chgData name="Daniel Khashabi" userId="62390808-c838-45e6-be59-d6fd0d208bc8" providerId="ADAL" clId="{869B6155-D3EA-B248-88FD-3C87DF8AEA16}" dt="2023-02-27T00:55:16.993" v="3388" actId="2696"/>
        <pc:sldMkLst>
          <pc:docMk/>
          <pc:sldMk cId="1303495507" sldId="479"/>
        </pc:sldMkLst>
      </pc:sldChg>
      <pc:sldChg chg="del">
        <pc:chgData name="Daniel Khashabi" userId="62390808-c838-45e6-be59-d6fd0d208bc8" providerId="ADAL" clId="{869B6155-D3EA-B248-88FD-3C87DF8AEA16}" dt="2023-02-27T00:55:16.993" v="3388" actId="2696"/>
        <pc:sldMkLst>
          <pc:docMk/>
          <pc:sldMk cId="2895565554" sldId="480"/>
        </pc:sldMkLst>
      </pc:sldChg>
      <pc:sldChg chg="del">
        <pc:chgData name="Daniel Khashabi" userId="62390808-c838-45e6-be59-d6fd0d208bc8" providerId="ADAL" clId="{869B6155-D3EA-B248-88FD-3C87DF8AEA16}" dt="2023-02-27T00:55:16.993" v="3388" actId="2696"/>
        <pc:sldMkLst>
          <pc:docMk/>
          <pc:sldMk cId="0" sldId="481"/>
        </pc:sldMkLst>
      </pc:sldChg>
      <pc:sldChg chg="addSp delSp modSp add del mod chgLayout">
        <pc:chgData name="Daniel Khashabi" userId="62390808-c838-45e6-be59-d6fd0d208bc8" providerId="ADAL" clId="{869B6155-D3EA-B248-88FD-3C87DF8AEA16}" dt="2023-02-27T02:03:48.538" v="3844" actId="2696"/>
        <pc:sldMkLst>
          <pc:docMk/>
          <pc:sldMk cId="1330660636" sldId="481"/>
        </pc:sldMkLst>
        <pc:spChg chg="mod ord">
          <ac:chgData name="Daniel Khashabi" userId="62390808-c838-45e6-be59-d6fd0d208bc8" providerId="ADAL" clId="{869B6155-D3EA-B248-88FD-3C87DF8AEA16}" dt="2023-02-27T01:57:20.717" v="3666" actId="700"/>
          <ac:spMkLst>
            <pc:docMk/>
            <pc:sldMk cId="1330660636" sldId="481"/>
            <ac:spMk id="4" creationId="{00000000-0000-0000-0000-000000000000}"/>
          </ac:spMkLst>
        </pc:spChg>
        <pc:spChg chg="add del mod ord">
          <ac:chgData name="Daniel Khashabi" userId="62390808-c838-45e6-be59-d6fd0d208bc8" providerId="ADAL" clId="{869B6155-D3EA-B248-88FD-3C87DF8AEA16}" dt="2023-02-27T01:58:50.014" v="3667" actId="478"/>
          <ac:spMkLst>
            <pc:docMk/>
            <pc:sldMk cId="1330660636" sldId="481"/>
            <ac:spMk id="8" creationId="{146253E3-48CE-1FD5-DF25-963BE0054F15}"/>
          </ac:spMkLst>
        </pc:spChg>
      </pc:sldChg>
      <pc:sldChg chg="del">
        <pc:chgData name="Daniel Khashabi" userId="62390808-c838-45e6-be59-d6fd0d208bc8" providerId="ADAL" clId="{869B6155-D3EA-B248-88FD-3C87DF8AEA16}" dt="2023-02-27T00:55:16.993" v="3388" actId="2696"/>
        <pc:sldMkLst>
          <pc:docMk/>
          <pc:sldMk cId="0" sldId="482"/>
        </pc:sldMkLst>
      </pc:sldChg>
      <pc:sldChg chg="add del">
        <pc:chgData name="Daniel Khashabi" userId="62390808-c838-45e6-be59-d6fd0d208bc8" providerId="ADAL" clId="{869B6155-D3EA-B248-88FD-3C87DF8AEA16}" dt="2023-02-27T02:09:02.461" v="3964" actId="2696"/>
        <pc:sldMkLst>
          <pc:docMk/>
          <pc:sldMk cId="1450154971" sldId="482"/>
        </pc:sldMkLst>
      </pc:sldChg>
      <pc:sldChg chg="del">
        <pc:chgData name="Daniel Khashabi" userId="62390808-c838-45e6-be59-d6fd0d208bc8" providerId="ADAL" clId="{869B6155-D3EA-B248-88FD-3C87DF8AEA16}" dt="2023-02-27T00:55:16.993" v="3388" actId="2696"/>
        <pc:sldMkLst>
          <pc:docMk/>
          <pc:sldMk cId="0" sldId="483"/>
        </pc:sldMkLst>
      </pc:sldChg>
      <pc:sldChg chg="add del mod modShow">
        <pc:chgData name="Daniel Khashabi" userId="62390808-c838-45e6-be59-d6fd0d208bc8" providerId="ADAL" clId="{869B6155-D3EA-B248-88FD-3C87DF8AEA16}" dt="2023-02-27T02:15:15.522" v="4014" actId="2696"/>
        <pc:sldMkLst>
          <pc:docMk/>
          <pc:sldMk cId="697162808" sldId="483"/>
        </pc:sldMkLst>
      </pc:sldChg>
      <pc:sldChg chg="del">
        <pc:chgData name="Daniel Khashabi" userId="62390808-c838-45e6-be59-d6fd0d208bc8" providerId="ADAL" clId="{869B6155-D3EA-B248-88FD-3C87DF8AEA16}" dt="2023-02-27T00:55:16.993" v="3388" actId="2696"/>
        <pc:sldMkLst>
          <pc:docMk/>
          <pc:sldMk cId="592883905" sldId="484"/>
        </pc:sldMkLst>
        <pc:spChg chg="add del">
          <ac:chgData name="Daniel Khashabi" userId="62390808-c838-45e6-be59-d6fd0d208bc8" providerId="ADAL" clId="{869B6155-D3EA-B248-88FD-3C87DF8AEA16}" dt="2023-02-27T02:17:23.370" v="4118" actId="478"/>
          <ac:spMkLst>
            <pc:docMk/>
            <pc:sldMk cId="592883905" sldId="484"/>
            <ac:spMk id="2" creationId="{00000000-0000-0000-0000-000000000000}"/>
          </ac:spMkLst>
        </pc:spChg>
        <pc:spChg chg="mod ord">
          <ac:chgData name="Daniel Khashabi" userId="62390808-c838-45e6-be59-d6fd0d208bc8" providerId="ADAL" clId="{869B6155-D3EA-B248-88FD-3C87DF8AEA16}" dt="2023-02-27T02:17:11.074" v="4110" actId="20577"/>
          <ac:spMkLst>
            <pc:docMk/>
            <pc:sldMk cId="592883905" sldId="484"/>
            <ac:spMk id="3" creationId="{00000000-0000-0000-0000-000000000000}"/>
          </ac:spMkLst>
        </pc:spChg>
        <pc:spChg chg="del">
          <ac:chgData name="Daniel Khashabi" userId="62390808-c838-45e6-be59-d6fd0d208bc8" providerId="ADAL" clId="{869B6155-D3EA-B248-88FD-3C87DF8AEA16}" dt="2023-02-27T02:17:45.079" v="4123" actId="478"/>
          <ac:spMkLst>
            <pc:docMk/>
            <pc:sldMk cId="592883905" sldId="484"/>
            <ac:spMk id="10" creationId="{00000000-0000-0000-0000-000000000000}"/>
          </ac:spMkLst>
        </pc:spChg>
        <pc:spChg chg="del">
          <ac:chgData name="Daniel Khashabi" userId="62390808-c838-45e6-be59-d6fd0d208bc8" providerId="ADAL" clId="{869B6155-D3EA-B248-88FD-3C87DF8AEA16}" dt="2023-02-27T02:17:45.079" v="4123" actId="478"/>
          <ac:spMkLst>
            <pc:docMk/>
            <pc:sldMk cId="592883905" sldId="484"/>
            <ac:spMk id="11" creationId="{00000000-0000-0000-0000-000000000000}"/>
          </ac:spMkLst>
        </pc:spChg>
        <pc:spChg chg="del">
          <ac:chgData name="Daniel Khashabi" userId="62390808-c838-45e6-be59-d6fd0d208bc8" providerId="ADAL" clId="{869B6155-D3EA-B248-88FD-3C87DF8AEA16}" dt="2023-02-27T02:17:45.079" v="4123" actId="478"/>
          <ac:spMkLst>
            <pc:docMk/>
            <pc:sldMk cId="592883905" sldId="484"/>
            <ac:spMk id="12" creationId="{00000000-0000-0000-0000-000000000000}"/>
          </ac:spMkLst>
        </pc:spChg>
        <pc:spChg chg="del">
          <ac:chgData name="Daniel Khashabi" userId="62390808-c838-45e6-be59-d6fd0d208bc8" providerId="ADAL" clId="{869B6155-D3EA-B248-88FD-3C87DF8AEA16}" dt="2023-02-27T02:17:45.079" v="4123" actId="478"/>
          <ac:spMkLst>
            <pc:docMk/>
            <pc:sldMk cId="592883905" sldId="484"/>
            <ac:spMk id="21" creationId="{F2F649B5-8B18-0E45-849B-8F7BDCE80DCA}"/>
          </ac:spMkLst>
        </pc:spChg>
        <pc:spChg chg="add del mod ord">
          <ac:chgData name="Daniel Khashabi" userId="62390808-c838-45e6-be59-d6fd0d208bc8" providerId="ADAL" clId="{869B6155-D3EA-B248-88FD-3C87DF8AEA16}" dt="2023-02-27T02:17:18.835" v="4116" actId="21"/>
          <ac:spMkLst>
            <pc:docMk/>
            <pc:sldMk cId="592883905" sldId="484"/>
            <ac:spMk id="22" creationId="{E5E0CDF5-6313-2F4C-652D-FB674F53D6B6}"/>
          </ac:spMkLst>
        </pc:spChg>
        <pc:spChg chg="add del mod">
          <ac:chgData name="Daniel Khashabi" userId="62390808-c838-45e6-be59-d6fd0d208bc8" providerId="ADAL" clId="{869B6155-D3EA-B248-88FD-3C87DF8AEA16}" dt="2023-02-27T02:17:22.480" v="4117" actId="478"/>
          <ac:spMkLst>
            <pc:docMk/>
            <pc:sldMk cId="592883905" sldId="484"/>
            <ac:spMk id="24" creationId="{9531FFFF-11CB-F5A9-22C5-88A92F7D6B07}"/>
          </ac:spMkLst>
        </pc:spChg>
        <pc:spChg chg="add mod">
          <ac:chgData name="Daniel Khashabi" userId="62390808-c838-45e6-be59-d6fd0d208bc8" providerId="ADAL" clId="{869B6155-D3EA-B248-88FD-3C87DF8AEA16}" dt="2023-02-27T02:19:17.576" v="4149" actId="20577"/>
          <ac:spMkLst>
            <pc:docMk/>
            <pc:sldMk cId="592883905" sldId="484"/>
            <ac:spMk id="25" creationId="{4238A324-8258-0777-3A29-D4D98DC25548}"/>
          </ac:spMkLst>
        </pc:spChg>
        <pc:spChg chg="add mod">
          <ac:chgData name="Daniel Khashabi" userId="62390808-c838-45e6-be59-d6fd0d208bc8" providerId="ADAL" clId="{869B6155-D3EA-B248-88FD-3C87DF8AEA16}" dt="2023-02-27T02:19:36.219" v="4151"/>
          <ac:spMkLst>
            <pc:docMk/>
            <pc:sldMk cId="592883905" sldId="484"/>
            <ac:spMk id="26" creationId="{27FE0EBF-1C2C-14B6-B5DD-D76042B671D3}"/>
          </ac:spMkLst>
        </pc:spChg>
        <pc:grpChg chg="del">
          <ac:chgData name="Daniel Khashabi" userId="62390808-c838-45e6-be59-d6fd0d208bc8" providerId="ADAL" clId="{869B6155-D3EA-B248-88FD-3C87DF8AEA16}" dt="2023-02-27T02:17:45.079" v="4123" actId="478"/>
          <ac:grpSpMkLst>
            <pc:docMk/>
            <pc:sldMk cId="592883905" sldId="484"/>
            <ac:grpSpMk id="4" creationId="{00000000-0000-0000-0000-000000000000}"/>
          </ac:grpSpMkLst>
        </pc:grpChg>
        <pc:grpChg chg="del">
          <ac:chgData name="Daniel Khashabi" userId="62390808-c838-45e6-be59-d6fd0d208bc8" providerId="ADAL" clId="{869B6155-D3EA-B248-88FD-3C87DF8AEA16}" dt="2023-02-27T02:17:45.079" v="4123" actId="478"/>
          <ac:grpSpMkLst>
            <pc:docMk/>
            <pc:sldMk cId="592883905" sldId="484"/>
            <ac:grpSpMk id="13" creationId="{00000000-0000-0000-0000-000000000000}"/>
          </ac:grpSpMkLst>
        </pc:gr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869B6155-D3EA-B248-88FD-3C87DF8AEA16}" dt="2023-02-27T02:19:32.897" v="4150"/>
              <pc2:cmMkLst xmlns:pc2="http://schemas.microsoft.com/office/powerpoint/2019/9/main/command">
                <pc:docMk/>
                <pc:sldMk cId="592883905" sldId="484"/>
                <pc2:cmMk id="{3031F8B1-AE4A-AA4A-8513-8D5EF58CBBF7}"/>
              </pc2:cmMkLst>
            </pc226:cmChg>
          </p:ext>
        </pc:extLst>
      </pc:sldChg>
      <pc:sldChg chg="del">
        <pc:chgData name="Daniel Khashabi" userId="62390808-c838-45e6-be59-d6fd0d208bc8" providerId="ADAL" clId="{869B6155-D3EA-B248-88FD-3C87DF8AEA16}" dt="2023-02-27T00:55:16.993" v="3388" actId="2696"/>
        <pc:sldMkLst>
          <pc:docMk/>
          <pc:sldMk cId="0" sldId="485"/>
        </pc:sldMkLst>
      </pc:sldChg>
      <pc:sldChg chg="add del">
        <pc:chgData name="Daniel Khashabi" userId="62390808-c838-45e6-be59-d6fd0d208bc8" providerId="ADAL" clId="{869B6155-D3EA-B248-88FD-3C87DF8AEA16}" dt="2023-02-27T02:19:38.938" v="4152" actId="2696"/>
        <pc:sldMkLst>
          <pc:docMk/>
          <pc:sldMk cId="891318736" sldId="485"/>
        </pc:sldMkLst>
      </pc:sldChg>
      <pc:sldChg chg="del">
        <pc:chgData name="Daniel Khashabi" userId="62390808-c838-45e6-be59-d6fd0d208bc8" providerId="ADAL" clId="{869B6155-D3EA-B248-88FD-3C87DF8AEA16}" dt="2023-02-28T02:16:20.382" v="7757" actId="2696"/>
        <pc:sldMkLst>
          <pc:docMk/>
          <pc:sldMk cId="0" sldId="513"/>
        </pc:sldMkLst>
      </pc:sldChg>
      <pc:sldChg chg="del">
        <pc:chgData name="Daniel Khashabi" userId="62390808-c838-45e6-be59-d6fd0d208bc8" providerId="ADAL" clId="{869B6155-D3EA-B248-88FD-3C87DF8AEA16}" dt="2023-02-28T02:16:21.267" v="7758" actId="2696"/>
        <pc:sldMkLst>
          <pc:docMk/>
          <pc:sldMk cId="0" sldId="514"/>
        </pc:sldMkLst>
      </pc:sldChg>
      <pc:sldChg chg="del mod modShow">
        <pc:chgData name="Daniel Khashabi" userId="62390808-c838-45e6-be59-d6fd0d208bc8" providerId="ADAL" clId="{869B6155-D3EA-B248-88FD-3C87DF8AEA16}" dt="2023-03-02T15:02:48.706" v="10176" actId="2696"/>
        <pc:sldMkLst>
          <pc:docMk/>
          <pc:sldMk cId="0" sldId="515"/>
        </pc:sldMkLst>
      </pc:sldChg>
      <pc:sldChg chg="del mod modShow">
        <pc:chgData name="Daniel Khashabi" userId="62390808-c838-45e6-be59-d6fd0d208bc8" providerId="ADAL" clId="{869B6155-D3EA-B248-88FD-3C87DF8AEA16}" dt="2023-03-02T15:02:48.706" v="10176" actId="2696"/>
        <pc:sldMkLst>
          <pc:docMk/>
          <pc:sldMk cId="0" sldId="516"/>
        </pc:sldMkLst>
      </pc:sldChg>
      <pc:sldChg chg="del">
        <pc:chgData name="Daniel Khashabi" userId="62390808-c838-45e6-be59-d6fd0d208bc8" providerId="ADAL" clId="{869B6155-D3EA-B248-88FD-3C87DF8AEA16}" dt="2023-02-23T18:40:58.736" v="28" actId="2696"/>
        <pc:sldMkLst>
          <pc:docMk/>
          <pc:sldMk cId="3306956304" sldId="592"/>
        </pc:sldMkLst>
      </pc:sldChg>
      <pc:sldChg chg="del">
        <pc:chgData name="Daniel Khashabi" userId="62390808-c838-45e6-be59-d6fd0d208bc8" providerId="ADAL" clId="{869B6155-D3EA-B248-88FD-3C87DF8AEA16}" dt="2023-02-23T18:40:38.512" v="1" actId="2696"/>
        <pc:sldMkLst>
          <pc:docMk/>
          <pc:sldMk cId="3241233427" sldId="596"/>
        </pc:sldMkLst>
      </pc:sldChg>
      <pc:sldChg chg="del">
        <pc:chgData name="Daniel Khashabi" userId="62390808-c838-45e6-be59-d6fd0d208bc8" providerId="ADAL" clId="{869B6155-D3EA-B248-88FD-3C87DF8AEA16}" dt="2023-02-23T18:40:57.646" v="13" actId="2696"/>
        <pc:sldMkLst>
          <pc:docMk/>
          <pc:sldMk cId="277184893" sldId="1596"/>
        </pc:sldMkLst>
      </pc:sldChg>
      <pc:sldChg chg="del">
        <pc:chgData name="Daniel Khashabi" userId="62390808-c838-45e6-be59-d6fd0d208bc8" providerId="ADAL" clId="{869B6155-D3EA-B248-88FD-3C87DF8AEA16}" dt="2023-02-23T18:40:41.903" v="2" actId="2696"/>
        <pc:sldMkLst>
          <pc:docMk/>
          <pc:sldMk cId="2829751526" sldId="1600"/>
        </pc:sldMkLst>
      </pc:sldChg>
      <pc:sldChg chg="del">
        <pc:chgData name="Daniel Khashabi" userId="62390808-c838-45e6-be59-d6fd0d208bc8" providerId="ADAL" clId="{869B6155-D3EA-B248-88FD-3C87DF8AEA16}" dt="2023-02-23T18:40:57.656" v="14" actId="2696"/>
        <pc:sldMkLst>
          <pc:docMk/>
          <pc:sldMk cId="977812050" sldId="1601"/>
        </pc:sldMkLst>
      </pc:sldChg>
      <pc:sldChg chg="del">
        <pc:chgData name="Daniel Khashabi" userId="62390808-c838-45e6-be59-d6fd0d208bc8" providerId="ADAL" clId="{869B6155-D3EA-B248-88FD-3C87DF8AEA16}" dt="2023-02-23T18:40:57.728" v="17" actId="2696"/>
        <pc:sldMkLst>
          <pc:docMk/>
          <pc:sldMk cId="3048726238" sldId="1605"/>
        </pc:sldMkLst>
      </pc:sldChg>
      <pc:sldChg chg="del">
        <pc:chgData name="Daniel Khashabi" userId="62390808-c838-45e6-be59-d6fd0d208bc8" providerId="ADAL" clId="{869B6155-D3EA-B248-88FD-3C87DF8AEA16}" dt="2023-02-23T18:40:58.709" v="27" actId="2696"/>
        <pc:sldMkLst>
          <pc:docMk/>
          <pc:sldMk cId="3352225948" sldId="1606"/>
        </pc:sldMkLst>
      </pc:sldChg>
      <pc:sldChg chg="del">
        <pc:chgData name="Daniel Khashabi" userId="62390808-c838-45e6-be59-d6fd0d208bc8" providerId="ADAL" clId="{869B6155-D3EA-B248-88FD-3C87DF8AEA16}" dt="2023-02-23T18:40:57.906" v="19" actId="2696"/>
        <pc:sldMkLst>
          <pc:docMk/>
          <pc:sldMk cId="848025613" sldId="1610"/>
        </pc:sldMkLst>
      </pc:sldChg>
      <pc:sldChg chg="del">
        <pc:chgData name="Daniel Khashabi" userId="62390808-c838-45e6-be59-d6fd0d208bc8" providerId="ADAL" clId="{869B6155-D3EA-B248-88FD-3C87DF8AEA16}" dt="2023-02-23T18:40:58.024" v="20" actId="2696"/>
        <pc:sldMkLst>
          <pc:docMk/>
          <pc:sldMk cId="590724948" sldId="1611"/>
        </pc:sldMkLst>
      </pc:sldChg>
      <pc:sldChg chg="del">
        <pc:chgData name="Daniel Khashabi" userId="62390808-c838-45e6-be59-d6fd0d208bc8" providerId="ADAL" clId="{869B6155-D3EA-B248-88FD-3C87DF8AEA16}" dt="2023-02-23T18:40:58.161" v="21" actId="2696"/>
        <pc:sldMkLst>
          <pc:docMk/>
          <pc:sldMk cId="3169511776" sldId="1612"/>
        </pc:sldMkLst>
      </pc:sldChg>
      <pc:sldChg chg="del">
        <pc:chgData name="Daniel Khashabi" userId="62390808-c838-45e6-be59-d6fd0d208bc8" providerId="ADAL" clId="{869B6155-D3EA-B248-88FD-3C87DF8AEA16}" dt="2023-02-23T18:40:58.251" v="22" actId="2696"/>
        <pc:sldMkLst>
          <pc:docMk/>
          <pc:sldMk cId="609025459" sldId="1613"/>
        </pc:sldMkLst>
      </pc:sldChg>
      <pc:sldChg chg="del">
        <pc:chgData name="Daniel Khashabi" userId="62390808-c838-45e6-be59-d6fd0d208bc8" providerId="ADAL" clId="{869B6155-D3EA-B248-88FD-3C87DF8AEA16}" dt="2023-02-23T18:41:24.030" v="68" actId="2696"/>
        <pc:sldMkLst>
          <pc:docMk/>
          <pc:sldMk cId="1576146767" sldId="1614"/>
        </pc:sldMkLst>
      </pc:sldChg>
      <pc:sldChg chg="del">
        <pc:chgData name="Daniel Khashabi" userId="62390808-c838-45e6-be59-d6fd0d208bc8" providerId="ADAL" clId="{869B6155-D3EA-B248-88FD-3C87DF8AEA16}" dt="2023-02-23T18:40:58.758" v="29" actId="2696"/>
        <pc:sldMkLst>
          <pc:docMk/>
          <pc:sldMk cId="3536256777" sldId="1619"/>
        </pc:sldMkLst>
      </pc:sldChg>
      <pc:sldChg chg="del">
        <pc:chgData name="Daniel Khashabi" userId="62390808-c838-45e6-be59-d6fd0d208bc8" providerId="ADAL" clId="{869B6155-D3EA-B248-88FD-3C87DF8AEA16}" dt="2023-02-23T18:40:58.769" v="30" actId="2696"/>
        <pc:sldMkLst>
          <pc:docMk/>
          <pc:sldMk cId="3959706283" sldId="1620"/>
        </pc:sldMkLst>
      </pc:sldChg>
      <pc:sldChg chg="del">
        <pc:chgData name="Daniel Khashabi" userId="62390808-c838-45e6-be59-d6fd0d208bc8" providerId="ADAL" clId="{869B6155-D3EA-B248-88FD-3C87DF8AEA16}" dt="2023-02-23T18:41:24.018" v="67" actId="2696"/>
        <pc:sldMkLst>
          <pc:docMk/>
          <pc:sldMk cId="1422955403" sldId="1627"/>
        </pc:sldMkLst>
      </pc:sldChg>
      <pc:sldChg chg="delSp modSp mod delAnim modAnim">
        <pc:chgData name="Daniel Khashabi" userId="62390808-c838-45e6-be59-d6fd0d208bc8" providerId="ADAL" clId="{869B6155-D3EA-B248-88FD-3C87DF8AEA16}" dt="2023-03-02T01:45:12.990" v="8984" actId="1076"/>
        <pc:sldMkLst>
          <pc:docMk/>
          <pc:sldMk cId="1639325383" sldId="1628"/>
        </pc:sldMkLst>
        <pc:spChg chg="mod">
          <ac:chgData name="Daniel Khashabi" userId="62390808-c838-45e6-be59-d6fd0d208bc8" providerId="ADAL" clId="{869B6155-D3EA-B248-88FD-3C87DF8AEA16}" dt="2023-03-02T01:45:12.990" v="8984" actId="1076"/>
          <ac:spMkLst>
            <pc:docMk/>
            <pc:sldMk cId="1639325383" sldId="1628"/>
            <ac:spMk id="16" creationId="{26714365-ED84-A8AD-DD94-851F7C46FE45}"/>
          </ac:spMkLst>
        </pc:spChg>
        <pc:spChg chg="mod">
          <ac:chgData name="Daniel Khashabi" userId="62390808-c838-45e6-be59-d6fd0d208bc8" providerId="ADAL" clId="{869B6155-D3EA-B248-88FD-3C87DF8AEA16}" dt="2023-03-02T01:45:12.990" v="8984" actId="1076"/>
          <ac:spMkLst>
            <pc:docMk/>
            <pc:sldMk cId="1639325383" sldId="1628"/>
            <ac:spMk id="17" creationId="{8DDD109B-B82E-FDAE-2B56-84BFEC8DE007}"/>
          </ac:spMkLst>
        </pc:spChg>
        <pc:spChg chg="mod">
          <ac:chgData name="Daniel Khashabi" userId="62390808-c838-45e6-be59-d6fd0d208bc8" providerId="ADAL" clId="{869B6155-D3EA-B248-88FD-3C87DF8AEA16}" dt="2023-03-02T01:45:12.990" v="8984" actId="1076"/>
          <ac:spMkLst>
            <pc:docMk/>
            <pc:sldMk cId="1639325383" sldId="1628"/>
            <ac:spMk id="19" creationId="{B265745C-AFE6-948F-9BE8-DE587FB73D3B}"/>
          </ac:spMkLst>
        </pc:spChg>
        <pc:spChg chg="del">
          <ac:chgData name="Daniel Khashabi" userId="62390808-c838-45e6-be59-d6fd0d208bc8" providerId="ADAL" clId="{869B6155-D3EA-B248-88FD-3C87DF8AEA16}" dt="2023-03-02T01:45:08.009" v="8983" actId="478"/>
          <ac:spMkLst>
            <pc:docMk/>
            <pc:sldMk cId="1639325383" sldId="1628"/>
            <ac:spMk id="20" creationId="{B2EE4C14-48A0-EEDC-61B0-F35E42FF53E6}"/>
          </ac:spMkLst>
        </pc:spChg>
        <pc:spChg chg="del">
          <ac:chgData name="Daniel Khashabi" userId="62390808-c838-45e6-be59-d6fd0d208bc8" providerId="ADAL" clId="{869B6155-D3EA-B248-88FD-3C87DF8AEA16}" dt="2023-03-02T01:45:08.009" v="8983" actId="478"/>
          <ac:spMkLst>
            <pc:docMk/>
            <pc:sldMk cId="1639325383" sldId="1628"/>
            <ac:spMk id="21" creationId="{5B342666-698F-6B05-4FD7-C970ECD7E799}"/>
          </ac:spMkLst>
        </pc:spChg>
        <pc:spChg chg="del">
          <ac:chgData name="Daniel Khashabi" userId="62390808-c838-45e6-be59-d6fd0d208bc8" providerId="ADAL" clId="{869B6155-D3EA-B248-88FD-3C87DF8AEA16}" dt="2023-03-02T01:45:08.009" v="8983" actId="478"/>
          <ac:spMkLst>
            <pc:docMk/>
            <pc:sldMk cId="1639325383" sldId="1628"/>
            <ac:spMk id="22" creationId="{9CC86EC6-0049-C9F8-F9D8-CE20AA8688F7}"/>
          </ac:spMkLst>
        </pc:spChg>
        <pc:grpChg chg="mod">
          <ac:chgData name="Daniel Khashabi" userId="62390808-c838-45e6-be59-d6fd0d208bc8" providerId="ADAL" clId="{869B6155-D3EA-B248-88FD-3C87DF8AEA16}" dt="2023-03-02T01:45:12.990" v="8984" actId="1076"/>
          <ac:grpSpMkLst>
            <pc:docMk/>
            <pc:sldMk cId="1639325383" sldId="1628"/>
            <ac:grpSpMk id="5" creationId="{0153ED93-1DC9-D4EA-48D3-1C4CEB55935E}"/>
          </ac:grpSpMkLst>
        </pc:grpChg>
        <pc:picChg chg="mod">
          <ac:chgData name="Daniel Khashabi" userId="62390808-c838-45e6-be59-d6fd0d208bc8" providerId="ADAL" clId="{869B6155-D3EA-B248-88FD-3C87DF8AEA16}" dt="2023-03-02T01:45:12.990" v="8984" actId="1076"/>
          <ac:picMkLst>
            <pc:docMk/>
            <pc:sldMk cId="1639325383" sldId="1628"/>
            <ac:picMk id="4" creationId="{084D2F9B-F1C7-F0F5-EF3E-975E743EB9B5}"/>
          </ac:picMkLst>
        </pc:picChg>
        <pc:picChg chg="mod">
          <ac:chgData name="Daniel Khashabi" userId="62390808-c838-45e6-be59-d6fd0d208bc8" providerId="ADAL" clId="{869B6155-D3EA-B248-88FD-3C87DF8AEA16}" dt="2023-03-02T01:45:12.990" v="8984" actId="1076"/>
          <ac:picMkLst>
            <pc:docMk/>
            <pc:sldMk cId="1639325383" sldId="1628"/>
            <ac:picMk id="18" creationId="{3D8E5641-0BE2-A83B-9DB2-5FB1A63DE74F}"/>
          </ac:picMkLst>
        </pc:picChg>
      </pc:sldChg>
      <pc:sldChg chg="del">
        <pc:chgData name="Daniel Khashabi" userId="62390808-c838-45e6-be59-d6fd0d208bc8" providerId="ADAL" clId="{869B6155-D3EA-B248-88FD-3C87DF8AEA16}" dt="2023-02-23T18:40:58.325" v="23" actId="2696"/>
        <pc:sldMkLst>
          <pc:docMk/>
          <pc:sldMk cId="601207151" sldId="1630"/>
        </pc:sldMkLst>
      </pc:sldChg>
      <pc:sldChg chg="add">
        <pc:chgData name="Daniel Khashabi" userId="62390808-c838-45e6-be59-d6fd0d208bc8" providerId="ADAL" clId="{869B6155-D3EA-B248-88FD-3C87DF8AEA16}" dt="2023-02-27T00:07:40.357" v="1590"/>
        <pc:sldMkLst>
          <pc:docMk/>
          <pc:sldMk cId="534599414" sldId="1633"/>
        </pc:sldMkLst>
      </pc:sldChg>
      <pc:sldChg chg="modSp del mod">
        <pc:chgData name="Daniel Khashabi" userId="62390808-c838-45e6-be59-d6fd0d208bc8" providerId="ADAL" clId="{869B6155-D3EA-B248-88FD-3C87DF8AEA16}" dt="2023-02-27T00:07:30.524" v="1589" actId="2696"/>
        <pc:sldMkLst>
          <pc:docMk/>
          <pc:sldMk cId="1393260160" sldId="1633"/>
        </pc:sldMkLst>
        <pc:spChg chg="mod">
          <ac:chgData name="Daniel Khashabi" userId="62390808-c838-45e6-be59-d6fd0d208bc8" providerId="ADAL" clId="{869B6155-D3EA-B248-88FD-3C87DF8AEA16}" dt="2023-02-26T23:51:27.462" v="1044" actId="20577"/>
          <ac:spMkLst>
            <pc:docMk/>
            <pc:sldMk cId="1393260160" sldId="1633"/>
            <ac:spMk id="2" creationId="{A65C4E69-7300-95A8-4ECC-09D570119D66}"/>
          </ac:spMkLst>
        </pc:spChg>
        <pc:spChg chg="mod">
          <ac:chgData name="Daniel Khashabi" userId="62390808-c838-45e6-be59-d6fd0d208bc8" providerId="ADAL" clId="{869B6155-D3EA-B248-88FD-3C87DF8AEA16}" dt="2023-02-26T23:57:04.728" v="1555" actId="20577"/>
          <ac:spMkLst>
            <pc:docMk/>
            <pc:sldMk cId="1393260160" sldId="1633"/>
            <ac:spMk id="3" creationId="{D7323995-35CE-7B26-C2E2-8FD107523DFA}"/>
          </ac:spMkLst>
        </pc:spChg>
      </pc:sldChg>
      <pc:sldChg chg="modSp mod">
        <pc:chgData name="Daniel Khashabi" userId="62390808-c838-45e6-be59-d6fd0d208bc8" providerId="ADAL" clId="{869B6155-D3EA-B248-88FD-3C87DF8AEA16}" dt="2023-02-23T18:41:16.364" v="66" actId="20577"/>
        <pc:sldMkLst>
          <pc:docMk/>
          <pc:sldMk cId="295670356" sldId="1634"/>
        </pc:sldMkLst>
        <pc:spChg chg="mod">
          <ac:chgData name="Daniel Khashabi" userId="62390808-c838-45e6-be59-d6fd0d208bc8" providerId="ADAL" clId="{869B6155-D3EA-B248-88FD-3C87DF8AEA16}" dt="2023-02-23T18:41:16.364" v="66" actId="20577"/>
          <ac:spMkLst>
            <pc:docMk/>
            <pc:sldMk cId="295670356" sldId="1634"/>
            <ac:spMk id="2" creationId="{0E2E5F0B-58B1-5210-F2E8-99FAAEA698C1}"/>
          </ac:spMkLst>
        </pc:spChg>
      </pc:sldChg>
      <pc:sldChg chg="del">
        <pc:chgData name="Daniel Khashabi" userId="62390808-c838-45e6-be59-d6fd0d208bc8" providerId="ADAL" clId="{869B6155-D3EA-B248-88FD-3C87DF8AEA16}" dt="2023-02-23T18:41:11.777" v="54" actId="2696"/>
        <pc:sldMkLst>
          <pc:docMk/>
          <pc:sldMk cId="792073243" sldId="1676"/>
        </pc:sldMkLst>
      </pc:sldChg>
      <pc:sldChg chg="del">
        <pc:chgData name="Daniel Khashabi" userId="62390808-c838-45e6-be59-d6fd0d208bc8" providerId="ADAL" clId="{869B6155-D3EA-B248-88FD-3C87DF8AEA16}" dt="2023-02-23T18:41:11.795" v="55" actId="2696"/>
        <pc:sldMkLst>
          <pc:docMk/>
          <pc:sldMk cId="3902540268" sldId="1677"/>
        </pc:sldMkLst>
      </pc:sldChg>
      <pc:sldChg chg="del">
        <pc:chgData name="Daniel Khashabi" userId="62390808-c838-45e6-be59-d6fd0d208bc8" providerId="ADAL" clId="{869B6155-D3EA-B248-88FD-3C87DF8AEA16}" dt="2023-02-23T18:41:11.808" v="56" actId="2696"/>
        <pc:sldMkLst>
          <pc:docMk/>
          <pc:sldMk cId="307258681" sldId="1678"/>
        </pc:sldMkLst>
      </pc:sldChg>
      <pc:sldChg chg="del">
        <pc:chgData name="Daniel Khashabi" userId="62390808-c838-45e6-be59-d6fd0d208bc8" providerId="ADAL" clId="{869B6155-D3EA-B248-88FD-3C87DF8AEA16}" dt="2023-02-28T19:44:32.378" v="8944" actId="2696"/>
        <pc:sldMkLst>
          <pc:docMk/>
          <pc:sldMk cId="3810888665" sldId="1679"/>
        </pc:sldMkLst>
      </pc:sldChg>
      <pc:sldChg chg="del">
        <pc:chgData name="Daniel Khashabi" userId="62390808-c838-45e6-be59-d6fd0d208bc8" providerId="ADAL" clId="{869B6155-D3EA-B248-88FD-3C87DF8AEA16}" dt="2023-02-28T19:45:21.158" v="8950" actId="2696"/>
        <pc:sldMkLst>
          <pc:docMk/>
          <pc:sldMk cId="2928424476" sldId="1681"/>
        </pc:sldMkLst>
      </pc:sldChg>
      <pc:sldChg chg="addSp delSp modSp del mod chgLayout">
        <pc:chgData name="Daniel Khashabi" userId="62390808-c838-45e6-be59-d6fd0d208bc8" providerId="ADAL" clId="{869B6155-D3EA-B248-88FD-3C87DF8AEA16}" dt="2023-02-27T03:18:06.984" v="4605" actId="2696"/>
        <pc:sldMkLst>
          <pc:docMk/>
          <pc:sldMk cId="1360697734" sldId="1684"/>
        </pc:sldMkLst>
        <pc:spChg chg="add mod">
          <ac:chgData name="Daniel Khashabi" userId="62390808-c838-45e6-be59-d6fd0d208bc8" providerId="ADAL" clId="{869B6155-D3EA-B248-88FD-3C87DF8AEA16}" dt="2023-02-27T03:18:04.257" v="4604" actId="20577"/>
          <ac:spMkLst>
            <pc:docMk/>
            <pc:sldMk cId="1360697734" sldId="1684"/>
            <ac:spMk id="5" creationId="{37FB38ED-7A1C-6F62-4BA2-7C9121BAB36C}"/>
          </ac:spMkLst>
        </pc:spChg>
        <pc:spChg chg="mod ord">
          <ac:chgData name="Daniel Khashabi" userId="62390808-c838-45e6-be59-d6fd0d208bc8" providerId="ADAL" clId="{869B6155-D3EA-B248-88FD-3C87DF8AEA16}" dt="2023-02-27T03:17:11.421" v="4579"/>
          <ac:spMkLst>
            <pc:docMk/>
            <pc:sldMk cId="1360697734" sldId="1684"/>
            <ac:spMk id="214" creationId="{00000000-0000-0000-0000-000000000000}"/>
          </ac:spMkLst>
        </pc:spChg>
        <pc:spChg chg="del">
          <ac:chgData name="Daniel Khashabi" userId="62390808-c838-45e6-be59-d6fd0d208bc8" providerId="ADAL" clId="{869B6155-D3EA-B248-88FD-3C87DF8AEA16}" dt="2023-02-27T03:16:37.991" v="4559"/>
          <ac:spMkLst>
            <pc:docMk/>
            <pc:sldMk cId="1360697734" sldId="1684"/>
            <ac:spMk id="216" creationId="{00000000-0000-0000-0000-000000000000}"/>
          </ac:spMkLst>
        </pc:spChg>
        <pc:picChg chg="add del mod ord">
          <ac:chgData name="Daniel Khashabi" userId="62390808-c838-45e6-be59-d6fd0d208bc8" providerId="ADAL" clId="{869B6155-D3EA-B248-88FD-3C87DF8AEA16}" dt="2023-02-27T03:16:50.867" v="4569" actId="21"/>
          <ac:picMkLst>
            <pc:docMk/>
            <pc:sldMk cId="1360697734" sldId="1684"/>
            <ac:picMk id="3" creationId="{CDF7D81B-0303-8A5B-7D96-670D6667112A}"/>
          </ac:picMkLst>
        </pc:picChg>
        <pc:picChg chg="add mod">
          <ac:chgData name="Daniel Khashabi" userId="62390808-c838-45e6-be59-d6fd0d208bc8" providerId="ADAL" clId="{869B6155-D3EA-B248-88FD-3C87DF8AEA16}" dt="2023-02-27T03:17:48.758" v="4597" actId="1076"/>
          <ac:picMkLst>
            <pc:docMk/>
            <pc:sldMk cId="1360697734" sldId="1684"/>
            <ac:picMk id="6" creationId="{50F2BE61-C5D5-B338-C985-AE2E65E7296A}"/>
          </ac:picMkLst>
        </pc:picChg>
        <pc:picChg chg="mod modCrop">
          <ac:chgData name="Daniel Khashabi" userId="62390808-c838-45e6-be59-d6fd0d208bc8" providerId="ADAL" clId="{869B6155-D3EA-B248-88FD-3C87DF8AEA16}" dt="2023-02-27T03:17:47.097" v="4596" actId="1076"/>
          <ac:picMkLst>
            <pc:docMk/>
            <pc:sldMk cId="1360697734" sldId="1684"/>
            <ac:picMk id="215" creationId="{00000000-0000-0000-0000-000000000000}"/>
          </ac:picMkLst>
        </pc:picChg>
      </pc:sldChg>
      <pc:sldChg chg="modSp add mod">
        <pc:chgData name="Daniel Khashabi" userId="62390808-c838-45e6-be59-d6fd0d208bc8" providerId="ADAL" clId="{869B6155-D3EA-B248-88FD-3C87DF8AEA16}" dt="2023-03-02T14:43:23.268" v="9815" actId="20577"/>
        <pc:sldMkLst>
          <pc:docMk/>
          <pc:sldMk cId="2450255140" sldId="1684"/>
        </pc:sldMkLst>
        <pc:spChg chg="mod">
          <ac:chgData name="Daniel Khashabi" userId="62390808-c838-45e6-be59-d6fd0d208bc8" providerId="ADAL" clId="{869B6155-D3EA-B248-88FD-3C87DF8AEA16}" dt="2023-03-02T14:43:23.268" v="9815" actId="20577"/>
          <ac:spMkLst>
            <pc:docMk/>
            <pc:sldMk cId="2450255140" sldId="1684"/>
            <ac:spMk id="5" creationId="{37FB38ED-7A1C-6F62-4BA2-7C9121BAB36C}"/>
          </ac:spMkLst>
        </pc:spChg>
        <pc:picChg chg="mod">
          <ac:chgData name="Daniel Khashabi" userId="62390808-c838-45e6-be59-d6fd0d208bc8" providerId="ADAL" clId="{869B6155-D3EA-B248-88FD-3C87DF8AEA16}" dt="2023-02-27T15:38:54.717" v="6532" actId="1440"/>
          <ac:picMkLst>
            <pc:docMk/>
            <pc:sldMk cId="2450255140" sldId="1684"/>
            <ac:picMk id="215" creationId="{00000000-0000-0000-0000-000000000000}"/>
          </ac:picMkLst>
        </pc:picChg>
      </pc:sldChg>
      <pc:sldChg chg="delSp modSp mod">
        <pc:chgData name="Daniel Khashabi" userId="62390808-c838-45e6-be59-d6fd0d208bc8" providerId="ADAL" clId="{869B6155-D3EA-B248-88FD-3C87DF8AEA16}" dt="2023-02-28T02:08:37.998" v="7528" actId="1076"/>
        <pc:sldMkLst>
          <pc:docMk/>
          <pc:sldMk cId="2245107210" sldId="1685"/>
        </pc:sldMkLst>
        <pc:spChg chg="mod">
          <ac:chgData name="Daniel Khashabi" userId="62390808-c838-45e6-be59-d6fd0d208bc8" providerId="ADAL" clId="{869B6155-D3EA-B248-88FD-3C87DF8AEA16}" dt="2023-02-28T02:08:35.789" v="7527" actId="20577"/>
          <ac:spMkLst>
            <pc:docMk/>
            <pc:sldMk cId="2245107210" sldId="1685"/>
            <ac:spMk id="222" creationId="{00000000-0000-0000-0000-000000000000}"/>
          </ac:spMkLst>
        </pc:spChg>
        <pc:picChg chg="mod modCrop">
          <ac:chgData name="Daniel Khashabi" userId="62390808-c838-45e6-be59-d6fd0d208bc8" providerId="ADAL" clId="{869B6155-D3EA-B248-88FD-3C87DF8AEA16}" dt="2023-02-28T02:08:37.998" v="7528" actId="1076"/>
          <ac:picMkLst>
            <pc:docMk/>
            <pc:sldMk cId="2245107210" sldId="1685"/>
            <ac:picMk id="223" creationId="{00000000-0000-0000-0000-000000000000}"/>
          </ac:picMkLst>
        </pc:picChg>
        <pc:picChg chg="del">
          <ac:chgData name="Daniel Khashabi" userId="62390808-c838-45e6-be59-d6fd0d208bc8" providerId="ADAL" clId="{869B6155-D3EA-B248-88FD-3C87DF8AEA16}" dt="2023-02-27T03:19:31.006" v="4634" actId="478"/>
          <ac:picMkLst>
            <pc:docMk/>
            <pc:sldMk cId="2245107210" sldId="1685"/>
            <ac:picMk id="224" creationId="{00000000-0000-0000-0000-000000000000}"/>
          </ac:picMkLst>
        </pc:picChg>
      </pc:sldChg>
      <pc:sldChg chg="add">
        <pc:chgData name="Daniel Khashabi" userId="62390808-c838-45e6-be59-d6fd0d208bc8" providerId="ADAL" clId="{869B6155-D3EA-B248-88FD-3C87DF8AEA16}" dt="2023-02-28T01:34:29.179" v="7432"/>
        <pc:sldMkLst>
          <pc:docMk/>
          <pc:sldMk cId="1004408255" sldId="1688"/>
        </pc:sldMkLst>
      </pc:sldChg>
      <pc:sldChg chg="del">
        <pc:chgData name="Daniel Khashabi" userId="62390808-c838-45e6-be59-d6fd0d208bc8" providerId="ADAL" clId="{869B6155-D3EA-B248-88FD-3C87DF8AEA16}" dt="2023-02-28T01:34:12.257" v="7431" actId="2696"/>
        <pc:sldMkLst>
          <pc:docMk/>
          <pc:sldMk cId="3927706560" sldId="1688"/>
        </pc:sldMkLst>
      </pc:sldChg>
      <pc:sldChg chg="addSp delSp modSp mod ord chgLayout">
        <pc:chgData name="Daniel Khashabi" userId="62390808-c838-45e6-be59-d6fd0d208bc8" providerId="ADAL" clId="{869B6155-D3EA-B248-88FD-3C87DF8AEA16}" dt="2023-03-02T14:58:32.974" v="10155" actId="1076"/>
        <pc:sldMkLst>
          <pc:docMk/>
          <pc:sldMk cId="2507996145" sldId="1689"/>
        </pc:sldMkLst>
        <pc:spChg chg="add del mod">
          <ac:chgData name="Daniel Khashabi" userId="62390808-c838-45e6-be59-d6fd0d208bc8" providerId="ADAL" clId="{869B6155-D3EA-B248-88FD-3C87DF8AEA16}" dt="2023-03-02T14:56:15.005" v="9969"/>
          <ac:spMkLst>
            <pc:docMk/>
            <pc:sldMk cId="2507996145" sldId="1689"/>
            <ac:spMk id="3" creationId="{11A72D6F-08D4-DCEB-DAD1-CD854290E706}"/>
          </ac:spMkLst>
        </pc:spChg>
        <pc:spChg chg="add del mod">
          <ac:chgData name="Daniel Khashabi" userId="62390808-c838-45e6-be59-d6fd0d208bc8" providerId="ADAL" clId="{869B6155-D3EA-B248-88FD-3C87DF8AEA16}" dt="2023-02-28T01:17:08.405" v="7004"/>
          <ac:spMkLst>
            <pc:docMk/>
            <pc:sldMk cId="2507996145" sldId="1689"/>
            <ac:spMk id="3" creationId="{BD8D5AA6-E55F-91B8-1F01-E30F10261171}"/>
          </ac:spMkLst>
        </pc:spChg>
        <pc:spChg chg="add del">
          <ac:chgData name="Daniel Khashabi" userId="62390808-c838-45e6-be59-d6fd0d208bc8" providerId="ADAL" clId="{869B6155-D3EA-B248-88FD-3C87DF8AEA16}" dt="2023-02-28T01:17:37.615" v="7010" actId="22"/>
          <ac:spMkLst>
            <pc:docMk/>
            <pc:sldMk cId="2507996145" sldId="1689"/>
            <ac:spMk id="7" creationId="{75BA2EA5-ECAE-9327-22F3-D7EBE2360D80}"/>
          </ac:spMkLst>
        </pc:spChg>
        <pc:spChg chg="add mod">
          <ac:chgData name="Daniel Khashabi" userId="62390808-c838-45e6-be59-d6fd0d208bc8" providerId="ADAL" clId="{869B6155-D3EA-B248-88FD-3C87DF8AEA16}" dt="2023-03-02T14:57:22.191" v="10150" actId="20577"/>
          <ac:spMkLst>
            <pc:docMk/>
            <pc:sldMk cId="2507996145" sldId="1689"/>
            <ac:spMk id="8" creationId="{10A18503-7FBF-2324-EEBC-325C00695A00}"/>
          </ac:spMkLst>
        </pc:spChg>
        <pc:spChg chg="add mod">
          <ac:chgData name="Daniel Khashabi" userId="62390808-c838-45e6-be59-d6fd0d208bc8" providerId="ADAL" clId="{869B6155-D3EA-B248-88FD-3C87DF8AEA16}" dt="2023-02-28T01:18:17.927" v="7036" actId="1076"/>
          <ac:spMkLst>
            <pc:docMk/>
            <pc:sldMk cId="2507996145" sldId="1689"/>
            <ac:spMk id="9" creationId="{9540453D-3AD6-1714-1A4D-5DA9F7C2A25F}"/>
          </ac:spMkLst>
        </pc:spChg>
        <pc:spChg chg="mod ord">
          <ac:chgData name="Daniel Khashabi" userId="62390808-c838-45e6-be59-d6fd0d208bc8" providerId="ADAL" clId="{869B6155-D3EA-B248-88FD-3C87DF8AEA16}" dt="2023-03-02T14:56:36.793" v="9979" actId="700"/>
          <ac:spMkLst>
            <pc:docMk/>
            <pc:sldMk cId="2507996145" sldId="1689"/>
            <ac:spMk id="195" creationId="{00000000-0000-0000-0000-000000000000}"/>
          </ac:spMkLst>
        </pc:spChg>
        <pc:spChg chg="del mod">
          <ac:chgData name="Daniel Khashabi" userId="62390808-c838-45e6-be59-d6fd0d208bc8" providerId="ADAL" clId="{869B6155-D3EA-B248-88FD-3C87DF8AEA16}" dt="2023-02-28T01:16:21.632" v="7003" actId="478"/>
          <ac:spMkLst>
            <pc:docMk/>
            <pc:sldMk cId="2507996145" sldId="1689"/>
            <ac:spMk id="196" creationId="{00000000-0000-0000-0000-000000000000}"/>
          </ac:spMkLst>
        </pc:spChg>
        <pc:picChg chg="add del mod">
          <ac:chgData name="Daniel Khashabi" userId="62390808-c838-45e6-be59-d6fd0d208bc8" providerId="ADAL" clId="{869B6155-D3EA-B248-88FD-3C87DF8AEA16}" dt="2023-03-02T14:56:13.603" v="9968" actId="478"/>
          <ac:picMkLst>
            <pc:docMk/>
            <pc:sldMk cId="2507996145" sldId="1689"/>
            <ac:picMk id="5" creationId="{DF5B6788-1313-4909-1274-D9A0C79B81FD}"/>
          </ac:picMkLst>
        </pc:picChg>
        <pc:picChg chg="add del mod ord modCrop">
          <ac:chgData name="Daniel Khashabi" userId="62390808-c838-45e6-be59-d6fd0d208bc8" providerId="ADAL" clId="{869B6155-D3EA-B248-88FD-3C87DF8AEA16}" dt="2023-03-02T14:56:39.052" v="9980" actId="21"/>
          <ac:picMkLst>
            <pc:docMk/>
            <pc:sldMk cId="2507996145" sldId="1689"/>
            <ac:picMk id="6" creationId="{BC53C8FE-C9E6-B40D-1657-D58A889298E2}"/>
          </ac:picMkLst>
        </pc:picChg>
        <pc:picChg chg="add mod">
          <ac:chgData name="Daniel Khashabi" userId="62390808-c838-45e6-be59-d6fd0d208bc8" providerId="ADAL" clId="{869B6155-D3EA-B248-88FD-3C87DF8AEA16}" dt="2023-03-02T14:58:32.974" v="10155" actId="1076"/>
          <ac:picMkLst>
            <pc:docMk/>
            <pc:sldMk cId="2507996145" sldId="1689"/>
            <ac:picMk id="10" creationId="{C35F4BA4-FD0D-2F2D-39E8-43C546CCCAA7}"/>
          </ac:picMkLst>
        </pc:picChg>
        <pc:picChg chg="del">
          <ac:chgData name="Daniel Khashabi" userId="62390808-c838-45e6-be59-d6fd0d208bc8" providerId="ADAL" clId="{869B6155-D3EA-B248-88FD-3C87DF8AEA16}" dt="2023-02-28T01:16:21.632" v="7003" actId="478"/>
          <ac:picMkLst>
            <pc:docMk/>
            <pc:sldMk cId="2507996145" sldId="1689"/>
            <ac:picMk id="197" creationId="{00000000-0000-0000-0000-000000000000}"/>
          </ac:picMkLst>
        </pc:picChg>
      </pc:sldChg>
      <pc:sldChg chg="del">
        <pc:chgData name="Daniel Khashabi" userId="62390808-c838-45e6-be59-d6fd0d208bc8" providerId="ADAL" clId="{869B6155-D3EA-B248-88FD-3C87DF8AEA16}" dt="2023-02-28T19:44:54.256" v="8945" actId="2696"/>
        <pc:sldMkLst>
          <pc:docMk/>
          <pc:sldMk cId="2515196147" sldId="1691"/>
        </pc:sldMkLst>
      </pc:sldChg>
      <pc:sldChg chg="addSp delSp modSp del mod">
        <pc:chgData name="Daniel Khashabi" userId="62390808-c838-45e6-be59-d6fd0d208bc8" providerId="ADAL" clId="{869B6155-D3EA-B248-88FD-3C87DF8AEA16}" dt="2023-02-28T19:44:54.256" v="8945" actId="2696"/>
        <pc:sldMkLst>
          <pc:docMk/>
          <pc:sldMk cId="524073824" sldId="1692"/>
        </pc:sldMkLst>
        <pc:picChg chg="add mod">
          <ac:chgData name="Daniel Khashabi" userId="62390808-c838-45e6-be59-d6fd0d208bc8" providerId="ADAL" clId="{869B6155-D3EA-B248-88FD-3C87DF8AEA16}" dt="2023-02-28T16:33:14.301" v="8721"/>
          <ac:picMkLst>
            <pc:docMk/>
            <pc:sldMk cId="524073824" sldId="1692"/>
            <ac:picMk id="4" creationId="{9D3A48D4-E05D-0AE1-1B6A-BC9A93430ECC}"/>
          </ac:picMkLst>
        </pc:picChg>
        <pc:picChg chg="del">
          <ac:chgData name="Daniel Khashabi" userId="62390808-c838-45e6-be59-d6fd0d208bc8" providerId="ADAL" clId="{869B6155-D3EA-B248-88FD-3C87DF8AEA16}" dt="2023-02-28T16:33:13.906" v="8720" actId="478"/>
          <ac:picMkLst>
            <pc:docMk/>
            <pc:sldMk cId="524073824" sldId="1692"/>
            <ac:picMk id="7" creationId="{69E7E51C-C7D5-5B16-7B5D-00C50E4B928C}"/>
          </ac:picMkLst>
        </pc:picChg>
      </pc:sldChg>
      <pc:sldChg chg="del">
        <pc:chgData name="Daniel Khashabi" userId="62390808-c838-45e6-be59-d6fd0d208bc8" providerId="ADAL" clId="{869B6155-D3EA-B248-88FD-3C87DF8AEA16}" dt="2023-02-28T19:45:10.446" v="8947" actId="2696"/>
        <pc:sldMkLst>
          <pc:docMk/>
          <pc:sldMk cId="2120127745" sldId="1694"/>
        </pc:sldMkLst>
      </pc:sldChg>
      <pc:sldChg chg="del modAnim">
        <pc:chgData name="Daniel Khashabi" userId="62390808-c838-45e6-be59-d6fd0d208bc8" providerId="ADAL" clId="{869B6155-D3EA-B248-88FD-3C87DF8AEA16}" dt="2023-02-28T19:45:10.446" v="8947" actId="2696"/>
        <pc:sldMkLst>
          <pc:docMk/>
          <pc:sldMk cId="1981697071" sldId="1695"/>
        </pc:sldMkLst>
      </pc:sldChg>
      <pc:sldChg chg="modSp del mod">
        <pc:chgData name="Daniel Khashabi" userId="62390808-c838-45e6-be59-d6fd0d208bc8" providerId="ADAL" clId="{869B6155-D3EA-B248-88FD-3C87DF8AEA16}" dt="2023-02-28T19:44:55.494" v="8946" actId="2696"/>
        <pc:sldMkLst>
          <pc:docMk/>
          <pc:sldMk cId="339189038" sldId="1696"/>
        </pc:sldMkLst>
        <pc:spChg chg="mod">
          <ac:chgData name="Daniel Khashabi" userId="62390808-c838-45e6-be59-d6fd0d208bc8" providerId="ADAL" clId="{869B6155-D3EA-B248-88FD-3C87DF8AEA16}" dt="2023-02-28T16:57:32.991" v="8839" actId="207"/>
          <ac:spMkLst>
            <pc:docMk/>
            <pc:sldMk cId="339189038" sldId="1696"/>
            <ac:spMk id="3" creationId="{E2A117A0-4485-230A-7D11-BB43A0049A6E}"/>
          </ac:spMkLst>
        </pc:spChg>
      </pc:sldChg>
      <pc:sldChg chg="modSp mod">
        <pc:chgData name="Daniel Khashabi" userId="62390808-c838-45e6-be59-d6fd0d208bc8" providerId="ADAL" clId="{869B6155-D3EA-B248-88FD-3C87DF8AEA16}" dt="2023-02-28T16:57:57.287" v="8840" actId="14100"/>
        <pc:sldMkLst>
          <pc:docMk/>
          <pc:sldMk cId="3132722689" sldId="1697"/>
        </pc:sldMkLst>
        <pc:spChg chg="mod">
          <ac:chgData name="Daniel Khashabi" userId="62390808-c838-45e6-be59-d6fd0d208bc8" providerId="ADAL" clId="{869B6155-D3EA-B248-88FD-3C87DF8AEA16}" dt="2023-02-28T16:57:57.287" v="8840" actId="14100"/>
          <ac:spMkLst>
            <pc:docMk/>
            <pc:sldMk cId="3132722689" sldId="1697"/>
            <ac:spMk id="3" creationId="{E2A117A0-4485-230A-7D11-BB43A0049A6E}"/>
          </ac:spMkLst>
        </pc:spChg>
      </pc:sldChg>
      <pc:sldChg chg="modSp del mod">
        <pc:chgData name="Daniel Khashabi" userId="62390808-c838-45e6-be59-d6fd0d208bc8" providerId="ADAL" clId="{869B6155-D3EA-B248-88FD-3C87DF8AEA16}" dt="2023-02-28T19:45:10.446" v="8947" actId="2696"/>
        <pc:sldMkLst>
          <pc:docMk/>
          <pc:sldMk cId="860883307" sldId="1698"/>
        </pc:sldMkLst>
        <pc:spChg chg="mod">
          <ac:chgData name="Daniel Khashabi" userId="62390808-c838-45e6-be59-d6fd0d208bc8" providerId="ADAL" clId="{869B6155-D3EA-B248-88FD-3C87DF8AEA16}" dt="2023-02-28T16:59:14.584" v="8857" actId="20577"/>
          <ac:spMkLst>
            <pc:docMk/>
            <pc:sldMk cId="860883307" sldId="1698"/>
            <ac:spMk id="3" creationId="{E4F6CD5C-29F6-C7FA-FC43-91F81B44EB28}"/>
          </ac:spMkLst>
        </pc:spChg>
      </pc:sldChg>
      <pc:sldChg chg="modSp del mod">
        <pc:chgData name="Daniel Khashabi" userId="62390808-c838-45e6-be59-d6fd0d208bc8" providerId="ADAL" clId="{869B6155-D3EA-B248-88FD-3C87DF8AEA16}" dt="2023-02-28T19:45:10.446" v="8947" actId="2696"/>
        <pc:sldMkLst>
          <pc:docMk/>
          <pc:sldMk cId="1589982863" sldId="1699"/>
        </pc:sldMkLst>
        <pc:spChg chg="mod">
          <ac:chgData name="Daniel Khashabi" userId="62390808-c838-45e6-be59-d6fd0d208bc8" providerId="ADAL" clId="{869B6155-D3EA-B248-88FD-3C87DF8AEA16}" dt="2023-02-28T16:59:45.944" v="8881" actId="1076"/>
          <ac:spMkLst>
            <pc:docMk/>
            <pc:sldMk cId="1589982863" sldId="1699"/>
            <ac:spMk id="4" creationId="{9126D771-1F20-CFEC-333B-28C58C084EF6}"/>
          </ac:spMkLst>
        </pc:spChg>
        <pc:spChg chg="mod">
          <ac:chgData name="Daniel Khashabi" userId="62390808-c838-45e6-be59-d6fd0d208bc8" providerId="ADAL" clId="{869B6155-D3EA-B248-88FD-3C87DF8AEA16}" dt="2023-02-28T16:59:38.370" v="8879" actId="113"/>
          <ac:spMkLst>
            <pc:docMk/>
            <pc:sldMk cId="1589982863" sldId="1699"/>
            <ac:spMk id="8" creationId="{E63DE09C-A19E-F3B1-C5F0-5A7D4F90FE9B}"/>
          </ac:spMkLst>
        </pc:spChg>
      </pc:sldChg>
      <pc:sldChg chg="modSp del mod">
        <pc:chgData name="Daniel Khashabi" userId="62390808-c838-45e6-be59-d6fd0d208bc8" providerId="ADAL" clId="{869B6155-D3EA-B248-88FD-3C87DF8AEA16}" dt="2023-02-28T19:45:10.446" v="8947" actId="2696"/>
        <pc:sldMkLst>
          <pc:docMk/>
          <pc:sldMk cId="4279491511" sldId="1700"/>
        </pc:sldMkLst>
        <pc:picChg chg="mod">
          <ac:chgData name="Daniel Khashabi" userId="62390808-c838-45e6-be59-d6fd0d208bc8" providerId="ADAL" clId="{869B6155-D3EA-B248-88FD-3C87DF8AEA16}" dt="2023-02-28T17:00:01.784" v="8893" actId="1440"/>
          <ac:picMkLst>
            <pc:docMk/>
            <pc:sldMk cId="4279491511" sldId="1700"/>
            <ac:picMk id="10" creationId="{870C9351-F169-3DB0-C763-744D63B6ABD4}"/>
          </ac:picMkLst>
        </pc:picChg>
      </pc:sldChg>
      <pc:sldChg chg="del">
        <pc:chgData name="Daniel Khashabi" userId="62390808-c838-45e6-be59-d6fd0d208bc8" providerId="ADAL" clId="{869B6155-D3EA-B248-88FD-3C87DF8AEA16}" dt="2023-02-28T19:45:10.446" v="8947" actId="2696"/>
        <pc:sldMkLst>
          <pc:docMk/>
          <pc:sldMk cId="3795276424" sldId="1701"/>
        </pc:sldMkLst>
      </pc:sldChg>
      <pc:sldChg chg="del">
        <pc:chgData name="Daniel Khashabi" userId="62390808-c838-45e6-be59-d6fd0d208bc8" providerId="ADAL" clId="{869B6155-D3EA-B248-88FD-3C87DF8AEA16}" dt="2023-02-28T19:44:54.256" v="8945" actId="2696"/>
        <pc:sldMkLst>
          <pc:docMk/>
          <pc:sldMk cId="226051440" sldId="1702"/>
        </pc:sldMkLst>
      </pc:sldChg>
      <pc:sldChg chg="modSp del mod">
        <pc:chgData name="Daniel Khashabi" userId="62390808-c838-45e6-be59-d6fd0d208bc8" providerId="ADAL" clId="{869B6155-D3EA-B248-88FD-3C87DF8AEA16}" dt="2023-02-28T19:45:10.446" v="8947" actId="2696"/>
        <pc:sldMkLst>
          <pc:docMk/>
          <pc:sldMk cId="1168865004" sldId="1703"/>
        </pc:sldMkLst>
        <pc:spChg chg="mod">
          <ac:chgData name="Daniel Khashabi" userId="62390808-c838-45e6-be59-d6fd0d208bc8" providerId="ADAL" clId="{869B6155-D3EA-B248-88FD-3C87DF8AEA16}" dt="2023-02-28T17:00:27.280" v="8902"/>
          <ac:spMkLst>
            <pc:docMk/>
            <pc:sldMk cId="1168865004" sldId="1703"/>
            <ac:spMk id="2" creationId="{91C35241-F2B6-5E9C-5018-0FBF0C0333E6}"/>
          </ac:spMkLst>
        </pc:spChg>
        <pc:spChg chg="mod">
          <ac:chgData name="Daniel Khashabi" userId="62390808-c838-45e6-be59-d6fd0d208bc8" providerId="ADAL" clId="{869B6155-D3EA-B248-88FD-3C87DF8AEA16}" dt="2023-02-28T17:00:31.160" v="8905" actId="403"/>
          <ac:spMkLst>
            <pc:docMk/>
            <pc:sldMk cId="1168865004" sldId="1703"/>
            <ac:spMk id="3" creationId="{AFC09FF9-2B85-894A-2201-A31C9EE9E9B9}"/>
          </ac:spMkLst>
        </pc:spChg>
      </pc:sldChg>
      <pc:sldChg chg="modSp mod">
        <pc:chgData name="Daniel Khashabi" userId="62390808-c838-45e6-be59-d6fd0d208bc8" providerId="ADAL" clId="{869B6155-D3EA-B248-88FD-3C87DF8AEA16}" dt="2023-02-27T03:18:43.759" v="4625" actId="20577"/>
        <pc:sldMkLst>
          <pc:docMk/>
          <pc:sldMk cId="4165398194" sldId="1704"/>
        </pc:sldMkLst>
        <pc:spChg chg="mod">
          <ac:chgData name="Daniel Khashabi" userId="62390808-c838-45e6-be59-d6fd0d208bc8" providerId="ADAL" clId="{869B6155-D3EA-B248-88FD-3C87DF8AEA16}" dt="2023-02-27T03:18:43.759" v="4625" actId="20577"/>
          <ac:spMkLst>
            <pc:docMk/>
            <pc:sldMk cId="4165398194" sldId="1704"/>
            <ac:spMk id="2" creationId="{EAA4E5AE-1C3E-2796-63F2-9096359501A8}"/>
          </ac:spMkLst>
        </pc:spChg>
      </pc:sldChg>
      <pc:sldChg chg="addSp delSp modSp del mod">
        <pc:chgData name="Daniel Khashabi" userId="62390808-c838-45e6-be59-d6fd0d208bc8" providerId="ADAL" clId="{869B6155-D3EA-B248-88FD-3C87DF8AEA16}" dt="2023-02-28T19:45:10.446" v="8947" actId="2696"/>
        <pc:sldMkLst>
          <pc:docMk/>
          <pc:sldMk cId="2335958500" sldId="1707"/>
        </pc:sldMkLst>
        <pc:spChg chg="mod">
          <ac:chgData name="Daniel Khashabi" userId="62390808-c838-45e6-be59-d6fd0d208bc8" providerId="ADAL" clId="{869B6155-D3EA-B248-88FD-3C87DF8AEA16}" dt="2023-02-26T19:19:48.955" v="582" actId="27636"/>
          <ac:spMkLst>
            <pc:docMk/>
            <pc:sldMk cId="2335958500" sldId="1707"/>
            <ac:spMk id="3" creationId="{BF2F5DA4-C119-FF28-BDEF-5E700E6A2DF9}"/>
          </ac:spMkLst>
        </pc:spChg>
        <pc:picChg chg="del">
          <ac:chgData name="Daniel Khashabi" userId="62390808-c838-45e6-be59-d6fd0d208bc8" providerId="ADAL" clId="{869B6155-D3EA-B248-88FD-3C87DF8AEA16}" dt="2023-02-26T19:19:50.505" v="583" actId="478"/>
          <ac:picMkLst>
            <pc:docMk/>
            <pc:sldMk cId="2335958500" sldId="1707"/>
            <ac:picMk id="5" creationId="{810942FF-3338-66DB-EC73-D972EF6B46CA}"/>
          </ac:picMkLst>
        </pc:picChg>
        <pc:picChg chg="add mod">
          <ac:chgData name="Daniel Khashabi" userId="62390808-c838-45e6-be59-d6fd0d208bc8" providerId="ADAL" clId="{869B6155-D3EA-B248-88FD-3C87DF8AEA16}" dt="2023-02-26T19:20:08.838" v="591" actId="1076"/>
          <ac:picMkLst>
            <pc:docMk/>
            <pc:sldMk cId="2335958500" sldId="1707"/>
            <ac:picMk id="6" creationId="{66F3AF5A-8B9B-1D12-EFDE-0410408F73E7}"/>
          </ac:picMkLst>
        </pc:picChg>
      </pc:sldChg>
      <pc:sldChg chg="del ord">
        <pc:chgData name="Daniel Khashabi" userId="62390808-c838-45e6-be59-d6fd0d208bc8" providerId="ADAL" clId="{869B6155-D3EA-B248-88FD-3C87DF8AEA16}" dt="2023-02-26T23:40:22.894" v="973" actId="2696"/>
        <pc:sldMkLst>
          <pc:docMk/>
          <pc:sldMk cId="1061067491" sldId="1708"/>
        </pc:sldMkLst>
      </pc:sldChg>
      <pc:sldChg chg="add">
        <pc:chgData name="Daniel Khashabi" userId="62390808-c838-45e6-be59-d6fd0d208bc8" providerId="ADAL" clId="{869B6155-D3EA-B248-88FD-3C87DF8AEA16}" dt="2023-02-28T01:34:29.179" v="7432"/>
        <pc:sldMkLst>
          <pc:docMk/>
          <pc:sldMk cId="2960693236" sldId="1708"/>
        </pc:sldMkLst>
      </pc:sldChg>
      <pc:sldChg chg="add del">
        <pc:chgData name="Daniel Khashabi" userId="62390808-c838-45e6-be59-d6fd0d208bc8" providerId="ADAL" clId="{869B6155-D3EA-B248-88FD-3C87DF8AEA16}" dt="2023-02-28T01:34:12.257" v="7431" actId="2696"/>
        <pc:sldMkLst>
          <pc:docMk/>
          <pc:sldMk cId="3328501042" sldId="1708"/>
        </pc:sldMkLst>
      </pc:sldChg>
      <pc:sldChg chg="del mod modShow">
        <pc:chgData name="Daniel Khashabi" userId="62390808-c838-45e6-be59-d6fd0d208bc8" providerId="ADAL" clId="{869B6155-D3EA-B248-88FD-3C87DF8AEA16}" dt="2023-02-27T02:19:47.087" v="4155" actId="2696"/>
        <pc:sldMkLst>
          <pc:docMk/>
          <pc:sldMk cId="1473584143" sldId="1709"/>
        </pc:sldMkLst>
      </pc:sldChg>
      <pc:sldChg chg="modSp mod">
        <pc:chgData name="Daniel Khashabi" userId="62390808-c838-45e6-be59-d6fd0d208bc8" providerId="ADAL" clId="{869B6155-D3EA-B248-88FD-3C87DF8AEA16}" dt="2023-02-27T00:10:42.762" v="1665" actId="20577"/>
        <pc:sldMkLst>
          <pc:docMk/>
          <pc:sldMk cId="3144402979" sldId="1716"/>
        </pc:sldMkLst>
        <pc:spChg chg="mod">
          <ac:chgData name="Daniel Khashabi" userId="62390808-c838-45e6-be59-d6fd0d208bc8" providerId="ADAL" clId="{869B6155-D3EA-B248-88FD-3C87DF8AEA16}" dt="2023-02-27T00:10:42.762" v="1665" actId="20577"/>
          <ac:spMkLst>
            <pc:docMk/>
            <pc:sldMk cId="3144402979" sldId="1716"/>
            <ac:spMk id="2" creationId="{933443C4-5A7E-2B13-BB12-8182F336F7F7}"/>
          </ac:spMkLst>
        </pc:spChg>
      </pc:sldChg>
      <pc:sldChg chg="del">
        <pc:chgData name="Daniel Khashabi" userId="62390808-c838-45e6-be59-d6fd0d208bc8" providerId="ADAL" clId="{869B6155-D3EA-B248-88FD-3C87DF8AEA16}" dt="2023-02-28T19:44:32.378" v="8944" actId="2696"/>
        <pc:sldMkLst>
          <pc:docMk/>
          <pc:sldMk cId="1142527989" sldId="1719"/>
        </pc:sldMkLst>
      </pc:sldChg>
      <pc:sldChg chg="del">
        <pc:chgData name="Daniel Khashabi" userId="62390808-c838-45e6-be59-d6fd0d208bc8" providerId="ADAL" clId="{869B6155-D3EA-B248-88FD-3C87DF8AEA16}" dt="2023-02-23T18:40:58.784" v="31" actId="2696"/>
        <pc:sldMkLst>
          <pc:docMk/>
          <pc:sldMk cId="427231988" sldId="1722"/>
        </pc:sldMkLst>
      </pc:sldChg>
      <pc:sldChg chg="del">
        <pc:chgData name="Daniel Khashabi" userId="62390808-c838-45e6-be59-d6fd0d208bc8" providerId="ADAL" clId="{869B6155-D3EA-B248-88FD-3C87DF8AEA16}" dt="2023-02-23T18:40:58.473" v="24" actId="2696"/>
        <pc:sldMkLst>
          <pc:docMk/>
          <pc:sldMk cId="2283472175" sldId="1723"/>
        </pc:sldMkLst>
      </pc:sldChg>
      <pc:sldChg chg="del">
        <pc:chgData name="Daniel Khashabi" userId="62390808-c838-45e6-be59-d6fd0d208bc8" providerId="ADAL" clId="{869B6155-D3EA-B248-88FD-3C87DF8AEA16}" dt="2023-02-23T18:40:58.595" v="25" actId="2696"/>
        <pc:sldMkLst>
          <pc:docMk/>
          <pc:sldMk cId="1307919850" sldId="1724"/>
        </pc:sldMkLst>
      </pc:sldChg>
      <pc:sldChg chg="del">
        <pc:chgData name="Daniel Khashabi" userId="62390808-c838-45e6-be59-d6fd0d208bc8" providerId="ADAL" clId="{869B6155-D3EA-B248-88FD-3C87DF8AEA16}" dt="2023-02-23T18:40:58.661" v="26" actId="2696"/>
        <pc:sldMkLst>
          <pc:docMk/>
          <pc:sldMk cId="1144263790" sldId="1726"/>
        </pc:sldMkLst>
      </pc:sldChg>
      <pc:sldChg chg="modSp mod">
        <pc:chgData name="Daniel Khashabi" userId="62390808-c838-45e6-be59-d6fd0d208bc8" providerId="ADAL" clId="{869B6155-D3EA-B248-88FD-3C87DF8AEA16}" dt="2023-02-28T01:49:15.506" v="7481" actId="20577"/>
        <pc:sldMkLst>
          <pc:docMk/>
          <pc:sldMk cId="2309835176" sldId="1727"/>
        </pc:sldMkLst>
        <pc:spChg chg="mod">
          <ac:chgData name="Daniel Khashabi" userId="62390808-c838-45e6-be59-d6fd0d208bc8" providerId="ADAL" clId="{869B6155-D3EA-B248-88FD-3C87DF8AEA16}" dt="2023-02-23T18:41:05.136" v="53" actId="20577"/>
          <ac:spMkLst>
            <pc:docMk/>
            <pc:sldMk cId="2309835176" sldId="1727"/>
            <ac:spMk id="2" creationId="{203F98F8-682C-12DA-E8CC-841FC43A8D66}"/>
          </ac:spMkLst>
        </pc:spChg>
        <pc:spChg chg="mod">
          <ac:chgData name="Daniel Khashabi" userId="62390808-c838-45e6-be59-d6fd0d208bc8" providerId="ADAL" clId="{869B6155-D3EA-B248-88FD-3C87DF8AEA16}" dt="2023-02-28T01:49:15.506" v="7481" actId="20577"/>
          <ac:spMkLst>
            <pc:docMk/>
            <pc:sldMk cId="2309835176" sldId="1727"/>
            <ac:spMk id="8" creationId="{5CCED583-FE7C-EA34-63FF-111B9BBED642}"/>
          </ac:spMkLst>
        </pc:spChg>
      </pc:sldChg>
      <pc:sldChg chg="del">
        <pc:chgData name="Daniel Khashabi" userId="62390808-c838-45e6-be59-d6fd0d208bc8" providerId="ADAL" clId="{869B6155-D3EA-B248-88FD-3C87DF8AEA16}" dt="2023-02-23T18:41:11.817" v="57" actId="2696"/>
        <pc:sldMkLst>
          <pc:docMk/>
          <pc:sldMk cId="3414470684" sldId="1729"/>
        </pc:sldMkLst>
      </pc:sldChg>
      <pc:sldChg chg="del">
        <pc:chgData name="Daniel Khashabi" userId="62390808-c838-45e6-be59-d6fd0d208bc8" providerId="ADAL" clId="{869B6155-D3EA-B248-88FD-3C87DF8AEA16}" dt="2023-02-23T18:41:11.826" v="58" actId="2696"/>
        <pc:sldMkLst>
          <pc:docMk/>
          <pc:sldMk cId="3160390091" sldId="1730"/>
        </pc:sldMkLst>
      </pc:sldChg>
      <pc:sldChg chg="del">
        <pc:chgData name="Daniel Khashabi" userId="62390808-c838-45e6-be59-d6fd0d208bc8" providerId="ADAL" clId="{869B6155-D3EA-B248-88FD-3C87DF8AEA16}" dt="2023-02-23T18:41:11.834" v="59" actId="2696"/>
        <pc:sldMkLst>
          <pc:docMk/>
          <pc:sldMk cId="3145848906" sldId="1731"/>
        </pc:sldMkLst>
      </pc:sldChg>
      <pc:sldChg chg="modSp mod">
        <pc:chgData name="Daniel Khashabi" userId="62390808-c838-45e6-be59-d6fd0d208bc8" providerId="ADAL" clId="{869B6155-D3EA-B248-88FD-3C87DF8AEA16}" dt="2023-03-02T17:01:17.233" v="10396" actId="20577"/>
        <pc:sldMkLst>
          <pc:docMk/>
          <pc:sldMk cId="1446965755" sldId="1732"/>
        </pc:sldMkLst>
        <pc:spChg chg="mod">
          <ac:chgData name="Daniel Khashabi" userId="62390808-c838-45e6-be59-d6fd0d208bc8" providerId="ADAL" clId="{869B6155-D3EA-B248-88FD-3C87DF8AEA16}" dt="2023-03-02T17:01:17.233" v="10396" actId="20577"/>
          <ac:spMkLst>
            <pc:docMk/>
            <pc:sldMk cId="1446965755" sldId="1732"/>
            <ac:spMk id="3" creationId="{7B2BFE65-F95C-7CC3-C7B1-AC8F523DFC10}"/>
          </ac:spMkLst>
        </pc:spChg>
      </pc:sldChg>
      <pc:sldChg chg="del">
        <pc:chgData name="Daniel Khashabi" userId="62390808-c838-45e6-be59-d6fd0d208bc8" providerId="ADAL" clId="{869B6155-D3EA-B248-88FD-3C87DF8AEA16}" dt="2023-02-28T19:45:10.446" v="8947" actId="2696"/>
        <pc:sldMkLst>
          <pc:docMk/>
          <pc:sldMk cId="0" sldId="1734"/>
        </pc:sldMkLst>
      </pc:sldChg>
      <pc:sldChg chg="del">
        <pc:chgData name="Daniel Khashabi" userId="62390808-c838-45e6-be59-d6fd0d208bc8" providerId="ADAL" clId="{869B6155-D3EA-B248-88FD-3C87DF8AEA16}" dt="2023-02-28T19:45:10.446" v="8947" actId="2696"/>
        <pc:sldMkLst>
          <pc:docMk/>
          <pc:sldMk cId="0" sldId="1735"/>
        </pc:sldMkLst>
      </pc:sldChg>
      <pc:sldChg chg="del">
        <pc:chgData name="Daniel Khashabi" userId="62390808-c838-45e6-be59-d6fd0d208bc8" providerId="ADAL" clId="{869B6155-D3EA-B248-88FD-3C87DF8AEA16}" dt="2023-02-28T19:45:13.522" v="8948" actId="2696"/>
        <pc:sldMkLst>
          <pc:docMk/>
          <pc:sldMk cId="4248584166" sldId="1736"/>
        </pc:sldMkLst>
      </pc:sldChg>
      <pc:sldChg chg="modSp mod">
        <pc:chgData name="Daniel Khashabi" userId="62390808-c838-45e6-be59-d6fd0d208bc8" providerId="ADAL" clId="{869B6155-D3EA-B248-88FD-3C87DF8AEA16}" dt="2023-03-02T14:49:44.764" v="9947"/>
        <pc:sldMkLst>
          <pc:docMk/>
          <pc:sldMk cId="0" sldId="1738"/>
        </pc:sldMkLst>
        <pc:spChg chg="mod">
          <ac:chgData name="Daniel Khashabi" userId="62390808-c838-45e6-be59-d6fd0d208bc8" providerId="ADAL" clId="{869B6155-D3EA-B248-88FD-3C87DF8AEA16}" dt="2023-03-02T14:49:44.764" v="9947"/>
          <ac:spMkLst>
            <pc:docMk/>
            <pc:sldMk cId="0" sldId="1738"/>
            <ac:spMk id="4" creationId="{00000000-0000-0000-0000-000000000000}"/>
          </ac:spMkLst>
        </pc:spChg>
      </pc:sldChg>
      <pc:sldChg chg="modSp mod">
        <pc:chgData name="Daniel Khashabi" userId="62390808-c838-45e6-be59-d6fd0d208bc8" providerId="ADAL" clId="{869B6155-D3EA-B248-88FD-3C87DF8AEA16}" dt="2023-03-02T14:48:13.681" v="9938" actId="1076"/>
        <pc:sldMkLst>
          <pc:docMk/>
          <pc:sldMk cId="126430258" sldId="1739"/>
        </pc:sldMkLst>
        <pc:picChg chg="mod">
          <ac:chgData name="Daniel Khashabi" userId="62390808-c838-45e6-be59-d6fd0d208bc8" providerId="ADAL" clId="{869B6155-D3EA-B248-88FD-3C87DF8AEA16}" dt="2023-03-02T14:48:13.681" v="9938" actId="1076"/>
          <ac:picMkLst>
            <pc:docMk/>
            <pc:sldMk cId="126430258" sldId="1739"/>
            <ac:picMk id="4" creationId="{3EFC1115-3AE7-2FA3-87D1-F4E8E9948F44}"/>
          </ac:picMkLst>
        </pc:picChg>
      </pc:sldChg>
      <pc:sldChg chg="modSp mod">
        <pc:chgData name="Daniel Khashabi" userId="62390808-c838-45e6-be59-d6fd0d208bc8" providerId="ADAL" clId="{869B6155-D3EA-B248-88FD-3C87DF8AEA16}" dt="2023-03-02T14:47:23.564" v="9919" actId="1076"/>
        <pc:sldMkLst>
          <pc:docMk/>
          <pc:sldMk cId="1994282376" sldId="1740"/>
        </pc:sldMkLst>
        <pc:spChg chg="mod">
          <ac:chgData name="Daniel Khashabi" userId="62390808-c838-45e6-be59-d6fd0d208bc8" providerId="ADAL" clId="{869B6155-D3EA-B248-88FD-3C87DF8AEA16}" dt="2023-03-02T14:46:23.389" v="9916" actId="20577"/>
          <ac:spMkLst>
            <pc:docMk/>
            <pc:sldMk cId="1994282376" sldId="1740"/>
            <ac:spMk id="3" creationId="{A3D986DC-BDE4-6D83-A8E9-51A35E89DFE6}"/>
          </ac:spMkLst>
        </pc:spChg>
        <pc:picChg chg="mod">
          <ac:chgData name="Daniel Khashabi" userId="62390808-c838-45e6-be59-d6fd0d208bc8" providerId="ADAL" clId="{869B6155-D3EA-B248-88FD-3C87DF8AEA16}" dt="2023-03-02T14:47:23.564" v="9919" actId="1076"/>
          <ac:picMkLst>
            <pc:docMk/>
            <pc:sldMk cId="1994282376" sldId="1740"/>
            <ac:picMk id="2050" creationId="{FCDFB180-5503-D40F-1E47-6571D3F596C9}"/>
          </ac:picMkLst>
        </pc:picChg>
      </pc:sldChg>
      <pc:sldChg chg="del">
        <pc:chgData name="Daniel Khashabi" userId="62390808-c838-45e6-be59-d6fd0d208bc8" providerId="ADAL" clId="{869B6155-D3EA-B248-88FD-3C87DF8AEA16}" dt="2023-02-23T18:40:57.802" v="18" actId="2696"/>
        <pc:sldMkLst>
          <pc:docMk/>
          <pc:sldMk cId="3278760500" sldId="1741"/>
        </pc:sldMkLst>
      </pc:sldChg>
      <pc:sldChg chg="del">
        <pc:chgData name="Daniel Khashabi" userId="62390808-c838-45e6-be59-d6fd0d208bc8" providerId="ADAL" clId="{869B6155-D3EA-B248-88FD-3C87DF8AEA16}" dt="2023-03-02T14:48:35.675" v="9946" actId="2696"/>
        <pc:sldMkLst>
          <pc:docMk/>
          <pc:sldMk cId="2062362447" sldId="1744"/>
        </pc:sldMkLst>
      </pc:sldChg>
      <pc:sldChg chg="modSp mod">
        <pc:chgData name="Daniel Khashabi" userId="62390808-c838-45e6-be59-d6fd0d208bc8" providerId="ADAL" clId="{869B6155-D3EA-B248-88FD-3C87DF8AEA16}" dt="2023-02-28T01:19:06.342" v="7056" actId="20577"/>
        <pc:sldMkLst>
          <pc:docMk/>
          <pc:sldMk cId="1561276032" sldId="1747"/>
        </pc:sldMkLst>
        <pc:spChg chg="mod">
          <ac:chgData name="Daniel Khashabi" userId="62390808-c838-45e6-be59-d6fd0d208bc8" providerId="ADAL" clId="{869B6155-D3EA-B248-88FD-3C87DF8AEA16}" dt="2023-02-28T01:18:39.533" v="7042" actId="20577"/>
          <ac:spMkLst>
            <pc:docMk/>
            <pc:sldMk cId="1561276032" sldId="1747"/>
            <ac:spMk id="2" creationId="{27F57767-9F38-41E5-14CD-3A56AE52B630}"/>
          </ac:spMkLst>
        </pc:spChg>
        <pc:spChg chg="mod">
          <ac:chgData name="Daniel Khashabi" userId="62390808-c838-45e6-be59-d6fd0d208bc8" providerId="ADAL" clId="{869B6155-D3EA-B248-88FD-3C87DF8AEA16}" dt="2023-02-28T01:19:06.342" v="7056" actId="20577"/>
          <ac:spMkLst>
            <pc:docMk/>
            <pc:sldMk cId="1561276032" sldId="1747"/>
            <ac:spMk id="3" creationId="{F4F59BB6-F46C-15A8-EBD1-D1347283E946}"/>
          </ac:spMkLst>
        </pc:spChg>
      </pc:sldChg>
      <pc:sldChg chg="modSp del mod">
        <pc:chgData name="Daniel Khashabi" userId="62390808-c838-45e6-be59-d6fd0d208bc8" providerId="ADAL" clId="{869B6155-D3EA-B248-88FD-3C87DF8AEA16}" dt="2023-02-28T01:18:57.129" v="7054" actId="2696"/>
        <pc:sldMkLst>
          <pc:docMk/>
          <pc:sldMk cId="1057357431" sldId="1748"/>
        </pc:sldMkLst>
        <pc:spChg chg="mod">
          <ac:chgData name="Daniel Khashabi" userId="62390808-c838-45e6-be59-d6fd0d208bc8" providerId="ADAL" clId="{869B6155-D3EA-B248-88FD-3C87DF8AEA16}" dt="2023-02-28T01:18:45.429" v="7045" actId="21"/>
          <ac:spMkLst>
            <pc:docMk/>
            <pc:sldMk cId="1057357431" sldId="1748"/>
            <ac:spMk id="3" creationId="{6D141459-A88C-A5FB-6433-54F0A929B146}"/>
          </ac:spMkLst>
        </pc:spChg>
      </pc:sldChg>
      <pc:sldChg chg="del">
        <pc:chgData name="Daniel Khashabi" userId="62390808-c838-45e6-be59-d6fd0d208bc8" providerId="ADAL" clId="{869B6155-D3EA-B248-88FD-3C87DF8AEA16}" dt="2023-02-27T03:18:30.785" v="4607" actId="2696"/>
        <pc:sldMkLst>
          <pc:docMk/>
          <pc:sldMk cId="3065630538" sldId="1750"/>
        </pc:sldMkLst>
      </pc:sldChg>
      <pc:sldChg chg="modSp del mod">
        <pc:chgData name="Daniel Khashabi" userId="62390808-c838-45e6-be59-d6fd0d208bc8" providerId="ADAL" clId="{869B6155-D3EA-B248-88FD-3C87DF8AEA16}" dt="2023-02-28T19:45:10.446" v="8947" actId="2696"/>
        <pc:sldMkLst>
          <pc:docMk/>
          <pc:sldMk cId="3685191956" sldId="1751"/>
        </pc:sldMkLst>
        <pc:spChg chg="mod">
          <ac:chgData name="Daniel Khashabi" userId="62390808-c838-45e6-be59-d6fd0d208bc8" providerId="ADAL" clId="{869B6155-D3EA-B248-88FD-3C87DF8AEA16}" dt="2023-02-26T21:43:13.327" v="625" actId="20577"/>
          <ac:spMkLst>
            <pc:docMk/>
            <pc:sldMk cId="3685191956" sldId="1751"/>
            <ac:spMk id="3" creationId="{BF2F5DA4-C119-FF28-BDEF-5E700E6A2DF9}"/>
          </ac:spMkLst>
        </pc:spChg>
      </pc:sldChg>
      <pc:sldChg chg="mod modShow">
        <pc:chgData name="Daniel Khashabi" userId="62390808-c838-45e6-be59-d6fd0d208bc8" providerId="ADAL" clId="{869B6155-D3EA-B248-88FD-3C87DF8AEA16}" dt="2023-02-26T23:42:00.478" v="978" actId="729"/>
        <pc:sldMkLst>
          <pc:docMk/>
          <pc:sldMk cId="750854351" sldId="1753"/>
        </pc:sldMkLst>
      </pc:sldChg>
      <pc:sldChg chg="addSp delSp modSp mod">
        <pc:chgData name="Daniel Khashabi" userId="62390808-c838-45e6-be59-d6fd0d208bc8" providerId="ADAL" clId="{869B6155-D3EA-B248-88FD-3C87DF8AEA16}" dt="2023-03-02T14:37:36.003" v="9587" actId="21"/>
        <pc:sldMkLst>
          <pc:docMk/>
          <pc:sldMk cId="4058999134" sldId="1754"/>
        </pc:sldMkLst>
        <pc:spChg chg="mod">
          <ac:chgData name="Daniel Khashabi" userId="62390808-c838-45e6-be59-d6fd0d208bc8" providerId="ADAL" clId="{869B6155-D3EA-B248-88FD-3C87DF8AEA16}" dt="2023-02-27T02:41:25.803" v="4343"/>
          <ac:spMkLst>
            <pc:docMk/>
            <pc:sldMk cId="4058999134" sldId="1754"/>
            <ac:spMk id="2" creationId="{521A83E5-080A-BCA3-5A79-FA2F94703974}"/>
          </ac:spMkLst>
        </pc:spChg>
        <pc:spChg chg="mod">
          <ac:chgData name="Daniel Khashabi" userId="62390808-c838-45e6-be59-d6fd0d208bc8" providerId="ADAL" clId="{869B6155-D3EA-B248-88FD-3C87DF8AEA16}" dt="2023-03-02T14:37:07.954" v="9582" actId="20577"/>
          <ac:spMkLst>
            <pc:docMk/>
            <pc:sldMk cId="4058999134" sldId="1754"/>
            <ac:spMk id="3" creationId="{49ED8F0B-7B83-5BFF-404A-C643779F2A22}"/>
          </ac:spMkLst>
        </pc:spChg>
        <pc:spChg chg="add del mod">
          <ac:chgData name="Daniel Khashabi" userId="62390808-c838-45e6-be59-d6fd0d208bc8" providerId="ADAL" clId="{869B6155-D3EA-B248-88FD-3C87DF8AEA16}" dt="2023-03-02T14:37:36.003" v="9587" actId="21"/>
          <ac:spMkLst>
            <pc:docMk/>
            <pc:sldMk cId="4058999134" sldId="1754"/>
            <ac:spMk id="5" creationId="{E46B461D-75E4-BE09-0F9F-6DF467EDABCF}"/>
          </ac:spMkLst>
        </pc:spChg>
        <pc:picChg chg="add mod">
          <ac:chgData name="Daniel Khashabi" userId="62390808-c838-45e6-be59-d6fd0d208bc8" providerId="ADAL" clId="{869B6155-D3EA-B248-88FD-3C87DF8AEA16}" dt="2023-03-02T14:36:17.910" v="9551" actId="1076"/>
          <ac:picMkLst>
            <pc:docMk/>
            <pc:sldMk cId="4058999134" sldId="1754"/>
            <ac:picMk id="1026" creationId="{15168387-F736-31EE-DC68-5A9F9AB2739A}"/>
          </ac:picMkLst>
        </pc:picChg>
      </pc:sldChg>
      <pc:sldChg chg="modSp del mod">
        <pc:chgData name="Daniel Khashabi" userId="62390808-c838-45e6-be59-d6fd0d208bc8" providerId="ADAL" clId="{869B6155-D3EA-B248-88FD-3C87DF8AEA16}" dt="2023-02-27T00:05:32.788" v="1558" actId="2696"/>
        <pc:sldMkLst>
          <pc:docMk/>
          <pc:sldMk cId="80289203" sldId="1758"/>
        </pc:sldMkLst>
        <pc:spChg chg="mod">
          <ac:chgData name="Daniel Khashabi" userId="62390808-c838-45e6-be59-d6fd0d208bc8" providerId="ADAL" clId="{869B6155-D3EA-B248-88FD-3C87DF8AEA16}" dt="2023-02-27T00:05:26.215" v="1557" actId="20577"/>
          <ac:spMkLst>
            <pc:docMk/>
            <pc:sldMk cId="80289203" sldId="1758"/>
            <ac:spMk id="4" creationId="{00000000-0000-0000-0000-000000000000}"/>
          </ac:spMkLst>
        </pc:spChg>
      </pc:sldChg>
      <pc:sldChg chg="addSp delSp modSp add mod addCm chgLayout">
        <pc:chgData name="Daniel Khashabi" userId="62390808-c838-45e6-be59-d6fd0d208bc8" providerId="ADAL" clId="{869B6155-D3EA-B248-88FD-3C87DF8AEA16}" dt="2023-02-27T00:32:34.364" v="2000"/>
        <pc:sldMkLst>
          <pc:docMk/>
          <pc:sldMk cId="3755822236" sldId="1758"/>
        </pc:sldMkLst>
        <pc:spChg chg="mod ord">
          <ac:chgData name="Daniel Khashabi" userId="62390808-c838-45e6-be59-d6fd0d208bc8" providerId="ADAL" clId="{869B6155-D3EA-B248-88FD-3C87DF8AEA16}" dt="2023-02-27T00:10:13.838" v="1648" actId="700"/>
          <ac:spMkLst>
            <pc:docMk/>
            <pc:sldMk cId="3755822236" sldId="1758"/>
            <ac:spMk id="2" creationId="{00000000-0000-0000-0000-000000000000}"/>
          </ac:spMkLst>
        </pc:spChg>
        <pc:spChg chg="del">
          <ac:chgData name="Daniel Khashabi" userId="62390808-c838-45e6-be59-d6fd0d208bc8" providerId="ADAL" clId="{869B6155-D3EA-B248-88FD-3C87DF8AEA16}" dt="2023-02-27T00:10:16.699" v="1649" actId="478"/>
          <ac:spMkLst>
            <pc:docMk/>
            <pc:sldMk cId="3755822236" sldId="1758"/>
            <ac:spMk id="6" creationId="{00000000-0000-0000-0000-000000000000}"/>
          </ac:spMkLst>
        </pc:spChg>
        <pc:spChg chg="del">
          <ac:chgData name="Daniel Khashabi" userId="62390808-c838-45e6-be59-d6fd0d208bc8" providerId="ADAL" clId="{869B6155-D3EA-B248-88FD-3C87DF8AEA16}" dt="2023-02-27T00:10:13.838" v="1648" actId="700"/>
          <ac:spMkLst>
            <pc:docMk/>
            <pc:sldMk cId="3755822236" sldId="1758"/>
            <ac:spMk id="7" creationId="{AAA01111-4DF6-6BBB-AB7C-1DC9C8F160AF}"/>
          </ac:spMkLst>
        </pc:spChg>
        <pc:spChg chg="add mod ord">
          <ac:chgData name="Daniel Khashabi" userId="62390808-c838-45e6-be59-d6fd0d208bc8" providerId="ADAL" clId="{869B6155-D3EA-B248-88FD-3C87DF8AEA16}" dt="2023-02-27T00:10:13.838" v="1648" actId="700"/>
          <ac:spMkLst>
            <pc:docMk/>
            <pc:sldMk cId="3755822236" sldId="1758"/>
            <ac:spMk id="8" creationId="{DF3C741B-575D-057E-29D4-F2DCD7357528}"/>
          </ac:spMkLst>
        </pc:spChg>
        <pc:picChg chg="mod">
          <ac:chgData name="Daniel Khashabi" userId="62390808-c838-45e6-be59-d6fd0d208bc8" providerId="ADAL" clId="{869B6155-D3EA-B248-88FD-3C87DF8AEA16}" dt="2023-02-27T00:10:53.760" v="1666" actId="1076"/>
          <ac:picMkLst>
            <pc:docMk/>
            <pc:sldMk cId="3755822236" sldId="1758"/>
            <ac:picMk id="5" creationId="{00000000-0000-0000-0000-000000000000}"/>
          </ac:picMkLst>
        </pc:pic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869B6155-D3EA-B248-88FD-3C87DF8AEA16}" dt="2023-02-27T00:32:34.364" v="2000"/>
              <pc2:cmMkLst xmlns:pc2="http://schemas.microsoft.com/office/powerpoint/2019/9/main/command">
                <pc:docMk/>
                <pc:sldMk cId="3755822236" sldId="1758"/>
                <pc2:cmMk id="{FCEB6BFB-18FB-0042-900C-CE157CF0D260}"/>
              </pc2:cmMkLst>
            </pc226:cmChg>
          </p:ext>
        </pc:extLst>
      </pc:sldChg>
      <pc:sldChg chg="add">
        <pc:chgData name="Daniel Khashabi" userId="62390808-c838-45e6-be59-d6fd0d208bc8" providerId="ADAL" clId="{869B6155-D3EA-B248-88FD-3C87DF8AEA16}" dt="2023-02-28T01:34:29.179" v="7432"/>
        <pc:sldMkLst>
          <pc:docMk/>
          <pc:sldMk cId="3656988731" sldId="1759"/>
        </pc:sldMkLst>
      </pc:sldChg>
      <pc:sldChg chg="addSp delSp modSp del mod">
        <pc:chgData name="Daniel Khashabi" userId="62390808-c838-45e6-be59-d6fd0d208bc8" providerId="ADAL" clId="{869B6155-D3EA-B248-88FD-3C87DF8AEA16}" dt="2023-02-28T01:34:12.257" v="7431" actId="2696"/>
        <pc:sldMkLst>
          <pc:docMk/>
          <pc:sldMk cId="3824973247" sldId="1759"/>
        </pc:sldMkLst>
        <pc:spChg chg="del">
          <ac:chgData name="Daniel Khashabi" userId="62390808-c838-45e6-be59-d6fd0d208bc8" providerId="ADAL" clId="{869B6155-D3EA-B248-88FD-3C87DF8AEA16}" dt="2023-02-28T01:14:58.954" v="6996"/>
          <ac:spMkLst>
            <pc:docMk/>
            <pc:sldMk cId="3824973247" sldId="1759"/>
            <ac:spMk id="2" creationId="{892D64E4-A8AD-4BFC-02B2-F43E2CBE3958}"/>
          </ac:spMkLst>
        </pc:spChg>
        <pc:spChg chg="del">
          <ac:chgData name="Daniel Khashabi" userId="62390808-c838-45e6-be59-d6fd0d208bc8" providerId="ADAL" clId="{869B6155-D3EA-B248-88FD-3C87DF8AEA16}" dt="2023-02-28T01:15:07.813" v="7000" actId="478"/>
          <ac:spMkLst>
            <pc:docMk/>
            <pc:sldMk cId="3824973247" sldId="1759"/>
            <ac:spMk id="3" creationId="{943C0393-BED5-5741-867C-2A8883E05369}"/>
          </ac:spMkLst>
        </pc:spChg>
        <pc:picChg chg="add mod">
          <ac:chgData name="Daniel Khashabi" userId="62390808-c838-45e6-be59-d6fd0d208bc8" providerId="ADAL" clId="{869B6155-D3EA-B248-88FD-3C87DF8AEA16}" dt="2023-02-28T01:15:02.399" v="6999" actId="1076"/>
          <ac:picMkLst>
            <pc:docMk/>
            <pc:sldMk cId="3824973247" sldId="1759"/>
            <ac:picMk id="5" creationId="{D8FF2B8A-A17F-DE0E-2CEE-3CC675B406CB}"/>
          </ac:picMkLst>
        </pc:picChg>
        <pc:picChg chg="del mod modCrop">
          <ac:chgData name="Daniel Khashabi" userId="62390808-c838-45e6-be59-d6fd0d208bc8" providerId="ADAL" clId="{869B6155-D3EA-B248-88FD-3C87DF8AEA16}" dt="2023-02-28T01:14:57.577" v="6995" actId="478"/>
          <ac:picMkLst>
            <pc:docMk/>
            <pc:sldMk cId="3824973247" sldId="1759"/>
            <ac:picMk id="920" creationId="{00000000-0000-0000-0000-000000000000}"/>
          </ac:picMkLst>
        </pc:picChg>
      </pc:sldChg>
      <pc:sldChg chg="modSp mod ord modShow">
        <pc:chgData name="Daniel Khashabi" userId="62390808-c838-45e6-be59-d6fd0d208bc8" providerId="ADAL" clId="{869B6155-D3EA-B248-88FD-3C87DF8AEA16}" dt="2023-03-02T14:49:44.764" v="9947"/>
        <pc:sldMkLst>
          <pc:docMk/>
          <pc:sldMk cId="3236888526" sldId="1760"/>
        </pc:sldMkLst>
        <pc:spChg chg="mod">
          <ac:chgData name="Daniel Khashabi" userId="62390808-c838-45e6-be59-d6fd0d208bc8" providerId="ADAL" clId="{869B6155-D3EA-B248-88FD-3C87DF8AEA16}" dt="2023-02-28T02:27:49.880" v="8083" actId="20577"/>
          <ac:spMkLst>
            <pc:docMk/>
            <pc:sldMk cId="3236888526" sldId="1760"/>
            <ac:spMk id="2" creationId="{00000000-0000-0000-0000-000000000000}"/>
          </ac:spMkLst>
        </pc:spChg>
        <pc:spChg chg="mod">
          <ac:chgData name="Daniel Khashabi" userId="62390808-c838-45e6-be59-d6fd0d208bc8" providerId="ADAL" clId="{869B6155-D3EA-B248-88FD-3C87DF8AEA16}" dt="2023-03-02T14:49:44.764" v="9947"/>
          <ac:spMkLst>
            <pc:docMk/>
            <pc:sldMk cId="3236888526" sldId="1760"/>
            <ac:spMk id="7" creationId="{00000000-0000-0000-0000-000000000000}"/>
          </ac:spMkLst>
        </pc:spChg>
        <pc:spChg chg="mod">
          <ac:chgData name="Daniel Khashabi" userId="62390808-c838-45e6-be59-d6fd0d208bc8" providerId="ADAL" clId="{869B6155-D3EA-B248-88FD-3C87DF8AEA16}" dt="2023-03-02T14:49:44.764" v="9947"/>
          <ac:spMkLst>
            <pc:docMk/>
            <pc:sldMk cId="3236888526" sldId="1760"/>
            <ac:spMk id="8" creationId="{00000000-0000-0000-0000-000000000000}"/>
          </ac:spMkLst>
        </pc:spChg>
        <pc:spChg chg="mod">
          <ac:chgData name="Daniel Khashabi" userId="62390808-c838-45e6-be59-d6fd0d208bc8" providerId="ADAL" clId="{869B6155-D3EA-B248-88FD-3C87DF8AEA16}" dt="2023-03-02T14:49:44.764" v="9947"/>
          <ac:spMkLst>
            <pc:docMk/>
            <pc:sldMk cId="3236888526" sldId="1760"/>
            <ac:spMk id="9" creationId="{00000000-0000-0000-0000-000000000000}"/>
          </ac:spMkLst>
        </pc:spChg>
        <pc:spChg chg="mod">
          <ac:chgData name="Daniel Khashabi" userId="62390808-c838-45e6-be59-d6fd0d208bc8" providerId="ADAL" clId="{869B6155-D3EA-B248-88FD-3C87DF8AEA16}" dt="2023-03-02T14:49:44.764" v="9947"/>
          <ac:spMkLst>
            <pc:docMk/>
            <pc:sldMk cId="3236888526" sldId="1760"/>
            <ac:spMk id="10" creationId="{00000000-0000-0000-0000-000000000000}"/>
          </ac:spMkLst>
        </pc:spChg>
        <pc:spChg chg="mod">
          <ac:chgData name="Daniel Khashabi" userId="62390808-c838-45e6-be59-d6fd0d208bc8" providerId="ADAL" clId="{869B6155-D3EA-B248-88FD-3C87DF8AEA16}" dt="2023-03-02T14:49:44.764" v="9947"/>
          <ac:spMkLst>
            <pc:docMk/>
            <pc:sldMk cId="3236888526" sldId="1760"/>
            <ac:spMk id="16" creationId="{00000000-0000-0000-0000-000000000000}"/>
          </ac:spMkLst>
        </pc:spChg>
      </pc:sldChg>
      <pc:sldChg chg="modSp">
        <pc:chgData name="Daniel Khashabi" userId="62390808-c838-45e6-be59-d6fd0d208bc8" providerId="ADAL" clId="{869B6155-D3EA-B248-88FD-3C87DF8AEA16}" dt="2023-03-02T14:49:44.764" v="9947"/>
        <pc:sldMkLst>
          <pc:docMk/>
          <pc:sldMk cId="669689574" sldId="1766"/>
        </pc:sldMkLst>
        <pc:spChg chg="mod">
          <ac:chgData name="Daniel Khashabi" userId="62390808-c838-45e6-be59-d6fd0d208bc8" providerId="ADAL" clId="{869B6155-D3EA-B248-88FD-3C87DF8AEA16}" dt="2023-03-02T14:49:44.764" v="9947"/>
          <ac:spMkLst>
            <pc:docMk/>
            <pc:sldMk cId="669689574" sldId="1766"/>
            <ac:spMk id="10" creationId="{00000000-0000-0000-0000-000000000000}"/>
          </ac:spMkLst>
        </pc:spChg>
        <pc:spChg chg="mod">
          <ac:chgData name="Daniel Khashabi" userId="62390808-c838-45e6-be59-d6fd0d208bc8" providerId="ADAL" clId="{869B6155-D3EA-B248-88FD-3C87DF8AEA16}" dt="2023-03-02T14:49:44.764" v="9947"/>
          <ac:spMkLst>
            <pc:docMk/>
            <pc:sldMk cId="669689574" sldId="1766"/>
            <ac:spMk id="11" creationId="{00000000-0000-0000-0000-000000000000}"/>
          </ac:spMkLst>
        </pc:spChg>
        <pc:spChg chg="mod">
          <ac:chgData name="Daniel Khashabi" userId="62390808-c838-45e6-be59-d6fd0d208bc8" providerId="ADAL" clId="{869B6155-D3EA-B248-88FD-3C87DF8AEA16}" dt="2023-03-02T14:49:44.764" v="9947"/>
          <ac:spMkLst>
            <pc:docMk/>
            <pc:sldMk cId="669689574" sldId="1766"/>
            <ac:spMk id="28" creationId="{00000000-0000-0000-0000-000000000000}"/>
          </ac:spMkLst>
        </pc:spChg>
      </pc:sldChg>
      <pc:sldChg chg="del">
        <pc:chgData name="Daniel Khashabi" userId="62390808-c838-45e6-be59-d6fd0d208bc8" providerId="ADAL" clId="{869B6155-D3EA-B248-88FD-3C87DF8AEA16}" dt="2023-02-28T02:35:22.503" v="8396" actId="2696"/>
        <pc:sldMkLst>
          <pc:docMk/>
          <pc:sldMk cId="0" sldId="1769"/>
        </pc:sldMkLst>
      </pc:sldChg>
      <pc:sldChg chg="addSp delSp modSp mod modShow">
        <pc:chgData name="Daniel Khashabi" userId="62390808-c838-45e6-be59-d6fd0d208bc8" providerId="ADAL" clId="{869B6155-D3EA-B248-88FD-3C87DF8AEA16}" dt="2023-02-28T02:44:13.854" v="8563" actId="729"/>
        <pc:sldMkLst>
          <pc:docMk/>
          <pc:sldMk cId="0" sldId="1770"/>
        </pc:sldMkLst>
        <pc:spChg chg="mod">
          <ac:chgData name="Daniel Khashabi" userId="62390808-c838-45e6-be59-d6fd0d208bc8" providerId="ADAL" clId="{869B6155-D3EA-B248-88FD-3C87DF8AEA16}" dt="2023-02-28T02:41:44.735" v="8561" actId="2711"/>
          <ac:spMkLst>
            <pc:docMk/>
            <pc:sldMk cId="0" sldId="1770"/>
            <ac:spMk id="4" creationId="{00000000-0000-0000-0000-000000000000}"/>
          </ac:spMkLst>
        </pc:spChg>
        <pc:spChg chg="del">
          <ac:chgData name="Daniel Khashabi" userId="62390808-c838-45e6-be59-d6fd0d208bc8" providerId="ADAL" clId="{869B6155-D3EA-B248-88FD-3C87DF8AEA16}" dt="2023-02-28T02:38:23.994" v="8557" actId="478"/>
          <ac:spMkLst>
            <pc:docMk/>
            <pc:sldMk cId="0" sldId="1770"/>
            <ac:spMk id="12" creationId="{00000000-0000-0000-0000-000000000000}"/>
          </ac:spMkLst>
        </pc:spChg>
        <pc:spChg chg="add mod">
          <ac:chgData name="Daniel Khashabi" userId="62390808-c838-45e6-be59-d6fd0d208bc8" providerId="ADAL" clId="{869B6155-D3EA-B248-88FD-3C87DF8AEA16}" dt="2023-02-28T02:38:24.409" v="8558"/>
          <ac:spMkLst>
            <pc:docMk/>
            <pc:sldMk cId="0" sldId="1770"/>
            <ac:spMk id="14" creationId="{CBEFBEE1-119F-59E6-1AE2-FC21BAD31DE3}"/>
          </ac:spMkLst>
        </pc:spChg>
      </pc:sldChg>
      <pc:sldChg chg="mod modShow">
        <pc:chgData name="Daniel Khashabi" userId="62390808-c838-45e6-be59-d6fd0d208bc8" providerId="ADAL" clId="{869B6155-D3EA-B248-88FD-3C87DF8AEA16}" dt="2023-02-28T02:46:14.891" v="8564" actId="729"/>
        <pc:sldMkLst>
          <pc:docMk/>
          <pc:sldMk cId="0" sldId="1773"/>
        </pc:sldMkLst>
      </pc:sldChg>
      <pc:sldChg chg="modSp">
        <pc:chgData name="Daniel Khashabi" userId="62390808-c838-45e6-be59-d6fd0d208bc8" providerId="ADAL" clId="{869B6155-D3EA-B248-88FD-3C87DF8AEA16}" dt="2023-03-02T14:49:44.764" v="9947"/>
        <pc:sldMkLst>
          <pc:docMk/>
          <pc:sldMk cId="0" sldId="1783"/>
        </pc:sldMkLst>
        <pc:spChg chg="mod">
          <ac:chgData name="Daniel Khashabi" userId="62390808-c838-45e6-be59-d6fd0d208bc8" providerId="ADAL" clId="{869B6155-D3EA-B248-88FD-3C87DF8AEA16}" dt="2023-03-02T14:49:44.764" v="9947"/>
          <ac:spMkLst>
            <pc:docMk/>
            <pc:sldMk cId="0" sldId="1783"/>
            <ac:spMk id="3" creationId="{00000000-0000-0000-0000-000000000000}"/>
          </ac:spMkLst>
        </pc:spChg>
      </pc:sldChg>
      <pc:sldChg chg="modSp mod">
        <pc:chgData name="Daniel Khashabi" userId="62390808-c838-45e6-be59-d6fd0d208bc8" providerId="ADAL" clId="{869B6155-D3EA-B248-88FD-3C87DF8AEA16}" dt="2023-02-27T02:26:18.344" v="4249" actId="1076"/>
        <pc:sldMkLst>
          <pc:docMk/>
          <pc:sldMk cId="2894810001" sldId="1784"/>
        </pc:sldMkLst>
        <pc:spChg chg="mod">
          <ac:chgData name="Daniel Khashabi" userId="62390808-c838-45e6-be59-d6fd0d208bc8" providerId="ADAL" clId="{869B6155-D3EA-B248-88FD-3C87DF8AEA16}" dt="2023-02-27T02:26:18.344" v="4249" actId="1076"/>
          <ac:spMkLst>
            <pc:docMk/>
            <pc:sldMk cId="2894810001" sldId="1784"/>
            <ac:spMk id="3" creationId="{742098B5-3716-BBD2-0AAF-42AC45169A7D}"/>
          </ac:spMkLst>
        </pc:spChg>
        <pc:spChg chg="mod">
          <ac:chgData name="Daniel Khashabi" userId="62390808-c838-45e6-be59-d6fd0d208bc8" providerId="ADAL" clId="{869B6155-D3EA-B248-88FD-3C87DF8AEA16}" dt="2023-02-26T18:56:47.787" v="433" actId="20577"/>
          <ac:spMkLst>
            <pc:docMk/>
            <pc:sldMk cId="2894810001" sldId="1784"/>
            <ac:spMk id="59" creationId="{00000000-0000-0000-0000-000000000000}"/>
          </ac:spMkLst>
        </pc:spChg>
      </pc:sldChg>
      <pc:sldChg chg="del">
        <pc:chgData name="Daniel Khashabi" userId="62390808-c838-45e6-be59-d6fd0d208bc8" providerId="ADAL" clId="{869B6155-D3EA-B248-88FD-3C87DF8AEA16}" dt="2023-02-28T02:09:03.317" v="7529" actId="2696"/>
        <pc:sldMkLst>
          <pc:docMk/>
          <pc:sldMk cId="3331867881" sldId="1786"/>
        </pc:sldMkLst>
      </pc:sldChg>
      <pc:sldChg chg="addSp delSp modSp mod">
        <pc:chgData name="Daniel Khashabi" userId="62390808-c838-45e6-be59-d6fd0d208bc8" providerId="ADAL" clId="{869B6155-D3EA-B248-88FD-3C87DF8AEA16}" dt="2023-03-02T14:59:48.396" v="10165" actId="368"/>
        <pc:sldMkLst>
          <pc:docMk/>
          <pc:sldMk cId="0" sldId="1787"/>
        </pc:sldMkLst>
        <pc:spChg chg="del">
          <ac:chgData name="Daniel Khashabi" userId="62390808-c838-45e6-be59-d6fd0d208bc8" providerId="ADAL" clId="{869B6155-D3EA-B248-88FD-3C87DF8AEA16}" dt="2023-02-28T02:10:30.018" v="7567" actId="478"/>
          <ac:spMkLst>
            <pc:docMk/>
            <pc:sldMk cId="0" sldId="1787"/>
            <ac:spMk id="3" creationId="{00000000-0000-0000-0000-000000000000}"/>
          </ac:spMkLst>
        </pc:spChg>
        <pc:spChg chg="mod">
          <ac:chgData name="Daniel Khashabi" userId="62390808-c838-45e6-be59-d6fd0d208bc8" providerId="ADAL" clId="{869B6155-D3EA-B248-88FD-3C87DF8AEA16}" dt="2023-03-02T14:49:44.764" v="9947"/>
          <ac:spMkLst>
            <pc:docMk/>
            <pc:sldMk cId="0" sldId="1787"/>
            <ac:spMk id="4" creationId="{00000000-0000-0000-0000-000000000000}"/>
          </ac:spMkLst>
        </pc:spChg>
        <pc:spChg chg="mod">
          <ac:chgData name="Daniel Khashabi" userId="62390808-c838-45e6-be59-d6fd0d208bc8" providerId="ADAL" clId="{869B6155-D3EA-B248-88FD-3C87DF8AEA16}" dt="2023-03-02T14:49:44.764" v="9947"/>
          <ac:spMkLst>
            <pc:docMk/>
            <pc:sldMk cId="0" sldId="1787"/>
            <ac:spMk id="5" creationId="{00000000-0000-0000-0000-000000000000}"/>
          </ac:spMkLst>
        </pc:spChg>
        <pc:spChg chg="mod">
          <ac:chgData name="Daniel Khashabi" userId="62390808-c838-45e6-be59-d6fd0d208bc8" providerId="ADAL" clId="{869B6155-D3EA-B248-88FD-3C87DF8AEA16}" dt="2023-03-02T14:59:48.396" v="10165" actId="368"/>
          <ac:spMkLst>
            <pc:docMk/>
            <pc:sldMk cId="0" sldId="1787"/>
            <ac:spMk id="9" creationId="{00000000-0000-0000-0000-000000000000}"/>
          </ac:spMkLst>
        </pc:spChg>
        <pc:spChg chg="mod">
          <ac:chgData name="Daniel Khashabi" userId="62390808-c838-45e6-be59-d6fd0d208bc8" providerId="ADAL" clId="{869B6155-D3EA-B248-88FD-3C87DF8AEA16}" dt="2023-02-28T02:14:40.125" v="7756" actId="5793"/>
          <ac:spMkLst>
            <pc:docMk/>
            <pc:sldMk cId="0" sldId="1787"/>
            <ac:spMk id="21" creationId="{00000000-0000-0000-0000-000000000000}"/>
          </ac:spMkLst>
        </pc:spChg>
        <pc:spChg chg="add del mod">
          <ac:chgData name="Daniel Khashabi" userId="62390808-c838-45e6-be59-d6fd0d208bc8" providerId="ADAL" clId="{869B6155-D3EA-B248-88FD-3C87DF8AEA16}" dt="2023-02-28T02:10:33.195" v="7573"/>
          <ac:spMkLst>
            <pc:docMk/>
            <pc:sldMk cId="0" sldId="1787"/>
            <ac:spMk id="26" creationId="{2CE14EBA-0642-5A19-48EE-9D3D2FE8671F}"/>
          </ac:spMkLst>
        </pc:spChg>
        <pc:spChg chg="add del mod">
          <ac:chgData name="Daniel Khashabi" userId="62390808-c838-45e6-be59-d6fd0d208bc8" providerId="ADAL" clId="{869B6155-D3EA-B248-88FD-3C87DF8AEA16}" dt="2023-02-28T02:10:32.239" v="7572"/>
          <ac:spMkLst>
            <pc:docMk/>
            <pc:sldMk cId="0" sldId="1787"/>
            <ac:spMk id="27" creationId="{74703FA8-99DA-DD2A-15AC-FFD104EAD864}"/>
          </ac:spMkLst>
        </pc:spChg>
        <pc:spChg chg="add mod">
          <ac:chgData name="Daniel Khashabi" userId="62390808-c838-45e6-be59-d6fd0d208bc8" providerId="ADAL" clId="{869B6155-D3EA-B248-88FD-3C87DF8AEA16}" dt="2023-03-02T14:59:43.422" v="10163" actId="368"/>
          <ac:spMkLst>
            <pc:docMk/>
            <pc:sldMk cId="0" sldId="1787"/>
            <ac:spMk id="28" creationId="{9C6A3AE1-E626-0C21-AF54-0E450FF5407C}"/>
          </ac:spMkLst>
        </pc:spChg>
      </pc:sldChg>
      <pc:sldChg chg="del mod modShow">
        <pc:chgData name="Daniel Khashabi" userId="62390808-c838-45e6-be59-d6fd0d208bc8" providerId="ADAL" clId="{869B6155-D3EA-B248-88FD-3C87DF8AEA16}" dt="2023-03-02T15:02:48.706" v="10176" actId="2696"/>
        <pc:sldMkLst>
          <pc:docMk/>
          <pc:sldMk cId="0" sldId="1788"/>
        </pc:sldMkLst>
      </pc:sldChg>
      <pc:sldChg chg="modSp del mod modShow">
        <pc:chgData name="Daniel Khashabi" userId="62390808-c838-45e6-be59-d6fd0d208bc8" providerId="ADAL" clId="{869B6155-D3EA-B248-88FD-3C87DF8AEA16}" dt="2023-03-02T15:02:48.706" v="10176" actId="2696"/>
        <pc:sldMkLst>
          <pc:docMk/>
          <pc:sldMk cId="0" sldId="1789"/>
        </pc:sldMkLst>
        <pc:spChg chg="mod">
          <ac:chgData name="Daniel Khashabi" userId="62390808-c838-45e6-be59-d6fd0d208bc8" providerId="ADAL" clId="{869B6155-D3EA-B248-88FD-3C87DF8AEA16}" dt="2023-03-02T14:49:44.764" v="9947"/>
          <ac:spMkLst>
            <pc:docMk/>
            <pc:sldMk cId="0" sldId="1789"/>
            <ac:spMk id="3" creationId="{00000000-0000-0000-0000-000000000000}"/>
          </ac:spMkLst>
        </pc:spChg>
        <pc:spChg chg="mod">
          <ac:chgData name="Daniel Khashabi" userId="62390808-c838-45e6-be59-d6fd0d208bc8" providerId="ADAL" clId="{869B6155-D3EA-B248-88FD-3C87DF8AEA16}" dt="2023-03-02T14:49:44.764" v="9947"/>
          <ac:spMkLst>
            <pc:docMk/>
            <pc:sldMk cId="0" sldId="1789"/>
            <ac:spMk id="4" creationId="{00000000-0000-0000-0000-000000000000}"/>
          </ac:spMkLst>
        </pc:spChg>
        <pc:spChg chg="mod">
          <ac:chgData name="Daniel Khashabi" userId="62390808-c838-45e6-be59-d6fd0d208bc8" providerId="ADAL" clId="{869B6155-D3EA-B248-88FD-3C87DF8AEA16}" dt="2023-03-02T14:49:44.764" v="9947"/>
          <ac:spMkLst>
            <pc:docMk/>
            <pc:sldMk cId="0" sldId="1789"/>
            <ac:spMk id="14" creationId="{00000000-0000-0000-0000-000000000000}"/>
          </ac:spMkLst>
        </pc:spChg>
      </pc:sldChg>
      <pc:sldChg chg="modSp del mod modShow">
        <pc:chgData name="Daniel Khashabi" userId="62390808-c838-45e6-be59-d6fd0d208bc8" providerId="ADAL" clId="{869B6155-D3EA-B248-88FD-3C87DF8AEA16}" dt="2023-03-02T15:02:48.706" v="10176" actId="2696"/>
        <pc:sldMkLst>
          <pc:docMk/>
          <pc:sldMk cId="0" sldId="1790"/>
        </pc:sldMkLst>
        <pc:spChg chg="mod">
          <ac:chgData name="Daniel Khashabi" userId="62390808-c838-45e6-be59-d6fd0d208bc8" providerId="ADAL" clId="{869B6155-D3EA-B248-88FD-3C87DF8AEA16}" dt="2023-03-02T14:49:44.764" v="9947"/>
          <ac:spMkLst>
            <pc:docMk/>
            <pc:sldMk cId="0" sldId="1790"/>
            <ac:spMk id="3" creationId="{00000000-0000-0000-0000-000000000000}"/>
          </ac:spMkLst>
        </pc:spChg>
        <pc:spChg chg="mod">
          <ac:chgData name="Daniel Khashabi" userId="62390808-c838-45e6-be59-d6fd0d208bc8" providerId="ADAL" clId="{869B6155-D3EA-B248-88FD-3C87DF8AEA16}" dt="2023-03-02T14:49:44.764" v="9947"/>
          <ac:spMkLst>
            <pc:docMk/>
            <pc:sldMk cId="0" sldId="1790"/>
            <ac:spMk id="7" creationId="{00000000-0000-0000-0000-000000000000}"/>
          </ac:spMkLst>
        </pc:spChg>
        <pc:spChg chg="mod">
          <ac:chgData name="Daniel Khashabi" userId="62390808-c838-45e6-be59-d6fd0d208bc8" providerId="ADAL" clId="{869B6155-D3EA-B248-88FD-3C87DF8AEA16}" dt="2023-03-02T14:49:44.764" v="9947"/>
          <ac:spMkLst>
            <pc:docMk/>
            <pc:sldMk cId="0" sldId="1790"/>
            <ac:spMk id="19" creationId="{00000000-0000-0000-0000-000000000000}"/>
          </ac:spMkLst>
        </pc:spChg>
      </pc:sldChg>
      <pc:sldChg chg="modSp del mod modShow">
        <pc:chgData name="Daniel Khashabi" userId="62390808-c838-45e6-be59-d6fd0d208bc8" providerId="ADAL" clId="{869B6155-D3EA-B248-88FD-3C87DF8AEA16}" dt="2023-03-02T15:02:48.706" v="10176" actId="2696"/>
        <pc:sldMkLst>
          <pc:docMk/>
          <pc:sldMk cId="0" sldId="1791"/>
        </pc:sldMkLst>
        <pc:spChg chg="mod">
          <ac:chgData name="Daniel Khashabi" userId="62390808-c838-45e6-be59-d6fd0d208bc8" providerId="ADAL" clId="{869B6155-D3EA-B248-88FD-3C87DF8AEA16}" dt="2023-03-02T14:49:44.764" v="9947"/>
          <ac:spMkLst>
            <pc:docMk/>
            <pc:sldMk cId="0" sldId="1791"/>
            <ac:spMk id="2" creationId="{00000000-0000-0000-0000-000000000000}"/>
          </ac:spMkLst>
        </pc:spChg>
        <pc:spChg chg="mod">
          <ac:chgData name="Daniel Khashabi" userId="62390808-c838-45e6-be59-d6fd0d208bc8" providerId="ADAL" clId="{869B6155-D3EA-B248-88FD-3C87DF8AEA16}" dt="2023-03-02T14:49:44.764" v="9947"/>
          <ac:spMkLst>
            <pc:docMk/>
            <pc:sldMk cId="0" sldId="1791"/>
            <ac:spMk id="4" creationId="{00000000-0000-0000-0000-000000000000}"/>
          </ac:spMkLst>
        </pc:spChg>
        <pc:spChg chg="mod">
          <ac:chgData name="Daniel Khashabi" userId="62390808-c838-45e6-be59-d6fd0d208bc8" providerId="ADAL" clId="{869B6155-D3EA-B248-88FD-3C87DF8AEA16}" dt="2023-03-02T14:49:44.764" v="9947"/>
          <ac:spMkLst>
            <pc:docMk/>
            <pc:sldMk cId="0" sldId="1791"/>
            <ac:spMk id="20" creationId="{00000000-0000-0000-0000-000000000000}"/>
          </ac:spMkLst>
        </pc:spChg>
      </pc:sldChg>
      <pc:sldChg chg="del mod modShow">
        <pc:chgData name="Daniel Khashabi" userId="62390808-c838-45e6-be59-d6fd0d208bc8" providerId="ADAL" clId="{869B6155-D3EA-B248-88FD-3C87DF8AEA16}" dt="2023-03-02T15:02:48.706" v="10176" actId="2696"/>
        <pc:sldMkLst>
          <pc:docMk/>
          <pc:sldMk cId="0" sldId="1792"/>
        </pc:sldMkLst>
      </pc:sldChg>
      <pc:sldChg chg="modSp del mod modShow">
        <pc:chgData name="Daniel Khashabi" userId="62390808-c838-45e6-be59-d6fd0d208bc8" providerId="ADAL" clId="{869B6155-D3EA-B248-88FD-3C87DF8AEA16}" dt="2023-03-02T15:02:48.706" v="10176" actId="2696"/>
        <pc:sldMkLst>
          <pc:docMk/>
          <pc:sldMk cId="0" sldId="1793"/>
        </pc:sldMkLst>
        <pc:spChg chg="mod">
          <ac:chgData name="Daniel Khashabi" userId="62390808-c838-45e6-be59-d6fd0d208bc8" providerId="ADAL" clId="{869B6155-D3EA-B248-88FD-3C87DF8AEA16}" dt="2023-03-02T14:49:44.764" v="9947"/>
          <ac:spMkLst>
            <pc:docMk/>
            <pc:sldMk cId="0" sldId="1793"/>
            <ac:spMk id="3" creationId="{00000000-0000-0000-0000-000000000000}"/>
          </ac:spMkLst>
        </pc:spChg>
        <pc:spChg chg="mod">
          <ac:chgData name="Daniel Khashabi" userId="62390808-c838-45e6-be59-d6fd0d208bc8" providerId="ADAL" clId="{869B6155-D3EA-B248-88FD-3C87DF8AEA16}" dt="2023-03-02T14:49:44.764" v="9947"/>
          <ac:spMkLst>
            <pc:docMk/>
            <pc:sldMk cId="0" sldId="1793"/>
            <ac:spMk id="4" creationId="{00000000-0000-0000-0000-000000000000}"/>
          </ac:spMkLst>
        </pc:spChg>
        <pc:spChg chg="mod">
          <ac:chgData name="Daniel Khashabi" userId="62390808-c838-45e6-be59-d6fd0d208bc8" providerId="ADAL" clId="{869B6155-D3EA-B248-88FD-3C87DF8AEA16}" dt="2023-03-02T14:49:44.764" v="9947"/>
          <ac:spMkLst>
            <pc:docMk/>
            <pc:sldMk cId="0" sldId="1793"/>
            <ac:spMk id="8" creationId="{00000000-0000-0000-0000-000000000000}"/>
          </ac:spMkLst>
        </pc:spChg>
      </pc:sldChg>
      <pc:sldChg chg="del mod modShow">
        <pc:chgData name="Daniel Khashabi" userId="62390808-c838-45e6-be59-d6fd0d208bc8" providerId="ADAL" clId="{869B6155-D3EA-B248-88FD-3C87DF8AEA16}" dt="2023-03-02T15:02:48.706" v="10176" actId="2696"/>
        <pc:sldMkLst>
          <pc:docMk/>
          <pc:sldMk cId="0" sldId="1794"/>
        </pc:sldMkLst>
      </pc:sldChg>
      <pc:sldChg chg="del mod modShow">
        <pc:chgData name="Daniel Khashabi" userId="62390808-c838-45e6-be59-d6fd0d208bc8" providerId="ADAL" clId="{869B6155-D3EA-B248-88FD-3C87DF8AEA16}" dt="2023-03-02T15:02:48.706" v="10176" actId="2696"/>
        <pc:sldMkLst>
          <pc:docMk/>
          <pc:sldMk cId="0" sldId="1795"/>
        </pc:sldMkLst>
      </pc:sldChg>
      <pc:sldChg chg="del mod modShow">
        <pc:chgData name="Daniel Khashabi" userId="62390808-c838-45e6-be59-d6fd0d208bc8" providerId="ADAL" clId="{869B6155-D3EA-B248-88FD-3C87DF8AEA16}" dt="2023-03-02T15:02:48.706" v="10176" actId="2696"/>
        <pc:sldMkLst>
          <pc:docMk/>
          <pc:sldMk cId="0" sldId="1796"/>
        </pc:sldMkLst>
      </pc:sldChg>
      <pc:sldChg chg="del mod modShow">
        <pc:chgData name="Daniel Khashabi" userId="62390808-c838-45e6-be59-d6fd0d208bc8" providerId="ADAL" clId="{869B6155-D3EA-B248-88FD-3C87DF8AEA16}" dt="2023-03-02T15:02:48.706" v="10176" actId="2696"/>
        <pc:sldMkLst>
          <pc:docMk/>
          <pc:sldMk cId="0" sldId="1797"/>
        </pc:sldMkLst>
      </pc:sldChg>
      <pc:sldChg chg="del mod modShow">
        <pc:chgData name="Daniel Khashabi" userId="62390808-c838-45e6-be59-d6fd0d208bc8" providerId="ADAL" clId="{869B6155-D3EA-B248-88FD-3C87DF8AEA16}" dt="2023-03-02T15:02:48.706" v="10176" actId="2696"/>
        <pc:sldMkLst>
          <pc:docMk/>
          <pc:sldMk cId="0" sldId="1798"/>
        </pc:sldMkLst>
      </pc:sldChg>
      <pc:sldChg chg="del mod modShow">
        <pc:chgData name="Daniel Khashabi" userId="62390808-c838-45e6-be59-d6fd0d208bc8" providerId="ADAL" clId="{869B6155-D3EA-B248-88FD-3C87DF8AEA16}" dt="2023-03-02T15:02:48.706" v="10176" actId="2696"/>
        <pc:sldMkLst>
          <pc:docMk/>
          <pc:sldMk cId="0" sldId="1799"/>
        </pc:sldMkLst>
      </pc:sldChg>
      <pc:sldChg chg="del mod modShow">
        <pc:chgData name="Daniel Khashabi" userId="62390808-c838-45e6-be59-d6fd0d208bc8" providerId="ADAL" clId="{869B6155-D3EA-B248-88FD-3C87DF8AEA16}" dt="2023-03-02T15:02:48.706" v="10176" actId="2696"/>
        <pc:sldMkLst>
          <pc:docMk/>
          <pc:sldMk cId="0" sldId="1800"/>
        </pc:sldMkLst>
      </pc:sldChg>
      <pc:sldChg chg="modSp">
        <pc:chgData name="Daniel Khashabi" userId="62390808-c838-45e6-be59-d6fd0d208bc8" providerId="ADAL" clId="{869B6155-D3EA-B248-88FD-3C87DF8AEA16}" dt="2023-03-02T14:49:44.764" v="9947"/>
        <pc:sldMkLst>
          <pc:docMk/>
          <pc:sldMk cId="0" sldId="1804"/>
        </pc:sldMkLst>
        <pc:spChg chg="mod">
          <ac:chgData name="Daniel Khashabi" userId="62390808-c838-45e6-be59-d6fd0d208bc8" providerId="ADAL" clId="{869B6155-D3EA-B248-88FD-3C87DF8AEA16}" dt="2023-03-02T14:49:44.764" v="9947"/>
          <ac:spMkLst>
            <pc:docMk/>
            <pc:sldMk cId="0" sldId="1804"/>
            <ac:spMk id="3" creationId="{00000000-0000-0000-0000-000000000000}"/>
          </ac:spMkLst>
        </pc:spChg>
        <pc:spChg chg="mod">
          <ac:chgData name="Daniel Khashabi" userId="62390808-c838-45e6-be59-d6fd0d208bc8" providerId="ADAL" clId="{869B6155-D3EA-B248-88FD-3C87DF8AEA16}" dt="2023-03-02T14:49:44.764" v="9947"/>
          <ac:spMkLst>
            <pc:docMk/>
            <pc:sldMk cId="0" sldId="1804"/>
            <ac:spMk id="4" creationId="{00000000-0000-0000-0000-000000000000}"/>
          </ac:spMkLst>
        </pc:spChg>
        <pc:spChg chg="mod">
          <ac:chgData name="Daniel Khashabi" userId="62390808-c838-45e6-be59-d6fd0d208bc8" providerId="ADAL" clId="{869B6155-D3EA-B248-88FD-3C87DF8AEA16}" dt="2023-03-02T14:49:44.764" v="9947"/>
          <ac:spMkLst>
            <pc:docMk/>
            <pc:sldMk cId="0" sldId="1804"/>
            <ac:spMk id="8" creationId="{00000000-0000-0000-0000-000000000000}"/>
          </ac:spMkLst>
        </pc:spChg>
      </pc:sldChg>
      <pc:sldChg chg="modSp">
        <pc:chgData name="Daniel Khashabi" userId="62390808-c838-45e6-be59-d6fd0d208bc8" providerId="ADAL" clId="{869B6155-D3EA-B248-88FD-3C87DF8AEA16}" dt="2023-03-02T14:49:44.764" v="9947"/>
        <pc:sldMkLst>
          <pc:docMk/>
          <pc:sldMk cId="0" sldId="1805"/>
        </pc:sldMkLst>
        <pc:spChg chg="mod">
          <ac:chgData name="Daniel Khashabi" userId="62390808-c838-45e6-be59-d6fd0d208bc8" providerId="ADAL" clId="{869B6155-D3EA-B248-88FD-3C87DF8AEA16}" dt="2023-03-02T14:49:44.764" v="9947"/>
          <ac:spMkLst>
            <pc:docMk/>
            <pc:sldMk cId="0" sldId="1805"/>
            <ac:spMk id="6" creationId="{00000000-0000-0000-0000-000000000000}"/>
          </ac:spMkLst>
        </pc:spChg>
        <pc:spChg chg="mod">
          <ac:chgData name="Daniel Khashabi" userId="62390808-c838-45e6-be59-d6fd0d208bc8" providerId="ADAL" clId="{869B6155-D3EA-B248-88FD-3C87DF8AEA16}" dt="2023-03-02T14:49:44.764" v="9947"/>
          <ac:spMkLst>
            <pc:docMk/>
            <pc:sldMk cId="0" sldId="1805"/>
            <ac:spMk id="7" creationId="{00000000-0000-0000-0000-000000000000}"/>
          </ac:spMkLst>
        </pc:spChg>
        <pc:spChg chg="mod">
          <ac:chgData name="Daniel Khashabi" userId="62390808-c838-45e6-be59-d6fd0d208bc8" providerId="ADAL" clId="{869B6155-D3EA-B248-88FD-3C87DF8AEA16}" dt="2023-03-02T14:49:44.764" v="9947"/>
          <ac:spMkLst>
            <pc:docMk/>
            <pc:sldMk cId="0" sldId="1805"/>
            <ac:spMk id="11" creationId="{00000000-0000-0000-0000-000000000000}"/>
          </ac:spMkLst>
        </pc:spChg>
      </pc:sldChg>
      <pc:sldChg chg="modSp">
        <pc:chgData name="Daniel Khashabi" userId="62390808-c838-45e6-be59-d6fd0d208bc8" providerId="ADAL" clId="{869B6155-D3EA-B248-88FD-3C87DF8AEA16}" dt="2023-03-02T14:49:44.764" v="9947"/>
        <pc:sldMkLst>
          <pc:docMk/>
          <pc:sldMk cId="0" sldId="1810"/>
        </pc:sldMkLst>
        <pc:spChg chg="mod">
          <ac:chgData name="Daniel Khashabi" userId="62390808-c838-45e6-be59-d6fd0d208bc8" providerId="ADAL" clId="{869B6155-D3EA-B248-88FD-3C87DF8AEA16}" dt="2023-03-02T14:49:44.764" v="9947"/>
          <ac:spMkLst>
            <pc:docMk/>
            <pc:sldMk cId="0" sldId="1810"/>
            <ac:spMk id="4" creationId="{00000000-0000-0000-0000-000000000000}"/>
          </ac:spMkLst>
        </pc:spChg>
        <pc:spChg chg="mod">
          <ac:chgData name="Daniel Khashabi" userId="62390808-c838-45e6-be59-d6fd0d208bc8" providerId="ADAL" clId="{869B6155-D3EA-B248-88FD-3C87DF8AEA16}" dt="2023-03-02T14:49:44.764" v="9947"/>
          <ac:spMkLst>
            <pc:docMk/>
            <pc:sldMk cId="0" sldId="1810"/>
            <ac:spMk id="5" creationId="{00000000-0000-0000-0000-000000000000}"/>
          </ac:spMkLst>
        </pc:spChg>
        <pc:spChg chg="mod">
          <ac:chgData name="Daniel Khashabi" userId="62390808-c838-45e6-be59-d6fd0d208bc8" providerId="ADAL" clId="{869B6155-D3EA-B248-88FD-3C87DF8AEA16}" dt="2023-03-02T14:49:44.764" v="9947"/>
          <ac:spMkLst>
            <pc:docMk/>
            <pc:sldMk cId="0" sldId="1810"/>
            <ac:spMk id="9" creationId="{00000000-0000-0000-0000-000000000000}"/>
          </ac:spMkLst>
        </pc:spChg>
      </pc:sldChg>
      <pc:sldChg chg="modSp">
        <pc:chgData name="Daniel Khashabi" userId="62390808-c838-45e6-be59-d6fd0d208bc8" providerId="ADAL" clId="{869B6155-D3EA-B248-88FD-3C87DF8AEA16}" dt="2023-03-02T14:49:44.764" v="9947"/>
        <pc:sldMkLst>
          <pc:docMk/>
          <pc:sldMk cId="0" sldId="1811"/>
        </pc:sldMkLst>
        <pc:spChg chg="mod">
          <ac:chgData name="Daniel Khashabi" userId="62390808-c838-45e6-be59-d6fd0d208bc8" providerId="ADAL" clId="{869B6155-D3EA-B248-88FD-3C87DF8AEA16}" dt="2023-03-02T14:49:44.764" v="9947"/>
          <ac:spMkLst>
            <pc:docMk/>
            <pc:sldMk cId="0" sldId="1811"/>
            <ac:spMk id="3" creationId="{00000000-0000-0000-0000-000000000000}"/>
          </ac:spMkLst>
        </pc:spChg>
        <pc:spChg chg="mod">
          <ac:chgData name="Daniel Khashabi" userId="62390808-c838-45e6-be59-d6fd0d208bc8" providerId="ADAL" clId="{869B6155-D3EA-B248-88FD-3C87DF8AEA16}" dt="2023-03-02T14:49:44.764" v="9947"/>
          <ac:spMkLst>
            <pc:docMk/>
            <pc:sldMk cId="0" sldId="1811"/>
            <ac:spMk id="4" creationId="{00000000-0000-0000-0000-000000000000}"/>
          </ac:spMkLst>
        </pc:spChg>
        <pc:spChg chg="mod">
          <ac:chgData name="Daniel Khashabi" userId="62390808-c838-45e6-be59-d6fd0d208bc8" providerId="ADAL" clId="{869B6155-D3EA-B248-88FD-3C87DF8AEA16}" dt="2023-03-02T14:49:44.764" v="9947"/>
          <ac:spMkLst>
            <pc:docMk/>
            <pc:sldMk cId="0" sldId="1811"/>
            <ac:spMk id="8" creationId="{00000000-0000-0000-0000-000000000000}"/>
          </ac:spMkLst>
        </pc:spChg>
      </pc:sldChg>
      <pc:sldChg chg="modSp">
        <pc:chgData name="Daniel Khashabi" userId="62390808-c838-45e6-be59-d6fd0d208bc8" providerId="ADAL" clId="{869B6155-D3EA-B248-88FD-3C87DF8AEA16}" dt="2023-03-02T14:49:44.764" v="9947"/>
        <pc:sldMkLst>
          <pc:docMk/>
          <pc:sldMk cId="1280531687" sldId="1825"/>
        </pc:sldMkLst>
        <pc:spChg chg="mod">
          <ac:chgData name="Daniel Khashabi" userId="62390808-c838-45e6-be59-d6fd0d208bc8" providerId="ADAL" clId="{869B6155-D3EA-B248-88FD-3C87DF8AEA16}" dt="2023-03-02T14:49:44.764" v="9947"/>
          <ac:spMkLst>
            <pc:docMk/>
            <pc:sldMk cId="1280531687" sldId="1825"/>
            <ac:spMk id="9" creationId="{00000000-0000-0000-0000-000000000000}"/>
          </ac:spMkLst>
        </pc:spChg>
      </pc:sldChg>
      <pc:sldChg chg="modSp">
        <pc:chgData name="Daniel Khashabi" userId="62390808-c838-45e6-be59-d6fd0d208bc8" providerId="ADAL" clId="{869B6155-D3EA-B248-88FD-3C87DF8AEA16}" dt="2023-03-02T14:49:44.764" v="9947"/>
        <pc:sldMkLst>
          <pc:docMk/>
          <pc:sldMk cId="1428968377" sldId="1826"/>
        </pc:sldMkLst>
        <pc:spChg chg="mod">
          <ac:chgData name="Daniel Khashabi" userId="62390808-c838-45e6-be59-d6fd0d208bc8" providerId="ADAL" clId="{869B6155-D3EA-B248-88FD-3C87DF8AEA16}" dt="2023-03-02T14:49:44.764" v="9947"/>
          <ac:spMkLst>
            <pc:docMk/>
            <pc:sldMk cId="1428968377" sldId="1826"/>
            <ac:spMk id="3" creationId="{00000000-0000-0000-0000-000000000000}"/>
          </ac:spMkLst>
        </pc:spChg>
      </pc:sldChg>
      <pc:sldChg chg="modSp">
        <pc:chgData name="Daniel Khashabi" userId="62390808-c838-45e6-be59-d6fd0d208bc8" providerId="ADAL" clId="{869B6155-D3EA-B248-88FD-3C87DF8AEA16}" dt="2023-03-02T14:49:44.764" v="9947"/>
        <pc:sldMkLst>
          <pc:docMk/>
          <pc:sldMk cId="1971986060" sldId="1830"/>
        </pc:sldMkLst>
        <pc:spChg chg="mod">
          <ac:chgData name="Daniel Khashabi" userId="62390808-c838-45e6-be59-d6fd0d208bc8" providerId="ADAL" clId="{869B6155-D3EA-B248-88FD-3C87DF8AEA16}" dt="2023-03-02T14:49:44.764" v="9947"/>
          <ac:spMkLst>
            <pc:docMk/>
            <pc:sldMk cId="1971986060" sldId="1830"/>
            <ac:spMk id="3" creationId="{00000000-0000-0000-0000-000000000000}"/>
          </ac:spMkLst>
        </pc:spChg>
      </pc:sldChg>
      <pc:sldChg chg="del">
        <pc:chgData name="Daniel Khashabi" userId="62390808-c838-45e6-be59-d6fd0d208bc8" providerId="ADAL" clId="{869B6155-D3EA-B248-88FD-3C87DF8AEA16}" dt="2023-02-28T02:50:13.266" v="8600" actId="2696"/>
        <pc:sldMkLst>
          <pc:docMk/>
          <pc:sldMk cId="0" sldId="1837"/>
        </pc:sldMkLst>
      </pc:sldChg>
      <pc:sldChg chg="add del">
        <pc:chgData name="Daniel Khashabi" userId="62390808-c838-45e6-be59-d6fd0d208bc8" providerId="ADAL" clId="{869B6155-D3EA-B248-88FD-3C87DF8AEA16}" dt="2023-02-28T02:50:24.479" v="8602" actId="2696"/>
        <pc:sldMkLst>
          <pc:docMk/>
          <pc:sldMk cId="38465980" sldId="1837"/>
        </pc:sldMkLst>
      </pc:sldChg>
      <pc:sldChg chg="add del">
        <pc:chgData name="Daniel Khashabi" userId="62390808-c838-45e6-be59-d6fd0d208bc8" providerId="ADAL" clId="{869B6155-D3EA-B248-88FD-3C87DF8AEA16}" dt="2023-02-28T02:51:31.524" v="8644" actId="2696"/>
        <pc:sldMkLst>
          <pc:docMk/>
          <pc:sldMk cId="3656011362" sldId="1837"/>
        </pc:sldMkLst>
      </pc:sldChg>
      <pc:sldChg chg="del">
        <pc:chgData name="Daniel Khashabi" userId="62390808-c838-45e6-be59-d6fd0d208bc8" providerId="ADAL" clId="{869B6155-D3EA-B248-88FD-3C87DF8AEA16}" dt="2023-02-28T02:50:13.266" v="8600" actId="2696"/>
        <pc:sldMkLst>
          <pc:docMk/>
          <pc:sldMk cId="0" sldId="1838"/>
        </pc:sldMkLst>
      </pc:sldChg>
      <pc:sldChg chg="add del">
        <pc:chgData name="Daniel Khashabi" userId="62390808-c838-45e6-be59-d6fd0d208bc8" providerId="ADAL" clId="{869B6155-D3EA-B248-88FD-3C87DF8AEA16}" dt="2023-02-28T02:50:24.479" v="8602" actId="2696"/>
        <pc:sldMkLst>
          <pc:docMk/>
          <pc:sldMk cId="182666202" sldId="1838"/>
        </pc:sldMkLst>
      </pc:sldChg>
      <pc:sldChg chg="add del">
        <pc:chgData name="Daniel Khashabi" userId="62390808-c838-45e6-be59-d6fd0d208bc8" providerId="ADAL" clId="{869B6155-D3EA-B248-88FD-3C87DF8AEA16}" dt="2023-02-28T02:51:31.521" v="8643" actId="2696"/>
        <pc:sldMkLst>
          <pc:docMk/>
          <pc:sldMk cId="1655310243" sldId="1838"/>
        </pc:sldMkLst>
      </pc:sldChg>
      <pc:sldChg chg="del">
        <pc:chgData name="Daniel Khashabi" userId="62390808-c838-45e6-be59-d6fd0d208bc8" providerId="ADAL" clId="{869B6155-D3EA-B248-88FD-3C87DF8AEA16}" dt="2023-02-28T02:50:13.266" v="8600" actId="2696"/>
        <pc:sldMkLst>
          <pc:docMk/>
          <pc:sldMk cId="0" sldId="1839"/>
        </pc:sldMkLst>
      </pc:sldChg>
      <pc:sldChg chg="add del">
        <pc:chgData name="Daniel Khashabi" userId="62390808-c838-45e6-be59-d6fd0d208bc8" providerId="ADAL" clId="{869B6155-D3EA-B248-88FD-3C87DF8AEA16}" dt="2023-02-28T02:50:24.479" v="8602" actId="2696"/>
        <pc:sldMkLst>
          <pc:docMk/>
          <pc:sldMk cId="956144117" sldId="1839"/>
        </pc:sldMkLst>
      </pc:sldChg>
      <pc:sldChg chg="add del">
        <pc:chgData name="Daniel Khashabi" userId="62390808-c838-45e6-be59-d6fd0d208bc8" providerId="ADAL" clId="{869B6155-D3EA-B248-88FD-3C87DF8AEA16}" dt="2023-02-28T02:51:31.518" v="8642" actId="2696"/>
        <pc:sldMkLst>
          <pc:docMk/>
          <pc:sldMk cId="1719278880" sldId="1839"/>
        </pc:sldMkLst>
      </pc:sldChg>
      <pc:sldChg chg="del">
        <pc:chgData name="Daniel Khashabi" userId="62390808-c838-45e6-be59-d6fd0d208bc8" providerId="ADAL" clId="{869B6155-D3EA-B248-88FD-3C87DF8AEA16}" dt="2023-02-28T02:50:13.266" v="8600" actId="2696"/>
        <pc:sldMkLst>
          <pc:docMk/>
          <pc:sldMk cId="0" sldId="1840"/>
        </pc:sldMkLst>
      </pc:sldChg>
      <pc:sldChg chg="add del">
        <pc:chgData name="Daniel Khashabi" userId="62390808-c838-45e6-be59-d6fd0d208bc8" providerId="ADAL" clId="{869B6155-D3EA-B248-88FD-3C87DF8AEA16}" dt="2023-02-28T02:51:31.516" v="8641" actId="2696"/>
        <pc:sldMkLst>
          <pc:docMk/>
          <pc:sldMk cId="1363765062" sldId="1840"/>
        </pc:sldMkLst>
      </pc:sldChg>
      <pc:sldChg chg="add del">
        <pc:chgData name="Daniel Khashabi" userId="62390808-c838-45e6-be59-d6fd0d208bc8" providerId="ADAL" clId="{869B6155-D3EA-B248-88FD-3C87DF8AEA16}" dt="2023-02-28T02:50:24.479" v="8602" actId="2696"/>
        <pc:sldMkLst>
          <pc:docMk/>
          <pc:sldMk cId="3062983873" sldId="1840"/>
        </pc:sldMkLst>
      </pc:sldChg>
      <pc:sldChg chg="del">
        <pc:chgData name="Daniel Khashabi" userId="62390808-c838-45e6-be59-d6fd0d208bc8" providerId="ADAL" clId="{869B6155-D3EA-B248-88FD-3C87DF8AEA16}" dt="2023-02-28T02:50:13.266" v="8600" actId="2696"/>
        <pc:sldMkLst>
          <pc:docMk/>
          <pc:sldMk cId="0" sldId="1841"/>
        </pc:sldMkLst>
      </pc:sldChg>
      <pc:sldChg chg="add del">
        <pc:chgData name="Daniel Khashabi" userId="62390808-c838-45e6-be59-d6fd0d208bc8" providerId="ADAL" clId="{869B6155-D3EA-B248-88FD-3C87DF8AEA16}" dt="2023-02-28T02:51:31.513" v="8640" actId="2696"/>
        <pc:sldMkLst>
          <pc:docMk/>
          <pc:sldMk cId="1064663321" sldId="1841"/>
        </pc:sldMkLst>
      </pc:sldChg>
      <pc:sldChg chg="add del">
        <pc:chgData name="Daniel Khashabi" userId="62390808-c838-45e6-be59-d6fd0d208bc8" providerId="ADAL" clId="{869B6155-D3EA-B248-88FD-3C87DF8AEA16}" dt="2023-02-28T02:50:24.479" v="8602" actId="2696"/>
        <pc:sldMkLst>
          <pc:docMk/>
          <pc:sldMk cId="3529667388" sldId="1841"/>
        </pc:sldMkLst>
      </pc:sldChg>
      <pc:sldChg chg="del">
        <pc:chgData name="Daniel Khashabi" userId="62390808-c838-45e6-be59-d6fd0d208bc8" providerId="ADAL" clId="{869B6155-D3EA-B248-88FD-3C87DF8AEA16}" dt="2023-02-28T02:50:13.266" v="8600" actId="2696"/>
        <pc:sldMkLst>
          <pc:docMk/>
          <pc:sldMk cId="0" sldId="1842"/>
        </pc:sldMkLst>
      </pc:sldChg>
      <pc:sldChg chg="add del">
        <pc:chgData name="Daniel Khashabi" userId="62390808-c838-45e6-be59-d6fd0d208bc8" providerId="ADAL" clId="{869B6155-D3EA-B248-88FD-3C87DF8AEA16}" dt="2023-02-28T02:50:24.479" v="8602" actId="2696"/>
        <pc:sldMkLst>
          <pc:docMk/>
          <pc:sldMk cId="2986426555" sldId="1842"/>
        </pc:sldMkLst>
      </pc:sldChg>
      <pc:sldChg chg="add del">
        <pc:chgData name="Daniel Khashabi" userId="62390808-c838-45e6-be59-d6fd0d208bc8" providerId="ADAL" clId="{869B6155-D3EA-B248-88FD-3C87DF8AEA16}" dt="2023-02-28T02:51:31.510" v="8639" actId="2696"/>
        <pc:sldMkLst>
          <pc:docMk/>
          <pc:sldMk cId="4080667640" sldId="1842"/>
        </pc:sldMkLst>
      </pc:sldChg>
      <pc:sldChg chg="del">
        <pc:chgData name="Daniel Khashabi" userId="62390808-c838-45e6-be59-d6fd0d208bc8" providerId="ADAL" clId="{869B6155-D3EA-B248-88FD-3C87DF8AEA16}" dt="2023-02-28T02:50:13.266" v="8600" actId="2696"/>
        <pc:sldMkLst>
          <pc:docMk/>
          <pc:sldMk cId="0" sldId="1843"/>
        </pc:sldMkLst>
      </pc:sldChg>
      <pc:sldChg chg="add del">
        <pc:chgData name="Daniel Khashabi" userId="62390808-c838-45e6-be59-d6fd0d208bc8" providerId="ADAL" clId="{869B6155-D3EA-B248-88FD-3C87DF8AEA16}" dt="2023-02-28T02:50:52.592" v="8604" actId="2696"/>
        <pc:sldMkLst>
          <pc:docMk/>
          <pc:sldMk cId="3189723764" sldId="1843"/>
        </pc:sldMkLst>
      </pc:sldChg>
      <pc:sldChg chg="add del">
        <pc:chgData name="Daniel Khashabi" userId="62390808-c838-45e6-be59-d6fd0d208bc8" providerId="ADAL" clId="{869B6155-D3EA-B248-88FD-3C87DF8AEA16}" dt="2023-02-28T02:50:24.479" v="8602" actId="2696"/>
        <pc:sldMkLst>
          <pc:docMk/>
          <pc:sldMk cId="3708536290" sldId="1843"/>
        </pc:sldMkLst>
      </pc:sldChg>
      <pc:sldChg chg="del">
        <pc:chgData name="Daniel Khashabi" userId="62390808-c838-45e6-be59-d6fd0d208bc8" providerId="ADAL" clId="{869B6155-D3EA-B248-88FD-3C87DF8AEA16}" dt="2023-02-28T02:50:13.266" v="8600" actId="2696"/>
        <pc:sldMkLst>
          <pc:docMk/>
          <pc:sldMk cId="0" sldId="1844"/>
        </pc:sldMkLst>
      </pc:sldChg>
      <pc:sldChg chg="add del">
        <pc:chgData name="Daniel Khashabi" userId="62390808-c838-45e6-be59-d6fd0d208bc8" providerId="ADAL" clId="{869B6155-D3EA-B248-88FD-3C87DF8AEA16}" dt="2023-02-28T02:51:31.508" v="8638" actId="2696"/>
        <pc:sldMkLst>
          <pc:docMk/>
          <pc:sldMk cId="130502483" sldId="1844"/>
        </pc:sldMkLst>
      </pc:sldChg>
      <pc:sldChg chg="add del">
        <pc:chgData name="Daniel Khashabi" userId="62390808-c838-45e6-be59-d6fd0d208bc8" providerId="ADAL" clId="{869B6155-D3EA-B248-88FD-3C87DF8AEA16}" dt="2023-02-28T02:50:24.479" v="8602" actId="2696"/>
        <pc:sldMkLst>
          <pc:docMk/>
          <pc:sldMk cId="1902114518" sldId="1844"/>
        </pc:sldMkLst>
      </pc:sldChg>
      <pc:sldChg chg="del">
        <pc:chgData name="Daniel Khashabi" userId="62390808-c838-45e6-be59-d6fd0d208bc8" providerId="ADAL" clId="{869B6155-D3EA-B248-88FD-3C87DF8AEA16}" dt="2023-02-28T02:50:13.266" v="8600" actId="2696"/>
        <pc:sldMkLst>
          <pc:docMk/>
          <pc:sldMk cId="0" sldId="1845"/>
        </pc:sldMkLst>
      </pc:sldChg>
      <pc:sldChg chg="add del">
        <pc:chgData name="Daniel Khashabi" userId="62390808-c838-45e6-be59-d6fd0d208bc8" providerId="ADAL" clId="{869B6155-D3EA-B248-88FD-3C87DF8AEA16}" dt="2023-02-28T02:51:31.504" v="8637" actId="2696"/>
        <pc:sldMkLst>
          <pc:docMk/>
          <pc:sldMk cId="29964278" sldId="1845"/>
        </pc:sldMkLst>
      </pc:sldChg>
      <pc:sldChg chg="add del">
        <pc:chgData name="Daniel Khashabi" userId="62390808-c838-45e6-be59-d6fd0d208bc8" providerId="ADAL" clId="{869B6155-D3EA-B248-88FD-3C87DF8AEA16}" dt="2023-02-28T02:50:24.479" v="8602" actId="2696"/>
        <pc:sldMkLst>
          <pc:docMk/>
          <pc:sldMk cId="3212267687" sldId="1845"/>
        </pc:sldMkLst>
      </pc:sldChg>
      <pc:sldChg chg="del">
        <pc:chgData name="Daniel Khashabi" userId="62390808-c838-45e6-be59-d6fd0d208bc8" providerId="ADAL" clId="{869B6155-D3EA-B248-88FD-3C87DF8AEA16}" dt="2023-02-28T02:50:13.266" v="8600" actId="2696"/>
        <pc:sldMkLst>
          <pc:docMk/>
          <pc:sldMk cId="0" sldId="1846"/>
        </pc:sldMkLst>
      </pc:sldChg>
      <pc:sldChg chg="add del">
        <pc:chgData name="Daniel Khashabi" userId="62390808-c838-45e6-be59-d6fd0d208bc8" providerId="ADAL" clId="{869B6155-D3EA-B248-88FD-3C87DF8AEA16}" dt="2023-02-28T02:51:31.501" v="8636" actId="2696"/>
        <pc:sldMkLst>
          <pc:docMk/>
          <pc:sldMk cId="1264738898" sldId="1846"/>
        </pc:sldMkLst>
      </pc:sldChg>
      <pc:sldChg chg="add del">
        <pc:chgData name="Daniel Khashabi" userId="62390808-c838-45e6-be59-d6fd0d208bc8" providerId="ADAL" clId="{869B6155-D3EA-B248-88FD-3C87DF8AEA16}" dt="2023-02-28T02:50:24.479" v="8602" actId="2696"/>
        <pc:sldMkLst>
          <pc:docMk/>
          <pc:sldMk cId="2692850823" sldId="1846"/>
        </pc:sldMkLst>
      </pc:sldChg>
      <pc:sldChg chg="del">
        <pc:chgData name="Daniel Khashabi" userId="62390808-c838-45e6-be59-d6fd0d208bc8" providerId="ADAL" clId="{869B6155-D3EA-B248-88FD-3C87DF8AEA16}" dt="2023-02-28T02:50:13.266" v="8600" actId="2696"/>
        <pc:sldMkLst>
          <pc:docMk/>
          <pc:sldMk cId="0" sldId="1847"/>
        </pc:sldMkLst>
      </pc:sldChg>
      <pc:sldChg chg="add del">
        <pc:chgData name="Daniel Khashabi" userId="62390808-c838-45e6-be59-d6fd0d208bc8" providerId="ADAL" clId="{869B6155-D3EA-B248-88FD-3C87DF8AEA16}" dt="2023-02-28T02:50:24.479" v="8602" actId="2696"/>
        <pc:sldMkLst>
          <pc:docMk/>
          <pc:sldMk cId="1788964764" sldId="1847"/>
        </pc:sldMkLst>
      </pc:sldChg>
      <pc:sldChg chg="add del">
        <pc:chgData name="Daniel Khashabi" userId="62390808-c838-45e6-be59-d6fd0d208bc8" providerId="ADAL" clId="{869B6155-D3EA-B248-88FD-3C87DF8AEA16}" dt="2023-02-28T02:51:31.498" v="8635" actId="2696"/>
        <pc:sldMkLst>
          <pc:docMk/>
          <pc:sldMk cId="4101995341" sldId="1847"/>
        </pc:sldMkLst>
      </pc:sldChg>
      <pc:sldChg chg="del">
        <pc:chgData name="Daniel Khashabi" userId="62390808-c838-45e6-be59-d6fd0d208bc8" providerId="ADAL" clId="{869B6155-D3EA-B248-88FD-3C87DF8AEA16}" dt="2023-02-28T02:50:13.266" v="8600" actId="2696"/>
        <pc:sldMkLst>
          <pc:docMk/>
          <pc:sldMk cId="0" sldId="1848"/>
        </pc:sldMkLst>
      </pc:sldChg>
      <pc:sldChg chg="add del">
        <pc:chgData name="Daniel Khashabi" userId="62390808-c838-45e6-be59-d6fd0d208bc8" providerId="ADAL" clId="{869B6155-D3EA-B248-88FD-3C87DF8AEA16}" dt="2023-02-28T02:51:31.488" v="8632" actId="2696"/>
        <pc:sldMkLst>
          <pc:docMk/>
          <pc:sldMk cId="1827002466" sldId="1848"/>
        </pc:sldMkLst>
      </pc:sldChg>
      <pc:sldChg chg="add del">
        <pc:chgData name="Daniel Khashabi" userId="62390808-c838-45e6-be59-d6fd0d208bc8" providerId="ADAL" clId="{869B6155-D3EA-B248-88FD-3C87DF8AEA16}" dt="2023-02-28T02:50:24.479" v="8602" actId="2696"/>
        <pc:sldMkLst>
          <pc:docMk/>
          <pc:sldMk cId="2000940658" sldId="1848"/>
        </pc:sldMkLst>
      </pc:sldChg>
      <pc:sldChg chg="del">
        <pc:chgData name="Daniel Khashabi" userId="62390808-c838-45e6-be59-d6fd0d208bc8" providerId="ADAL" clId="{869B6155-D3EA-B248-88FD-3C87DF8AEA16}" dt="2023-02-28T02:50:13.266" v="8600" actId="2696"/>
        <pc:sldMkLst>
          <pc:docMk/>
          <pc:sldMk cId="0" sldId="1849"/>
        </pc:sldMkLst>
      </pc:sldChg>
      <pc:sldChg chg="add del">
        <pc:chgData name="Daniel Khashabi" userId="62390808-c838-45e6-be59-d6fd0d208bc8" providerId="ADAL" clId="{869B6155-D3EA-B248-88FD-3C87DF8AEA16}" dt="2023-02-28T02:51:31.482" v="8630" actId="2696"/>
        <pc:sldMkLst>
          <pc:docMk/>
          <pc:sldMk cId="170288444" sldId="1849"/>
        </pc:sldMkLst>
      </pc:sldChg>
      <pc:sldChg chg="add del">
        <pc:chgData name="Daniel Khashabi" userId="62390808-c838-45e6-be59-d6fd0d208bc8" providerId="ADAL" clId="{869B6155-D3EA-B248-88FD-3C87DF8AEA16}" dt="2023-02-28T02:50:24.479" v="8602" actId="2696"/>
        <pc:sldMkLst>
          <pc:docMk/>
          <pc:sldMk cId="3275127652" sldId="1849"/>
        </pc:sldMkLst>
      </pc:sldChg>
      <pc:sldChg chg="del">
        <pc:chgData name="Daniel Khashabi" userId="62390808-c838-45e6-be59-d6fd0d208bc8" providerId="ADAL" clId="{869B6155-D3EA-B248-88FD-3C87DF8AEA16}" dt="2023-02-28T02:50:13.266" v="8600" actId="2696"/>
        <pc:sldMkLst>
          <pc:docMk/>
          <pc:sldMk cId="0" sldId="1850"/>
        </pc:sldMkLst>
      </pc:sldChg>
      <pc:sldChg chg="add del">
        <pc:chgData name="Daniel Khashabi" userId="62390808-c838-45e6-be59-d6fd0d208bc8" providerId="ADAL" clId="{869B6155-D3EA-B248-88FD-3C87DF8AEA16}" dt="2023-02-28T02:50:24.479" v="8602" actId="2696"/>
        <pc:sldMkLst>
          <pc:docMk/>
          <pc:sldMk cId="2524233844" sldId="1850"/>
        </pc:sldMkLst>
      </pc:sldChg>
      <pc:sldChg chg="add del">
        <pc:chgData name="Daniel Khashabi" userId="62390808-c838-45e6-be59-d6fd0d208bc8" providerId="ADAL" clId="{869B6155-D3EA-B248-88FD-3C87DF8AEA16}" dt="2023-02-28T02:51:31.479" v="8629" actId="2696"/>
        <pc:sldMkLst>
          <pc:docMk/>
          <pc:sldMk cId="4054456673" sldId="1850"/>
        </pc:sldMkLst>
      </pc:sldChg>
      <pc:sldChg chg="del">
        <pc:chgData name="Daniel Khashabi" userId="62390808-c838-45e6-be59-d6fd0d208bc8" providerId="ADAL" clId="{869B6155-D3EA-B248-88FD-3C87DF8AEA16}" dt="2023-02-28T02:50:13.266" v="8600" actId="2696"/>
        <pc:sldMkLst>
          <pc:docMk/>
          <pc:sldMk cId="0" sldId="1851"/>
        </pc:sldMkLst>
      </pc:sldChg>
      <pc:sldChg chg="add del">
        <pc:chgData name="Daniel Khashabi" userId="62390808-c838-45e6-be59-d6fd0d208bc8" providerId="ADAL" clId="{869B6155-D3EA-B248-88FD-3C87DF8AEA16}" dt="2023-02-28T02:50:24.479" v="8602" actId="2696"/>
        <pc:sldMkLst>
          <pc:docMk/>
          <pc:sldMk cId="69141274" sldId="1851"/>
        </pc:sldMkLst>
      </pc:sldChg>
      <pc:sldChg chg="add del">
        <pc:chgData name="Daniel Khashabi" userId="62390808-c838-45e6-be59-d6fd0d208bc8" providerId="ADAL" clId="{869B6155-D3EA-B248-88FD-3C87DF8AEA16}" dt="2023-02-28T02:51:31.475" v="8628" actId="2696"/>
        <pc:sldMkLst>
          <pc:docMk/>
          <pc:sldMk cId="3771818045" sldId="1851"/>
        </pc:sldMkLst>
      </pc:sldChg>
      <pc:sldChg chg="del">
        <pc:chgData name="Daniel Khashabi" userId="62390808-c838-45e6-be59-d6fd0d208bc8" providerId="ADAL" clId="{869B6155-D3EA-B248-88FD-3C87DF8AEA16}" dt="2023-02-28T02:50:13.266" v="8600" actId="2696"/>
        <pc:sldMkLst>
          <pc:docMk/>
          <pc:sldMk cId="0" sldId="1852"/>
        </pc:sldMkLst>
      </pc:sldChg>
      <pc:sldChg chg="add del">
        <pc:chgData name="Daniel Khashabi" userId="62390808-c838-45e6-be59-d6fd0d208bc8" providerId="ADAL" clId="{869B6155-D3EA-B248-88FD-3C87DF8AEA16}" dt="2023-02-28T02:50:24.479" v="8602" actId="2696"/>
        <pc:sldMkLst>
          <pc:docMk/>
          <pc:sldMk cId="1881569418" sldId="1852"/>
        </pc:sldMkLst>
      </pc:sldChg>
      <pc:sldChg chg="add del">
        <pc:chgData name="Daniel Khashabi" userId="62390808-c838-45e6-be59-d6fd0d208bc8" providerId="ADAL" clId="{869B6155-D3EA-B248-88FD-3C87DF8AEA16}" dt="2023-02-28T02:51:31.472" v="8627" actId="2696"/>
        <pc:sldMkLst>
          <pc:docMk/>
          <pc:sldMk cId="3056417199" sldId="1852"/>
        </pc:sldMkLst>
      </pc:sldChg>
      <pc:sldChg chg="del">
        <pc:chgData name="Daniel Khashabi" userId="62390808-c838-45e6-be59-d6fd0d208bc8" providerId="ADAL" clId="{869B6155-D3EA-B248-88FD-3C87DF8AEA16}" dt="2023-02-28T02:50:13.266" v="8600" actId="2696"/>
        <pc:sldMkLst>
          <pc:docMk/>
          <pc:sldMk cId="1232130096" sldId="1853"/>
        </pc:sldMkLst>
      </pc:sldChg>
      <pc:sldChg chg="add del">
        <pc:chgData name="Daniel Khashabi" userId="62390808-c838-45e6-be59-d6fd0d208bc8" providerId="ADAL" clId="{869B6155-D3EA-B248-88FD-3C87DF8AEA16}" dt="2023-02-28T02:50:24.479" v="8602" actId="2696"/>
        <pc:sldMkLst>
          <pc:docMk/>
          <pc:sldMk cId="1922203577" sldId="1853"/>
        </pc:sldMkLst>
      </pc:sldChg>
      <pc:sldChg chg="add del">
        <pc:chgData name="Daniel Khashabi" userId="62390808-c838-45e6-be59-d6fd0d208bc8" providerId="ADAL" clId="{869B6155-D3EA-B248-88FD-3C87DF8AEA16}" dt="2023-02-28T02:51:31.526" v="8645" actId="2696"/>
        <pc:sldMkLst>
          <pc:docMk/>
          <pc:sldMk cId="2559652993" sldId="1853"/>
        </pc:sldMkLst>
      </pc:sldChg>
      <pc:sldChg chg="del">
        <pc:chgData name="Daniel Khashabi" userId="62390808-c838-45e6-be59-d6fd0d208bc8" providerId="ADAL" clId="{869B6155-D3EA-B248-88FD-3C87DF8AEA16}" dt="2023-02-27T00:08:48.478" v="1641" actId="2696"/>
        <pc:sldMkLst>
          <pc:docMk/>
          <pc:sldMk cId="640746392" sldId="1857"/>
        </pc:sldMkLst>
      </pc:sldChg>
      <pc:sldChg chg="del mod modShow">
        <pc:chgData name="Daniel Khashabi" userId="62390808-c838-45e6-be59-d6fd0d208bc8" providerId="ADAL" clId="{869B6155-D3EA-B248-88FD-3C87DF8AEA16}" dt="2023-03-02T15:02:48.706" v="10176" actId="2696"/>
        <pc:sldMkLst>
          <pc:docMk/>
          <pc:sldMk cId="745030195" sldId="1859"/>
        </pc:sldMkLst>
      </pc:sldChg>
      <pc:sldChg chg="modSp mod">
        <pc:chgData name="Daniel Khashabi" userId="62390808-c838-45e6-be59-d6fd0d208bc8" providerId="ADAL" clId="{869B6155-D3EA-B248-88FD-3C87DF8AEA16}" dt="2023-02-24T23:01:47.525" v="341" actId="20577"/>
        <pc:sldMkLst>
          <pc:docMk/>
          <pc:sldMk cId="1097139008" sldId="1861"/>
        </pc:sldMkLst>
        <pc:spChg chg="mod">
          <ac:chgData name="Daniel Khashabi" userId="62390808-c838-45e6-be59-d6fd0d208bc8" providerId="ADAL" clId="{869B6155-D3EA-B248-88FD-3C87DF8AEA16}" dt="2023-02-24T23:01:47.525" v="341" actId="20577"/>
          <ac:spMkLst>
            <pc:docMk/>
            <pc:sldMk cId="1097139008" sldId="1861"/>
            <ac:spMk id="2" creationId="{7D78EB87-8E66-9B1D-483A-FBB415F625E3}"/>
          </ac:spMkLst>
        </pc:spChg>
      </pc:sldChg>
      <pc:sldChg chg="modSp">
        <pc:chgData name="Daniel Khashabi" userId="62390808-c838-45e6-be59-d6fd0d208bc8" providerId="ADAL" clId="{869B6155-D3EA-B248-88FD-3C87DF8AEA16}" dt="2023-03-02T14:49:44.764" v="9947"/>
        <pc:sldMkLst>
          <pc:docMk/>
          <pc:sldMk cId="0" sldId="1869"/>
        </pc:sldMkLst>
        <pc:spChg chg="mod">
          <ac:chgData name="Daniel Khashabi" userId="62390808-c838-45e6-be59-d6fd0d208bc8" providerId="ADAL" clId="{869B6155-D3EA-B248-88FD-3C87DF8AEA16}" dt="2023-03-02T14:49:44.764" v="9947"/>
          <ac:spMkLst>
            <pc:docMk/>
            <pc:sldMk cId="0" sldId="1869"/>
            <ac:spMk id="4" creationId="{00000000-0000-0000-0000-000000000000}"/>
          </ac:spMkLst>
        </pc:spChg>
      </pc:sldChg>
      <pc:sldChg chg="modSp">
        <pc:chgData name="Daniel Khashabi" userId="62390808-c838-45e6-be59-d6fd0d208bc8" providerId="ADAL" clId="{869B6155-D3EA-B248-88FD-3C87DF8AEA16}" dt="2023-03-02T14:49:44.764" v="9947"/>
        <pc:sldMkLst>
          <pc:docMk/>
          <pc:sldMk cId="0" sldId="1877"/>
        </pc:sldMkLst>
        <pc:spChg chg="mod">
          <ac:chgData name="Daniel Khashabi" userId="62390808-c838-45e6-be59-d6fd0d208bc8" providerId="ADAL" clId="{869B6155-D3EA-B248-88FD-3C87DF8AEA16}" dt="2023-03-02T14:49:44.764" v="9947"/>
          <ac:spMkLst>
            <pc:docMk/>
            <pc:sldMk cId="0" sldId="1877"/>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878"/>
        </pc:sldMkLst>
        <pc:spChg chg="mod">
          <ac:chgData name="Daniel Khashabi" userId="62390808-c838-45e6-be59-d6fd0d208bc8" providerId="ADAL" clId="{869B6155-D3EA-B248-88FD-3C87DF8AEA16}" dt="2023-03-02T14:49:44.764" v="9947"/>
          <ac:spMkLst>
            <pc:docMk/>
            <pc:sldMk cId="0" sldId="1878"/>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879"/>
        </pc:sldMkLst>
        <pc:spChg chg="mod">
          <ac:chgData name="Daniel Khashabi" userId="62390808-c838-45e6-be59-d6fd0d208bc8" providerId="ADAL" clId="{869B6155-D3EA-B248-88FD-3C87DF8AEA16}" dt="2023-03-02T14:49:44.764" v="9947"/>
          <ac:spMkLst>
            <pc:docMk/>
            <pc:sldMk cId="0" sldId="1879"/>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880"/>
        </pc:sldMkLst>
        <pc:spChg chg="mod">
          <ac:chgData name="Daniel Khashabi" userId="62390808-c838-45e6-be59-d6fd0d208bc8" providerId="ADAL" clId="{869B6155-D3EA-B248-88FD-3C87DF8AEA16}" dt="2023-03-02T14:49:44.764" v="9947"/>
          <ac:spMkLst>
            <pc:docMk/>
            <pc:sldMk cId="0" sldId="1880"/>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884"/>
        </pc:sldMkLst>
        <pc:spChg chg="mod">
          <ac:chgData name="Daniel Khashabi" userId="62390808-c838-45e6-be59-d6fd0d208bc8" providerId="ADAL" clId="{869B6155-D3EA-B248-88FD-3C87DF8AEA16}" dt="2023-03-02T14:49:44.764" v="9947"/>
          <ac:spMkLst>
            <pc:docMk/>
            <pc:sldMk cId="0" sldId="1884"/>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914"/>
        </pc:sldMkLst>
        <pc:spChg chg="mod">
          <ac:chgData name="Daniel Khashabi" userId="62390808-c838-45e6-be59-d6fd0d208bc8" providerId="ADAL" clId="{869B6155-D3EA-B248-88FD-3C87DF8AEA16}" dt="2023-03-02T14:49:44.764" v="9947"/>
          <ac:spMkLst>
            <pc:docMk/>
            <pc:sldMk cId="0" sldId="1914"/>
            <ac:spMk id="3" creationId="{00000000-0000-0000-0000-000000000000}"/>
          </ac:spMkLst>
        </pc:spChg>
      </pc:sldChg>
      <pc:sldChg chg="modSp">
        <pc:chgData name="Daniel Khashabi" userId="62390808-c838-45e6-be59-d6fd0d208bc8" providerId="ADAL" clId="{869B6155-D3EA-B248-88FD-3C87DF8AEA16}" dt="2023-03-02T14:49:44.764" v="9947"/>
        <pc:sldMkLst>
          <pc:docMk/>
          <pc:sldMk cId="0" sldId="1931"/>
        </pc:sldMkLst>
        <pc:spChg chg="mod">
          <ac:chgData name="Daniel Khashabi" userId="62390808-c838-45e6-be59-d6fd0d208bc8" providerId="ADAL" clId="{869B6155-D3EA-B248-88FD-3C87DF8AEA16}" dt="2023-03-02T14:49:44.764" v="9947"/>
          <ac:spMkLst>
            <pc:docMk/>
            <pc:sldMk cId="0" sldId="1931"/>
            <ac:spMk id="4" creationId="{00000000-0000-0000-0000-000000000000}"/>
          </ac:spMkLst>
        </pc:spChg>
      </pc:sldChg>
      <pc:sldChg chg="modSp">
        <pc:chgData name="Daniel Khashabi" userId="62390808-c838-45e6-be59-d6fd0d208bc8" providerId="ADAL" clId="{869B6155-D3EA-B248-88FD-3C87DF8AEA16}" dt="2023-03-02T14:49:44.764" v="9947"/>
        <pc:sldMkLst>
          <pc:docMk/>
          <pc:sldMk cId="0" sldId="1946"/>
        </pc:sldMkLst>
        <pc:spChg chg="mod">
          <ac:chgData name="Daniel Khashabi" userId="62390808-c838-45e6-be59-d6fd0d208bc8" providerId="ADAL" clId="{869B6155-D3EA-B248-88FD-3C87DF8AEA16}" dt="2023-03-02T14:49:44.764" v="9947"/>
          <ac:spMkLst>
            <pc:docMk/>
            <pc:sldMk cId="0" sldId="1946"/>
            <ac:spMk id="3" creationId="{00000000-0000-0000-0000-000000000000}"/>
          </ac:spMkLst>
        </pc:spChg>
      </pc:sldChg>
      <pc:sldChg chg="add mod ord modShow">
        <pc:chgData name="Daniel Khashabi" userId="62390808-c838-45e6-be59-d6fd0d208bc8" providerId="ADAL" clId="{869B6155-D3EA-B248-88FD-3C87DF8AEA16}" dt="2023-02-28T02:22:01.309" v="7918" actId="20578"/>
        <pc:sldMkLst>
          <pc:docMk/>
          <pc:sldMk cId="1731438675" sldId="1951"/>
        </pc:sldMkLst>
      </pc:sldChg>
      <pc:sldChg chg="add del">
        <pc:chgData name="Daniel Khashabi" userId="62390808-c838-45e6-be59-d6fd0d208bc8" providerId="ADAL" clId="{869B6155-D3EA-B248-88FD-3C87DF8AEA16}" dt="2023-02-28T02:20:30.971" v="7842" actId="2696"/>
        <pc:sldMkLst>
          <pc:docMk/>
          <pc:sldMk cId="2330934471" sldId="1951"/>
        </pc:sldMkLst>
      </pc:sldChg>
      <pc:sldChg chg="add del">
        <pc:chgData name="Daniel Khashabi" userId="62390808-c838-45e6-be59-d6fd0d208bc8" providerId="ADAL" clId="{869B6155-D3EA-B248-88FD-3C87DF8AEA16}" dt="2023-02-28T00:42:32.778" v="6662" actId="2696"/>
        <pc:sldMkLst>
          <pc:docMk/>
          <pc:sldMk cId="3484034011" sldId="1951"/>
        </pc:sldMkLst>
      </pc:sldChg>
      <pc:sldChg chg="modSp mod">
        <pc:chgData name="Daniel Khashabi" userId="62390808-c838-45e6-be59-d6fd0d208bc8" providerId="ADAL" clId="{869B6155-D3EA-B248-88FD-3C87DF8AEA16}" dt="2023-02-26T18:54:16.051" v="414" actId="20577"/>
        <pc:sldMkLst>
          <pc:docMk/>
          <pc:sldMk cId="423261872" sldId="1957"/>
        </pc:sldMkLst>
        <pc:spChg chg="mod">
          <ac:chgData name="Daniel Khashabi" userId="62390808-c838-45e6-be59-d6fd0d208bc8" providerId="ADAL" clId="{869B6155-D3EA-B248-88FD-3C87DF8AEA16}" dt="2023-02-26T18:54:16.051" v="414" actId="20577"/>
          <ac:spMkLst>
            <pc:docMk/>
            <pc:sldMk cId="423261872" sldId="1957"/>
            <ac:spMk id="59" creationId="{00000000-0000-0000-0000-000000000000}"/>
          </ac:spMkLst>
        </pc:spChg>
      </pc:sldChg>
      <pc:sldChg chg="del">
        <pc:chgData name="Daniel Khashabi" userId="62390808-c838-45e6-be59-d6fd0d208bc8" providerId="ADAL" clId="{869B6155-D3EA-B248-88FD-3C87DF8AEA16}" dt="2023-02-28T02:37:58.483" v="8554" actId="2696"/>
        <pc:sldMkLst>
          <pc:docMk/>
          <pc:sldMk cId="2965324948" sldId="1966"/>
        </pc:sldMkLst>
      </pc:sldChg>
      <pc:sldChg chg="modSp add">
        <pc:chgData name="Daniel Khashabi" userId="62390808-c838-45e6-be59-d6fd0d208bc8" providerId="ADAL" clId="{869B6155-D3EA-B248-88FD-3C87DF8AEA16}" dt="2023-03-02T14:57:44.843" v="10152"/>
        <pc:sldMkLst>
          <pc:docMk/>
          <pc:sldMk cId="3605480706" sldId="1966"/>
        </pc:sldMkLst>
        <pc:spChg chg="mod">
          <ac:chgData name="Daniel Khashabi" userId="62390808-c838-45e6-be59-d6fd0d208bc8" providerId="ADAL" clId="{869B6155-D3EA-B248-88FD-3C87DF8AEA16}" dt="2023-03-02T14:57:44.843" v="10152"/>
          <ac:spMkLst>
            <pc:docMk/>
            <pc:sldMk cId="3605480706" sldId="1966"/>
            <ac:spMk id="4" creationId="{A0CC89AA-4044-3582-DB7D-C1610D420FF8}"/>
          </ac:spMkLst>
        </pc:spChg>
      </pc:sldChg>
      <pc:sldChg chg="del">
        <pc:chgData name="Daniel Khashabi" userId="62390808-c838-45e6-be59-d6fd0d208bc8" providerId="ADAL" clId="{869B6155-D3EA-B248-88FD-3C87DF8AEA16}" dt="2023-02-28T02:37:58.483" v="8554" actId="2696"/>
        <pc:sldMkLst>
          <pc:docMk/>
          <pc:sldMk cId="2360467095" sldId="1967"/>
        </pc:sldMkLst>
      </pc:sldChg>
      <pc:sldChg chg="modSp add">
        <pc:chgData name="Daniel Khashabi" userId="62390808-c838-45e6-be59-d6fd0d208bc8" providerId="ADAL" clId="{869B6155-D3EA-B248-88FD-3C87DF8AEA16}" dt="2023-03-02T14:57:44.843" v="10152"/>
        <pc:sldMkLst>
          <pc:docMk/>
          <pc:sldMk cId="2401821691" sldId="1967"/>
        </pc:sldMkLst>
        <pc:spChg chg="mod">
          <ac:chgData name="Daniel Khashabi" userId="62390808-c838-45e6-be59-d6fd0d208bc8" providerId="ADAL" clId="{869B6155-D3EA-B248-88FD-3C87DF8AEA16}" dt="2023-03-02T14:57:44.843" v="10152"/>
          <ac:spMkLst>
            <pc:docMk/>
            <pc:sldMk cId="2401821691" sldId="1967"/>
            <ac:spMk id="4" creationId="{A0CC89AA-4044-3582-DB7D-C1610D420FF8}"/>
          </ac:spMkLst>
        </pc:spChg>
      </pc:sldChg>
      <pc:sldChg chg="del">
        <pc:chgData name="Daniel Khashabi" userId="62390808-c838-45e6-be59-d6fd0d208bc8" providerId="ADAL" clId="{869B6155-D3EA-B248-88FD-3C87DF8AEA16}" dt="2023-02-23T18:40:57.666" v="15" actId="2696"/>
        <pc:sldMkLst>
          <pc:docMk/>
          <pc:sldMk cId="4186629334" sldId="1968"/>
        </pc:sldMkLst>
      </pc:sldChg>
      <pc:sldChg chg="modSp add mod ord">
        <pc:chgData name="Daniel Khashabi" userId="62390808-c838-45e6-be59-d6fd0d208bc8" providerId="ADAL" clId="{869B6155-D3EA-B248-88FD-3C87DF8AEA16}" dt="2023-02-23T23:32:47.612" v="140" actId="20577"/>
        <pc:sldMkLst>
          <pc:docMk/>
          <pc:sldMk cId="4283832194" sldId="1968"/>
        </pc:sldMkLst>
        <pc:spChg chg="mod">
          <ac:chgData name="Daniel Khashabi" userId="62390808-c838-45e6-be59-d6fd0d208bc8" providerId="ADAL" clId="{869B6155-D3EA-B248-88FD-3C87DF8AEA16}" dt="2023-02-23T23:32:47.612" v="140" actId="20577"/>
          <ac:spMkLst>
            <pc:docMk/>
            <pc:sldMk cId="4283832194" sldId="1968"/>
            <ac:spMk id="4" creationId="{71C54779-DB5C-FF1A-BDD2-3401B75A8FC6}"/>
          </ac:spMkLst>
        </pc:spChg>
      </pc:sldChg>
      <pc:sldChg chg="del">
        <pc:chgData name="Daniel Khashabi" userId="62390808-c838-45e6-be59-d6fd0d208bc8" providerId="ADAL" clId="{869B6155-D3EA-B248-88FD-3C87DF8AEA16}" dt="2023-02-23T18:40:57.686" v="16" actId="2696"/>
        <pc:sldMkLst>
          <pc:docMk/>
          <pc:sldMk cId="895824458" sldId="1969"/>
        </pc:sldMkLst>
      </pc:sldChg>
      <pc:sldChg chg="modSp new mod ord">
        <pc:chgData name="Daniel Khashabi" userId="62390808-c838-45e6-be59-d6fd0d208bc8" providerId="ADAL" clId="{869B6155-D3EA-B248-88FD-3C87DF8AEA16}" dt="2023-02-23T23:34:09.500" v="291" actId="20577"/>
        <pc:sldMkLst>
          <pc:docMk/>
          <pc:sldMk cId="1239335412" sldId="1969"/>
        </pc:sldMkLst>
        <pc:spChg chg="mod">
          <ac:chgData name="Daniel Khashabi" userId="62390808-c838-45e6-be59-d6fd0d208bc8" providerId="ADAL" clId="{869B6155-D3EA-B248-88FD-3C87DF8AEA16}" dt="2023-02-23T23:32:59.810" v="176" actId="27636"/>
          <ac:spMkLst>
            <pc:docMk/>
            <pc:sldMk cId="1239335412" sldId="1969"/>
            <ac:spMk id="2" creationId="{62C37B3A-9527-DCB0-B5EF-519105FD53A2}"/>
          </ac:spMkLst>
        </pc:spChg>
        <pc:spChg chg="mod">
          <ac:chgData name="Daniel Khashabi" userId="62390808-c838-45e6-be59-d6fd0d208bc8" providerId="ADAL" clId="{869B6155-D3EA-B248-88FD-3C87DF8AEA16}" dt="2023-02-23T23:34:09.500" v="291" actId="20577"/>
          <ac:spMkLst>
            <pc:docMk/>
            <pc:sldMk cId="1239335412" sldId="1969"/>
            <ac:spMk id="3" creationId="{BB232C89-3F12-75D4-885E-605E1A1C6B30}"/>
          </ac:spMkLst>
        </pc:spChg>
      </pc:sldChg>
      <pc:sldChg chg="modSp new del mod">
        <pc:chgData name="Daniel Khashabi" userId="62390808-c838-45e6-be59-d6fd0d208bc8" providerId="ADAL" clId="{869B6155-D3EA-B248-88FD-3C87DF8AEA16}" dt="2023-02-26T18:53:13.917" v="363" actId="2696"/>
        <pc:sldMkLst>
          <pc:docMk/>
          <pc:sldMk cId="1281720679" sldId="1970"/>
        </pc:sldMkLst>
        <pc:spChg chg="mod">
          <ac:chgData name="Daniel Khashabi" userId="62390808-c838-45e6-be59-d6fd0d208bc8" providerId="ADAL" clId="{869B6155-D3EA-B248-88FD-3C87DF8AEA16}" dt="2023-02-24T13:41:28.507" v="310" actId="20577"/>
          <ac:spMkLst>
            <pc:docMk/>
            <pc:sldMk cId="1281720679" sldId="1970"/>
            <ac:spMk id="2" creationId="{B9028C74-4D03-6442-61C5-7DD58B73AB6C}"/>
          </ac:spMkLst>
        </pc:spChg>
      </pc:sldChg>
      <pc:sldChg chg="add">
        <pc:chgData name="Daniel Khashabi" userId="62390808-c838-45e6-be59-d6fd0d208bc8" providerId="ADAL" clId="{869B6155-D3EA-B248-88FD-3C87DF8AEA16}" dt="2023-02-26T18:53:22.825" v="364"/>
        <pc:sldMkLst>
          <pc:docMk/>
          <pc:sldMk cId="3602590369" sldId="1970"/>
        </pc:sldMkLst>
      </pc:sldChg>
      <pc:sldChg chg="add">
        <pc:chgData name="Daniel Khashabi" userId="62390808-c838-45e6-be59-d6fd0d208bc8" providerId="ADAL" clId="{869B6155-D3EA-B248-88FD-3C87DF8AEA16}" dt="2023-02-26T18:53:22.825" v="364"/>
        <pc:sldMkLst>
          <pc:docMk/>
          <pc:sldMk cId="754482116" sldId="1971"/>
        </pc:sldMkLst>
      </pc:sldChg>
      <pc:sldChg chg="addSp delSp modSp new del mod modClrScheme chgLayout">
        <pc:chgData name="Daniel Khashabi" userId="62390808-c838-45e6-be59-d6fd0d208bc8" providerId="ADAL" clId="{869B6155-D3EA-B248-88FD-3C87DF8AEA16}" dt="2023-02-26T18:53:13.917" v="363" actId="2696"/>
        <pc:sldMkLst>
          <pc:docMk/>
          <pc:sldMk cId="4020052965" sldId="1971"/>
        </pc:sldMkLst>
        <pc:spChg chg="del mod ord">
          <ac:chgData name="Daniel Khashabi" userId="62390808-c838-45e6-be59-d6fd0d208bc8" providerId="ADAL" clId="{869B6155-D3EA-B248-88FD-3C87DF8AEA16}" dt="2023-02-24T13:41:37.055" v="312" actId="700"/>
          <ac:spMkLst>
            <pc:docMk/>
            <pc:sldMk cId="4020052965" sldId="1971"/>
            <ac:spMk id="2" creationId="{2CA7A2F6-6E72-1875-9E10-10DD8EFF18AA}"/>
          </ac:spMkLst>
        </pc:spChg>
        <pc:spChg chg="add mod ord">
          <ac:chgData name="Daniel Khashabi" userId="62390808-c838-45e6-be59-d6fd0d208bc8" providerId="ADAL" clId="{869B6155-D3EA-B248-88FD-3C87DF8AEA16}" dt="2023-02-24T13:43:51.431" v="337" actId="20577"/>
          <ac:spMkLst>
            <pc:docMk/>
            <pc:sldMk cId="4020052965" sldId="1971"/>
            <ac:spMk id="3" creationId="{BE67A39E-7D83-0097-87B2-641E95F849B4}"/>
          </ac:spMkLst>
        </pc:spChg>
        <pc:spChg chg="add mod ord">
          <ac:chgData name="Daniel Khashabi" userId="62390808-c838-45e6-be59-d6fd0d208bc8" providerId="ADAL" clId="{869B6155-D3EA-B248-88FD-3C87DF8AEA16}" dt="2023-02-24T13:41:54.248" v="324" actId="20577"/>
          <ac:spMkLst>
            <pc:docMk/>
            <pc:sldMk cId="4020052965" sldId="1971"/>
            <ac:spMk id="4" creationId="{E1571F13-291F-D0DC-9DE9-3DAC2B4978F7}"/>
          </ac:spMkLst>
        </pc:spChg>
      </pc:sldChg>
      <pc:sldChg chg="add del">
        <pc:chgData name="Daniel Khashabi" userId="62390808-c838-45e6-be59-d6fd0d208bc8" providerId="ADAL" clId="{869B6155-D3EA-B248-88FD-3C87DF8AEA16}" dt="2023-03-02T14:44:10.065" v="9829" actId="2696"/>
        <pc:sldMkLst>
          <pc:docMk/>
          <pc:sldMk cId="209688428" sldId="1972"/>
        </pc:sldMkLst>
      </pc:sldChg>
      <pc:sldChg chg="modSp new del mod modShow">
        <pc:chgData name="Daniel Khashabi" userId="62390808-c838-45e6-be59-d6fd0d208bc8" providerId="ADAL" clId="{869B6155-D3EA-B248-88FD-3C87DF8AEA16}" dt="2023-02-28T19:44:14.463" v="8942" actId="2696"/>
        <pc:sldMkLst>
          <pc:docMk/>
          <pc:sldMk cId="2787734292" sldId="1972"/>
        </pc:sldMkLst>
        <pc:spChg chg="mod">
          <ac:chgData name="Daniel Khashabi" userId="62390808-c838-45e6-be59-d6fd0d208bc8" providerId="ADAL" clId="{869B6155-D3EA-B248-88FD-3C87DF8AEA16}" dt="2023-02-26T17:48:33.592" v="361" actId="27636"/>
          <ac:spMkLst>
            <pc:docMk/>
            <pc:sldMk cId="2787734292" sldId="1972"/>
            <ac:spMk id="2" creationId="{D3D09DED-C5B5-5082-3459-8D9DCAC89D7C}"/>
          </ac:spMkLst>
        </pc:spChg>
        <pc:spChg chg="mod">
          <ac:chgData name="Daniel Khashabi" userId="62390808-c838-45e6-be59-d6fd0d208bc8" providerId="ADAL" clId="{869B6155-D3EA-B248-88FD-3C87DF8AEA16}" dt="2023-02-26T17:48:34.805" v="362" actId="5793"/>
          <ac:spMkLst>
            <pc:docMk/>
            <pc:sldMk cId="2787734292" sldId="1972"/>
            <ac:spMk id="3" creationId="{4F7952E8-86FD-E38A-9463-11FC79BCFD32}"/>
          </ac:spMkLst>
        </pc:spChg>
      </pc:sldChg>
      <pc:sldChg chg="addSp delSp modSp new del mod">
        <pc:chgData name="Daniel Khashabi" userId="62390808-c838-45e6-be59-d6fd0d208bc8" providerId="ADAL" clId="{869B6155-D3EA-B248-88FD-3C87DF8AEA16}" dt="2023-02-28T19:45:10.446" v="8947" actId="2696"/>
        <pc:sldMkLst>
          <pc:docMk/>
          <pc:sldMk cId="961066820" sldId="1973"/>
        </pc:sldMkLst>
        <pc:spChg chg="mod">
          <ac:chgData name="Daniel Khashabi" userId="62390808-c838-45e6-be59-d6fd0d208bc8" providerId="ADAL" clId="{869B6155-D3EA-B248-88FD-3C87DF8AEA16}" dt="2023-02-26T19:15:26.906" v="481" actId="20577"/>
          <ac:spMkLst>
            <pc:docMk/>
            <pc:sldMk cId="961066820" sldId="1973"/>
            <ac:spMk id="2" creationId="{71C4777C-EE79-BC70-4847-D5F9F3145FE7}"/>
          </ac:spMkLst>
        </pc:spChg>
        <pc:spChg chg="del">
          <ac:chgData name="Daniel Khashabi" userId="62390808-c838-45e6-be59-d6fd0d208bc8" providerId="ADAL" clId="{869B6155-D3EA-B248-88FD-3C87DF8AEA16}" dt="2023-02-26T19:15:20.581" v="461"/>
          <ac:spMkLst>
            <pc:docMk/>
            <pc:sldMk cId="961066820" sldId="1973"/>
            <ac:spMk id="3" creationId="{553A59A6-D6B2-C4FF-B2D4-EF39025040D0}"/>
          </ac:spMkLst>
        </pc:spChg>
        <pc:picChg chg="add mod modCrop">
          <ac:chgData name="Daniel Khashabi" userId="62390808-c838-45e6-be59-d6fd0d208bc8" providerId="ADAL" clId="{869B6155-D3EA-B248-88FD-3C87DF8AEA16}" dt="2023-02-28T16:59:30.332" v="8878" actId="1036"/>
          <ac:picMkLst>
            <pc:docMk/>
            <pc:sldMk cId="961066820" sldId="1973"/>
            <ac:picMk id="5" creationId="{22E34F58-D3D8-B575-7C67-F143F16E741C}"/>
          </ac:picMkLst>
        </pc:picChg>
      </pc:sldChg>
      <pc:sldChg chg="addSp delSp modSp new del mod">
        <pc:chgData name="Daniel Khashabi" userId="62390808-c838-45e6-be59-d6fd0d208bc8" providerId="ADAL" clId="{869B6155-D3EA-B248-88FD-3C87DF8AEA16}" dt="2023-02-28T19:44:06.580" v="8941" actId="2696"/>
        <pc:sldMkLst>
          <pc:docMk/>
          <pc:sldMk cId="158036805" sldId="1974"/>
        </pc:sldMkLst>
        <pc:spChg chg="mod">
          <ac:chgData name="Daniel Khashabi" userId="62390808-c838-45e6-be59-d6fd0d208bc8" providerId="ADAL" clId="{869B6155-D3EA-B248-88FD-3C87DF8AEA16}" dt="2023-02-26T19:16:37.179" v="526" actId="20577"/>
          <ac:spMkLst>
            <pc:docMk/>
            <pc:sldMk cId="158036805" sldId="1974"/>
            <ac:spMk id="2" creationId="{8EC83DDD-8519-ED30-44DE-00FF4585086E}"/>
          </ac:spMkLst>
        </pc:spChg>
        <pc:spChg chg="del">
          <ac:chgData name="Daniel Khashabi" userId="62390808-c838-45e6-be59-d6fd0d208bc8" providerId="ADAL" clId="{869B6155-D3EA-B248-88FD-3C87DF8AEA16}" dt="2023-02-26T19:16:46.817" v="527"/>
          <ac:spMkLst>
            <pc:docMk/>
            <pc:sldMk cId="158036805" sldId="1974"/>
            <ac:spMk id="3" creationId="{ED89BE87-D4BE-805C-4C01-BB4C1278841E}"/>
          </ac:spMkLst>
        </pc:spChg>
        <pc:picChg chg="add mod">
          <ac:chgData name="Daniel Khashabi" userId="62390808-c838-45e6-be59-d6fd0d208bc8" providerId="ADAL" clId="{869B6155-D3EA-B248-88FD-3C87DF8AEA16}" dt="2023-02-28T01:49:02.028" v="7473" actId="1076"/>
          <ac:picMkLst>
            <pc:docMk/>
            <pc:sldMk cId="158036805" sldId="1974"/>
            <ac:picMk id="5" creationId="{D8EC9118-010B-808F-8CB0-7A1621E3D627}"/>
          </ac:picMkLst>
        </pc:picChg>
      </pc:sldChg>
      <pc:sldChg chg="modSp add del mod">
        <pc:chgData name="Daniel Khashabi" userId="62390808-c838-45e6-be59-d6fd0d208bc8" providerId="ADAL" clId="{869B6155-D3EA-B248-88FD-3C87DF8AEA16}" dt="2023-02-28T19:45:10.446" v="8947" actId="2696"/>
        <pc:sldMkLst>
          <pc:docMk/>
          <pc:sldMk cId="1853419716" sldId="1975"/>
        </pc:sldMkLst>
        <pc:spChg chg="mod">
          <ac:chgData name="Daniel Khashabi" userId="62390808-c838-45e6-be59-d6fd0d208bc8" providerId="ADAL" clId="{869B6155-D3EA-B248-88FD-3C87DF8AEA16}" dt="2023-02-26T21:42:45.875" v="618" actId="27636"/>
          <ac:spMkLst>
            <pc:docMk/>
            <pc:sldMk cId="1853419716" sldId="1975"/>
            <ac:spMk id="3" creationId="{BF2F5DA4-C119-FF28-BDEF-5E700E6A2DF9}"/>
          </ac:spMkLst>
        </pc:spChg>
        <pc:picChg chg="mod">
          <ac:chgData name="Daniel Khashabi" userId="62390808-c838-45e6-be59-d6fd0d208bc8" providerId="ADAL" clId="{869B6155-D3EA-B248-88FD-3C87DF8AEA16}" dt="2023-02-26T19:21:36.706" v="601" actId="1076"/>
          <ac:picMkLst>
            <pc:docMk/>
            <pc:sldMk cId="1853419716" sldId="1975"/>
            <ac:picMk id="5" creationId="{810942FF-3338-66DB-EC73-D972EF6B46CA}"/>
          </ac:picMkLst>
        </pc:picChg>
      </pc:sldChg>
      <pc:sldChg chg="addSp modSp new mod">
        <pc:chgData name="Daniel Khashabi" userId="62390808-c838-45e6-be59-d6fd0d208bc8" providerId="ADAL" clId="{869B6155-D3EA-B248-88FD-3C87DF8AEA16}" dt="2023-02-26T23:32:41.002" v="906" actId="962"/>
        <pc:sldMkLst>
          <pc:docMk/>
          <pc:sldMk cId="2369294088" sldId="1976"/>
        </pc:sldMkLst>
        <pc:spChg chg="mod">
          <ac:chgData name="Daniel Khashabi" userId="62390808-c838-45e6-be59-d6fd0d208bc8" providerId="ADAL" clId="{869B6155-D3EA-B248-88FD-3C87DF8AEA16}" dt="2023-02-26T21:44:30.676" v="685" actId="20577"/>
          <ac:spMkLst>
            <pc:docMk/>
            <pc:sldMk cId="2369294088" sldId="1976"/>
            <ac:spMk id="2" creationId="{3B4580B3-5099-1C23-8572-573B2AD7483D}"/>
          </ac:spMkLst>
        </pc:spChg>
        <pc:spChg chg="mod">
          <ac:chgData name="Daniel Khashabi" userId="62390808-c838-45e6-be59-d6fd0d208bc8" providerId="ADAL" clId="{869B6155-D3EA-B248-88FD-3C87DF8AEA16}" dt="2023-02-26T21:45:54.248" v="902" actId="20577"/>
          <ac:spMkLst>
            <pc:docMk/>
            <pc:sldMk cId="2369294088" sldId="1976"/>
            <ac:spMk id="3" creationId="{A4B454DC-CDAF-E799-D576-0DCDBE347632}"/>
          </ac:spMkLst>
        </pc:spChg>
        <pc:picChg chg="add mod">
          <ac:chgData name="Daniel Khashabi" userId="62390808-c838-45e6-be59-d6fd0d208bc8" providerId="ADAL" clId="{869B6155-D3EA-B248-88FD-3C87DF8AEA16}" dt="2023-02-26T23:32:41.002" v="906" actId="962"/>
          <ac:picMkLst>
            <pc:docMk/>
            <pc:sldMk cId="2369294088" sldId="1976"/>
            <ac:picMk id="5" creationId="{FF90C698-2E65-7E3C-12B2-5222D2EBF7E9}"/>
          </ac:picMkLst>
        </pc:picChg>
      </pc:sldChg>
      <pc:sldChg chg="addSp delSp modSp add mod">
        <pc:chgData name="Daniel Khashabi" userId="62390808-c838-45e6-be59-d6fd0d208bc8" providerId="ADAL" clId="{869B6155-D3EA-B248-88FD-3C87DF8AEA16}" dt="2023-02-28T02:20:02.343" v="7841" actId="1036"/>
        <pc:sldMkLst>
          <pc:docMk/>
          <pc:sldMk cId="718193449" sldId="1977"/>
        </pc:sldMkLst>
        <pc:spChg chg="del">
          <ac:chgData name="Daniel Khashabi" userId="62390808-c838-45e6-be59-d6fd0d208bc8" providerId="ADAL" clId="{869B6155-D3EA-B248-88FD-3C87DF8AEA16}" dt="2023-02-28T02:19:01.495" v="7810" actId="478"/>
          <ac:spMkLst>
            <pc:docMk/>
            <pc:sldMk cId="718193449" sldId="1977"/>
            <ac:spMk id="2" creationId="{F88C372A-92FB-D67D-2F46-09A4D302F6E9}"/>
          </ac:spMkLst>
        </pc:spChg>
        <pc:spChg chg="del">
          <ac:chgData name="Daniel Khashabi" userId="62390808-c838-45e6-be59-d6fd0d208bc8" providerId="ADAL" clId="{869B6155-D3EA-B248-88FD-3C87DF8AEA16}" dt="2023-02-26T23:36:47.548" v="914"/>
          <ac:spMkLst>
            <pc:docMk/>
            <pc:sldMk cId="718193449" sldId="1977"/>
            <ac:spMk id="3" creationId="{E6001A7B-F3B9-3180-BBC1-D3F3F7BC3477}"/>
          </ac:spMkLst>
        </pc:spChg>
        <pc:spChg chg="add del mod">
          <ac:chgData name="Daniel Khashabi" userId="62390808-c838-45e6-be59-d6fd0d208bc8" providerId="ADAL" clId="{869B6155-D3EA-B248-88FD-3C87DF8AEA16}" dt="2023-02-28T02:19:03.347" v="7814" actId="478"/>
          <ac:spMkLst>
            <pc:docMk/>
            <pc:sldMk cId="718193449" sldId="1977"/>
            <ac:spMk id="4" creationId="{9DEDBB4E-52F9-F33C-18BB-78A7EF96CC85}"/>
          </ac:spMkLst>
        </pc:spChg>
        <pc:spChg chg="add del mod">
          <ac:chgData name="Daniel Khashabi" userId="62390808-c838-45e6-be59-d6fd0d208bc8" providerId="ADAL" clId="{869B6155-D3EA-B248-88FD-3C87DF8AEA16}" dt="2023-02-28T02:19:02.354" v="7813"/>
          <ac:spMkLst>
            <pc:docMk/>
            <pc:sldMk cId="718193449" sldId="1977"/>
            <ac:spMk id="6" creationId="{6BE1C8F5-6A90-3ED0-3E30-0F252339E623}"/>
          </ac:spMkLst>
        </pc:spChg>
        <pc:spChg chg="add mod">
          <ac:chgData name="Daniel Khashabi" userId="62390808-c838-45e6-be59-d6fd0d208bc8" providerId="ADAL" clId="{869B6155-D3EA-B248-88FD-3C87DF8AEA16}" dt="2023-02-28T02:20:02.343" v="7841" actId="1036"/>
          <ac:spMkLst>
            <pc:docMk/>
            <pc:sldMk cId="718193449" sldId="1977"/>
            <ac:spMk id="7" creationId="{824B719B-82FC-121F-BFD6-6EB163E33138}"/>
          </ac:spMkLst>
        </pc:spChg>
        <pc:spChg chg="add mod">
          <ac:chgData name="Daniel Khashabi" userId="62390808-c838-45e6-be59-d6fd0d208bc8" providerId="ADAL" clId="{869B6155-D3EA-B248-88FD-3C87DF8AEA16}" dt="2023-02-28T02:19:03.678" v="7815"/>
          <ac:spMkLst>
            <pc:docMk/>
            <pc:sldMk cId="718193449" sldId="1977"/>
            <ac:spMk id="8" creationId="{865F9982-81F5-D9E3-8CC1-A1A4E596CFA9}"/>
          </ac:spMkLst>
        </pc:spChg>
        <pc:picChg chg="add mod modCrop">
          <ac:chgData name="Daniel Khashabi" userId="62390808-c838-45e6-be59-d6fd0d208bc8" providerId="ADAL" clId="{869B6155-D3EA-B248-88FD-3C87DF8AEA16}" dt="2023-02-28T02:19:21.745" v="7816" actId="732"/>
          <ac:picMkLst>
            <pc:docMk/>
            <pc:sldMk cId="718193449" sldId="1977"/>
            <ac:picMk id="5" creationId="{ABE7EDEA-811F-7810-7F76-D3874701CCDB}"/>
          </ac:picMkLst>
        </pc:picChg>
        <pc:picChg chg="del">
          <ac:chgData name="Daniel Khashabi" userId="62390808-c838-45e6-be59-d6fd0d208bc8" providerId="ADAL" clId="{869B6155-D3EA-B248-88FD-3C87DF8AEA16}" dt="2023-02-26T23:36:44.997" v="913" actId="478"/>
          <ac:picMkLst>
            <pc:docMk/>
            <pc:sldMk cId="718193449" sldId="1977"/>
            <ac:picMk id="10242" creationId="{2F90DCFF-3402-AE62-A925-EEE5B96E44A0}"/>
          </ac:picMkLst>
        </pc:picChg>
      </pc:sldChg>
      <pc:sldChg chg="addSp delSp modSp add del mod">
        <pc:chgData name="Daniel Khashabi" userId="62390808-c838-45e6-be59-d6fd0d208bc8" providerId="ADAL" clId="{869B6155-D3EA-B248-88FD-3C87DF8AEA16}" dt="2023-02-28T01:34:12.257" v="7431" actId="2696"/>
        <pc:sldMkLst>
          <pc:docMk/>
          <pc:sldMk cId="3239277226" sldId="1978"/>
        </pc:sldMkLst>
        <pc:spChg chg="add del mod">
          <ac:chgData name="Daniel Khashabi" userId="62390808-c838-45e6-be59-d6fd0d208bc8" providerId="ADAL" clId="{869B6155-D3EA-B248-88FD-3C87DF8AEA16}" dt="2023-02-26T23:38:25.114" v="927"/>
          <ac:spMkLst>
            <pc:docMk/>
            <pc:sldMk cId="3239277226" sldId="1978"/>
            <ac:spMk id="4" creationId="{60ED5D80-4688-9BB1-37DA-7F5D7102F144}"/>
          </ac:spMkLst>
        </pc:spChg>
        <pc:picChg chg="del">
          <ac:chgData name="Daniel Khashabi" userId="62390808-c838-45e6-be59-d6fd0d208bc8" providerId="ADAL" clId="{869B6155-D3EA-B248-88FD-3C87DF8AEA16}" dt="2023-02-26T23:38:23.197" v="926" actId="478"/>
          <ac:picMkLst>
            <pc:docMk/>
            <pc:sldMk cId="3239277226" sldId="1978"/>
            <ac:picMk id="5" creationId="{ABE7EDEA-811F-7810-7F76-D3874701CCDB}"/>
          </ac:picMkLst>
        </pc:picChg>
        <pc:picChg chg="add mod">
          <ac:chgData name="Daniel Khashabi" userId="62390808-c838-45e6-be59-d6fd0d208bc8" providerId="ADAL" clId="{869B6155-D3EA-B248-88FD-3C87DF8AEA16}" dt="2023-02-26T23:38:26.067" v="930" actId="962"/>
          <ac:picMkLst>
            <pc:docMk/>
            <pc:sldMk cId="3239277226" sldId="1978"/>
            <ac:picMk id="8" creationId="{9D55D88A-BCCF-5906-1B17-8E5ECA8805C1}"/>
          </ac:picMkLst>
        </pc:picChg>
      </pc:sldChg>
      <pc:sldChg chg="add">
        <pc:chgData name="Daniel Khashabi" userId="62390808-c838-45e6-be59-d6fd0d208bc8" providerId="ADAL" clId="{869B6155-D3EA-B248-88FD-3C87DF8AEA16}" dt="2023-02-28T01:34:29.179" v="7432"/>
        <pc:sldMkLst>
          <pc:docMk/>
          <pc:sldMk cId="4036649788" sldId="1978"/>
        </pc:sldMkLst>
      </pc:sldChg>
      <pc:sldChg chg="addSp modSp new del mod">
        <pc:chgData name="Daniel Khashabi" userId="62390808-c838-45e6-be59-d6fd0d208bc8" providerId="ADAL" clId="{869B6155-D3EA-B248-88FD-3C87DF8AEA16}" dt="2023-02-26T23:40:29.192" v="975" actId="2696"/>
        <pc:sldMkLst>
          <pc:docMk/>
          <pc:sldMk cId="127480206" sldId="1979"/>
        </pc:sldMkLst>
        <pc:spChg chg="mod">
          <ac:chgData name="Daniel Khashabi" userId="62390808-c838-45e6-be59-d6fd0d208bc8" providerId="ADAL" clId="{869B6155-D3EA-B248-88FD-3C87DF8AEA16}" dt="2023-02-26T23:39:32.980" v="967" actId="20577"/>
          <ac:spMkLst>
            <pc:docMk/>
            <pc:sldMk cId="127480206" sldId="1979"/>
            <ac:spMk id="2" creationId="{AB075533-9D0A-37BD-E843-D9CE480E1AF8}"/>
          </ac:spMkLst>
        </pc:spChg>
        <pc:spChg chg="add mod">
          <ac:chgData name="Daniel Khashabi" userId="62390808-c838-45e6-be59-d6fd0d208bc8" providerId="ADAL" clId="{869B6155-D3EA-B248-88FD-3C87DF8AEA16}" dt="2023-02-26T23:39:48.677" v="972" actId="20577"/>
          <ac:spMkLst>
            <pc:docMk/>
            <pc:sldMk cId="127480206" sldId="1979"/>
            <ac:spMk id="5" creationId="{E23BF7E5-01EB-9AE0-4F1D-C5323876E508}"/>
          </ac:spMkLst>
        </pc:spChg>
      </pc:sldChg>
      <pc:sldChg chg="add del">
        <pc:chgData name="Daniel Khashabi" userId="62390808-c838-45e6-be59-d6fd0d208bc8" providerId="ADAL" clId="{869B6155-D3EA-B248-88FD-3C87DF8AEA16}" dt="2023-02-28T01:23:48.732" v="7069" actId="2696"/>
        <pc:sldMkLst>
          <pc:docMk/>
          <pc:sldMk cId="2419909565" sldId="1979"/>
        </pc:sldMkLst>
      </pc:sldChg>
      <pc:sldChg chg="addSp modSp add del mod">
        <pc:chgData name="Daniel Khashabi" userId="62390808-c838-45e6-be59-d6fd0d208bc8" providerId="ADAL" clId="{869B6155-D3EA-B248-88FD-3C87DF8AEA16}" dt="2023-02-27T00:07:30.524" v="1589" actId="2696"/>
        <pc:sldMkLst>
          <pc:docMk/>
          <pc:sldMk cId="515819043" sldId="1980"/>
        </pc:sldMkLst>
        <pc:spChg chg="mod">
          <ac:chgData name="Daniel Khashabi" userId="62390808-c838-45e6-be59-d6fd0d208bc8" providerId="ADAL" clId="{869B6155-D3EA-B248-88FD-3C87DF8AEA16}" dt="2023-02-26T23:52:00.490" v="1166" actId="20577"/>
          <ac:spMkLst>
            <pc:docMk/>
            <pc:sldMk cId="515819043" sldId="1980"/>
            <ac:spMk id="2" creationId="{A65C4E69-7300-95A8-4ECC-09D570119D66}"/>
          </ac:spMkLst>
        </pc:spChg>
        <pc:spChg chg="mod">
          <ac:chgData name="Daniel Khashabi" userId="62390808-c838-45e6-be59-d6fd0d208bc8" providerId="ADAL" clId="{869B6155-D3EA-B248-88FD-3C87DF8AEA16}" dt="2023-02-26T23:52:43.685" v="1349" actId="20577"/>
          <ac:spMkLst>
            <pc:docMk/>
            <pc:sldMk cId="515819043" sldId="1980"/>
            <ac:spMk id="3" creationId="{D7323995-35CE-7B26-C2E2-8FD107523DFA}"/>
          </ac:spMkLst>
        </pc:spChg>
        <pc:spChg chg="add mod">
          <ac:chgData name="Daniel Khashabi" userId="62390808-c838-45e6-be59-d6fd0d208bc8" providerId="ADAL" clId="{869B6155-D3EA-B248-88FD-3C87DF8AEA16}" dt="2023-02-26T23:53:10.596" v="1354" actId="1076"/>
          <ac:spMkLst>
            <pc:docMk/>
            <pc:sldMk cId="515819043" sldId="1980"/>
            <ac:spMk id="5" creationId="{662A632E-F670-CA29-9837-447C4F9631D8}"/>
          </ac:spMkLst>
        </pc:spChg>
        <pc:spChg chg="add mod">
          <ac:chgData name="Daniel Khashabi" userId="62390808-c838-45e6-be59-d6fd0d208bc8" providerId="ADAL" clId="{869B6155-D3EA-B248-88FD-3C87DF8AEA16}" dt="2023-02-26T23:54:11.429" v="1410" actId="1037"/>
          <ac:spMkLst>
            <pc:docMk/>
            <pc:sldMk cId="515819043" sldId="1980"/>
            <ac:spMk id="7" creationId="{0C56B9B1-A390-8C6E-CB2D-4D71D759CAE8}"/>
          </ac:spMkLst>
        </pc:spChg>
        <pc:picChg chg="add mod">
          <ac:chgData name="Daniel Khashabi" userId="62390808-c838-45e6-be59-d6fd0d208bc8" providerId="ADAL" clId="{869B6155-D3EA-B248-88FD-3C87DF8AEA16}" dt="2023-02-26T23:53:12.760" v="1355" actId="1076"/>
          <ac:picMkLst>
            <pc:docMk/>
            <pc:sldMk cId="515819043" sldId="1980"/>
            <ac:picMk id="1026" creationId="{D7C90F47-8124-5D09-B671-DC91FA8020BE}"/>
          </ac:picMkLst>
        </pc:picChg>
      </pc:sldChg>
      <pc:sldChg chg="add">
        <pc:chgData name="Daniel Khashabi" userId="62390808-c838-45e6-be59-d6fd0d208bc8" providerId="ADAL" clId="{869B6155-D3EA-B248-88FD-3C87DF8AEA16}" dt="2023-02-27T00:07:40.357" v="1590"/>
        <pc:sldMkLst>
          <pc:docMk/>
          <pc:sldMk cId="2190952757" sldId="1980"/>
        </pc:sldMkLst>
      </pc:sldChg>
      <pc:sldChg chg="addSp delSp modSp add del mod">
        <pc:chgData name="Daniel Khashabi" userId="62390808-c838-45e6-be59-d6fd0d208bc8" providerId="ADAL" clId="{869B6155-D3EA-B248-88FD-3C87DF8AEA16}" dt="2023-02-27T00:07:30.524" v="1589" actId="2696"/>
        <pc:sldMkLst>
          <pc:docMk/>
          <pc:sldMk cId="1703152198" sldId="1981"/>
        </pc:sldMkLst>
        <pc:spChg chg="mod">
          <ac:chgData name="Daniel Khashabi" userId="62390808-c838-45e6-be59-d6fd0d208bc8" providerId="ADAL" clId="{869B6155-D3EA-B248-88FD-3C87DF8AEA16}" dt="2023-02-26T23:54:54.115" v="1416"/>
          <ac:spMkLst>
            <pc:docMk/>
            <pc:sldMk cId="1703152198" sldId="1981"/>
            <ac:spMk id="5" creationId="{662A632E-F670-CA29-9837-447C4F9631D8}"/>
          </ac:spMkLst>
        </pc:spChg>
        <pc:spChg chg="mod">
          <ac:chgData name="Daniel Khashabi" userId="62390808-c838-45e6-be59-d6fd0d208bc8" providerId="ADAL" clId="{869B6155-D3EA-B248-88FD-3C87DF8AEA16}" dt="2023-02-26T23:56:19.028" v="1437" actId="1076"/>
          <ac:spMkLst>
            <pc:docMk/>
            <pc:sldMk cId="1703152198" sldId="1981"/>
            <ac:spMk id="7" creationId="{0C56B9B1-A390-8C6E-CB2D-4D71D759CAE8}"/>
          </ac:spMkLst>
        </pc:spChg>
        <pc:picChg chg="del">
          <ac:chgData name="Daniel Khashabi" userId="62390808-c838-45e6-be59-d6fd0d208bc8" providerId="ADAL" clId="{869B6155-D3EA-B248-88FD-3C87DF8AEA16}" dt="2023-02-26T23:55:00.133" v="1417" actId="478"/>
          <ac:picMkLst>
            <pc:docMk/>
            <pc:sldMk cId="1703152198" sldId="1981"/>
            <ac:picMk id="1026" creationId="{D7C90F47-8124-5D09-B671-DC91FA8020BE}"/>
          </ac:picMkLst>
        </pc:picChg>
        <pc:picChg chg="add mod">
          <ac:chgData name="Daniel Khashabi" userId="62390808-c838-45e6-be59-d6fd0d208bc8" providerId="ADAL" clId="{869B6155-D3EA-B248-88FD-3C87DF8AEA16}" dt="2023-02-26T23:55:12.528" v="1423" actId="1076"/>
          <ac:picMkLst>
            <pc:docMk/>
            <pc:sldMk cId="1703152198" sldId="1981"/>
            <ac:picMk id="2050" creationId="{ECDE8E7A-AC35-65DE-7EC4-EC9742D73CBC}"/>
          </ac:picMkLst>
        </pc:picChg>
      </pc:sldChg>
      <pc:sldChg chg="add">
        <pc:chgData name="Daniel Khashabi" userId="62390808-c838-45e6-be59-d6fd0d208bc8" providerId="ADAL" clId="{869B6155-D3EA-B248-88FD-3C87DF8AEA16}" dt="2023-02-27T00:07:40.357" v="1590"/>
        <pc:sldMkLst>
          <pc:docMk/>
          <pc:sldMk cId="3831824080" sldId="1981"/>
        </pc:sldMkLst>
      </pc:sldChg>
      <pc:sldChg chg="delSp modSp new mod">
        <pc:chgData name="Daniel Khashabi" userId="62390808-c838-45e6-be59-d6fd0d208bc8" providerId="ADAL" clId="{869B6155-D3EA-B248-88FD-3C87DF8AEA16}" dt="2023-02-27T00:08:20.516" v="1640" actId="1036"/>
        <pc:sldMkLst>
          <pc:docMk/>
          <pc:sldMk cId="2175633578" sldId="1982"/>
        </pc:sldMkLst>
        <pc:spChg chg="mod">
          <ac:chgData name="Daniel Khashabi" userId="62390808-c838-45e6-be59-d6fd0d208bc8" providerId="ADAL" clId="{869B6155-D3EA-B248-88FD-3C87DF8AEA16}" dt="2023-02-27T00:08:20.516" v="1640" actId="1036"/>
          <ac:spMkLst>
            <pc:docMk/>
            <pc:sldMk cId="2175633578" sldId="1982"/>
            <ac:spMk id="2" creationId="{5CC74A6D-BD7F-A270-E325-5716B7C90FC5}"/>
          </ac:spMkLst>
        </pc:spChg>
        <pc:spChg chg="del">
          <ac:chgData name="Daniel Khashabi" userId="62390808-c838-45e6-be59-d6fd0d208bc8" providerId="ADAL" clId="{869B6155-D3EA-B248-88FD-3C87DF8AEA16}" dt="2023-02-27T00:07:50.742" v="1592" actId="478"/>
          <ac:spMkLst>
            <pc:docMk/>
            <pc:sldMk cId="2175633578" sldId="1982"/>
            <ac:spMk id="3" creationId="{B639F95D-CD65-83C4-E652-E78CD8CC4EE7}"/>
          </ac:spMkLst>
        </pc:spChg>
      </pc:sldChg>
      <pc:sldChg chg="modSp new mod">
        <pc:chgData name="Daniel Khashabi" userId="62390808-c838-45e6-be59-d6fd0d208bc8" providerId="ADAL" clId="{869B6155-D3EA-B248-88FD-3C87DF8AEA16}" dt="2023-02-27T00:47:33.880" v="2898" actId="20577"/>
        <pc:sldMkLst>
          <pc:docMk/>
          <pc:sldMk cId="2518002378" sldId="1983"/>
        </pc:sldMkLst>
        <pc:spChg chg="mod">
          <ac:chgData name="Daniel Khashabi" userId="62390808-c838-45e6-be59-d6fd0d208bc8" providerId="ADAL" clId="{869B6155-D3EA-B248-88FD-3C87DF8AEA16}" dt="2023-02-27T00:40:42.494" v="2356" actId="20577"/>
          <ac:spMkLst>
            <pc:docMk/>
            <pc:sldMk cId="2518002378" sldId="1983"/>
            <ac:spMk id="2" creationId="{0F50D78F-C78A-956F-1170-884599038960}"/>
          </ac:spMkLst>
        </pc:spChg>
        <pc:spChg chg="mod">
          <ac:chgData name="Daniel Khashabi" userId="62390808-c838-45e6-be59-d6fd0d208bc8" providerId="ADAL" clId="{869B6155-D3EA-B248-88FD-3C87DF8AEA16}" dt="2023-02-27T00:47:33.880" v="2898" actId="20577"/>
          <ac:spMkLst>
            <pc:docMk/>
            <pc:sldMk cId="2518002378" sldId="1983"/>
            <ac:spMk id="3" creationId="{F5F7AFFF-10C3-A499-5CB5-094FB103D7B3}"/>
          </ac:spMkLst>
        </pc:spChg>
      </pc:sldChg>
      <pc:sldChg chg="new del">
        <pc:chgData name="Daniel Khashabi" userId="62390808-c838-45e6-be59-d6fd0d208bc8" providerId="ADAL" clId="{869B6155-D3EA-B248-88FD-3C87DF8AEA16}" dt="2023-02-27T00:42:39.451" v="2730" actId="680"/>
        <pc:sldMkLst>
          <pc:docMk/>
          <pc:sldMk cId="805197955" sldId="1984"/>
        </pc:sldMkLst>
      </pc:sldChg>
      <pc:sldChg chg="modSp new mod">
        <pc:chgData name="Daniel Khashabi" userId="62390808-c838-45e6-be59-d6fd0d208bc8" providerId="ADAL" clId="{869B6155-D3EA-B248-88FD-3C87DF8AEA16}" dt="2023-02-27T00:42:52.647" v="2774" actId="20577"/>
        <pc:sldMkLst>
          <pc:docMk/>
          <pc:sldMk cId="1694851328" sldId="1984"/>
        </pc:sldMkLst>
        <pc:spChg chg="mod">
          <ac:chgData name="Daniel Khashabi" userId="62390808-c838-45e6-be59-d6fd0d208bc8" providerId="ADAL" clId="{869B6155-D3EA-B248-88FD-3C87DF8AEA16}" dt="2023-02-27T00:42:52.647" v="2774" actId="20577"/>
          <ac:spMkLst>
            <pc:docMk/>
            <pc:sldMk cId="1694851328" sldId="1984"/>
            <ac:spMk id="2" creationId="{2A1688F4-29FA-3550-8E54-97D8A227E9AC}"/>
          </ac:spMkLst>
        </pc:spChg>
      </pc:sldChg>
      <pc:sldChg chg="addSp modSp new mod">
        <pc:chgData name="Daniel Khashabi" userId="62390808-c838-45e6-be59-d6fd0d208bc8" providerId="ADAL" clId="{869B6155-D3EA-B248-88FD-3C87DF8AEA16}" dt="2023-02-27T01:49:12.948" v="3559"/>
        <pc:sldMkLst>
          <pc:docMk/>
          <pc:sldMk cId="3067692112" sldId="1985"/>
        </pc:sldMkLst>
        <pc:spChg chg="mod">
          <ac:chgData name="Daniel Khashabi" userId="62390808-c838-45e6-be59-d6fd0d208bc8" providerId="ADAL" clId="{869B6155-D3EA-B248-88FD-3C87DF8AEA16}" dt="2023-02-27T01:49:06.613" v="3556"/>
          <ac:spMkLst>
            <pc:docMk/>
            <pc:sldMk cId="3067692112" sldId="1985"/>
            <ac:spMk id="2" creationId="{2A123561-AB8A-1CC5-880D-57468786354E}"/>
          </ac:spMkLst>
        </pc:spChg>
        <pc:spChg chg="mod">
          <ac:chgData name="Daniel Khashabi" userId="62390808-c838-45e6-be59-d6fd0d208bc8" providerId="ADAL" clId="{869B6155-D3EA-B248-88FD-3C87DF8AEA16}" dt="2023-02-27T01:48:59.121" v="3553"/>
          <ac:spMkLst>
            <pc:docMk/>
            <pc:sldMk cId="3067692112" sldId="1985"/>
            <ac:spMk id="3" creationId="{10D943E1-355A-6454-0A9D-28C2CD46BCD7}"/>
          </ac:spMkLst>
        </pc:spChg>
        <pc:spChg chg="add mod">
          <ac:chgData name="Daniel Khashabi" userId="62390808-c838-45e6-be59-d6fd0d208bc8" providerId="ADAL" clId="{869B6155-D3EA-B248-88FD-3C87DF8AEA16}" dt="2023-02-27T01:49:02.736" v="3554"/>
          <ac:spMkLst>
            <pc:docMk/>
            <pc:sldMk cId="3067692112" sldId="1985"/>
            <ac:spMk id="4" creationId="{79F02634-7863-F23D-058A-9D256C0A8CF2}"/>
          </ac:spMkLst>
        </pc:spChg>
        <pc:spChg chg="add mod">
          <ac:chgData name="Daniel Khashabi" userId="62390808-c838-45e6-be59-d6fd0d208bc8" providerId="ADAL" clId="{869B6155-D3EA-B248-88FD-3C87DF8AEA16}" dt="2023-02-27T01:49:12.948" v="3559"/>
          <ac:spMkLst>
            <pc:docMk/>
            <pc:sldMk cId="3067692112" sldId="1985"/>
            <ac:spMk id="5" creationId="{3B511CDB-A967-41B7-60DC-52DB8C7E46EF}"/>
          </ac:spMkLst>
        </pc:spChg>
      </pc:sldChg>
      <pc:sldChg chg="addSp delSp modSp add mod">
        <pc:chgData name="Daniel Khashabi" userId="62390808-c838-45e6-be59-d6fd0d208bc8" providerId="ADAL" clId="{869B6155-D3EA-B248-88FD-3C87DF8AEA16}" dt="2023-02-27T01:59:42.919" v="3704" actId="20577"/>
        <pc:sldMkLst>
          <pc:docMk/>
          <pc:sldMk cId="2495022789" sldId="1986"/>
        </pc:sldMkLst>
        <pc:spChg chg="mod">
          <ac:chgData name="Daniel Khashabi" userId="62390808-c838-45e6-be59-d6fd0d208bc8" providerId="ADAL" clId="{869B6155-D3EA-B248-88FD-3C87DF8AEA16}" dt="2023-02-27T01:59:42.919" v="3704" actId="20577"/>
          <ac:spMkLst>
            <pc:docMk/>
            <pc:sldMk cId="2495022789" sldId="1986"/>
            <ac:spMk id="3" creationId="{10D943E1-355A-6454-0A9D-28C2CD46BCD7}"/>
          </ac:spMkLst>
        </pc:spChg>
        <pc:spChg chg="del">
          <ac:chgData name="Daniel Khashabi" userId="62390808-c838-45e6-be59-d6fd0d208bc8" providerId="ADAL" clId="{869B6155-D3EA-B248-88FD-3C87DF8AEA16}" dt="2023-02-27T01:49:36.814" v="3562" actId="478"/>
          <ac:spMkLst>
            <pc:docMk/>
            <pc:sldMk cId="2495022789" sldId="1986"/>
            <ac:spMk id="4" creationId="{79F02634-7863-F23D-058A-9D256C0A8CF2}"/>
          </ac:spMkLst>
        </pc:spChg>
        <pc:spChg chg="add mod">
          <ac:chgData name="Daniel Khashabi" userId="62390808-c838-45e6-be59-d6fd0d208bc8" providerId="ADAL" clId="{869B6155-D3EA-B248-88FD-3C87DF8AEA16}" dt="2023-02-27T01:49:44.717" v="3570"/>
          <ac:spMkLst>
            <pc:docMk/>
            <pc:sldMk cId="2495022789" sldId="1986"/>
            <ac:spMk id="6" creationId="{0BF023D8-4CB8-481D-66EF-A1D9D9DD3D3D}"/>
          </ac:spMkLst>
        </pc:spChg>
        <pc:spChg chg="mod">
          <ac:chgData name="Daniel Khashabi" userId="62390808-c838-45e6-be59-d6fd0d208bc8" providerId="ADAL" clId="{869B6155-D3EA-B248-88FD-3C87DF8AEA16}" dt="2023-02-27T01:49:44.717" v="3570"/>
          <ac:spMkLst>
            <pc:docMk/>
            <pc:sldMk cId="2495022789" sldId="1986"/>
            <ac:spMk id="8" creationId="{C2F61A12-38AD-E117-292E-36F2AC0B08A1}"/>
          </ac:spMkLst>
        </pc:spChg>
        <pc:spChg chg="mod">
          <ac:chgData name="Daniel Khashabi" userId="62390808-c838-45e6-be59-d6fd0d208bc8" providerId="ADAL" clId="{869B6155-D3EA-B248-88FD-3C87DF8AEA16}" dt="2023-02-27T01:49:44.717" v="3570"/>
          <ac:spMkLst>
            <pc:docMk/>
            <pc:sldMk cId="2495022789" sldId="1986"/>
            <ac:spMk id="9" creationId="{20F07C60-E176-C01E-120B-B24DFCAA819D}"/>
          </ac:spMkLst>
        </pc:spChg>
        <pc:spChg chg="mod">
          <ac:chgData name="Daniel Khashabi" userId="62390808-c838-45e6-be59-d6fd0d208bc8" providerId="ADAL" clId="{869B6155-D3EA-B248-88FD-3C87DF8AEA16}" dt="2023-02-27T01:49:44.717" v="3570"/>
          <ac:spMkLst>
            <pc:docMk/>
            <pc:sldMk cId="2495022789" sldId="1986"/>
            <ac:spMk id="10" creationId="{B2869BAE-EB62-AE18-71C8-93FD65690440}"/>
          </ac:spMkLst>
        </pc:spChg>
        <pc:spChg chg="mod">
          <ac:chgData name="Daniel Khashabi" userId="62390808-c838-45e6-be59-d6fd0d208bc8" providerId="ADAL" clId="{869B6155-D3EA-B248-88FD-3C87DF8AEA16}" dt="2023-02-27T01:49:44.717" v="3570"/>
          <ac:spMkLst>
            <pc:docMk/>
            <pc:sldMk cId="2495022789" sldId="1986"/>
            <ac:spMk id="11" creationId="{62722F3D-EBC9-1FEF-4C2F-0151948A82F0}"/>
          </ac:spMkLst>
        </pc:spChg>
        <pc:grpChg chg="add mod">
          <ac:chgData name="Daniel Khashabi" userId="62390808-c838-45e6-be59-d6fd0d208bc8" providerId="ADAL" clId="{869B6155-D3EA-B248-88FD-3C87DF8AEA16}" dt="2023-02-27T01:49:44.717" v="3570"/>
          <ac:grpSpMkLst>
            <pc:docMk/>
            <pc:sldMk cId="2495022789" sldId="1986"/>
            <ac:grpSpMk id="7" creationId="{80032F7D-637F-8915-B2AD-20B2CF255814}"/>
          </ac:grpSpMkLst>
        </pc:grpChg>
        <pc:picChg chg="add mod">
          <ac:chgData name="Daniel Khashabi" userId="62390808-c838-45e6-be59-d6fd0d208bc8" providerId="ADAL" clId="{869B6155-D3EA-B248-88FD-3C87DF8AEA16}" dt="2023-02-27T01:52:15.019" v="3625" actId="14100"/>
          <ac:picMkLst>
            <pc:docMk/>
            <pc:sldMk cId="2495022789" sldId="1986"/>
            <ac:picMk id="13" creationId="{619B44F0-1420-2574-01F6-EE91E9AEE120}"/>
          </ac:picMkLst>
        </pc:picChg>
        <pc:picChg chg="add del mod">
          <ac:chgData name="Daniel Khashabi" userId="62390808-c838-45e6-be59-d6fd0d208bc8" providerId="ADAL" clId="{869B6155-D3EA-B248-88FD-3C87DF8AEA16}" dt="2023-02-27T01:52:28.217" v="3626" actId="478"/>
          <ac:picMkLst>
            <pc:docMk/>
            <pc:sldMk cId="2495022789" sldId="1986"/>
            <ac:picMk id="15" creationId="{C87F8B8E-C322-BEA0-7218-547F5FCE8332}"/>
          </ac:picMkLst>
        </pc:picChg>
      </pc:sldChg>
      <pc:sldChg chg="add del">
        <pc:chgData name="Daniel Khashabi" userId="62390808-c838-45e6-be59-d6fd0d208bc8" providerId="ADAL" clId="{869B6155-D3EA-B248-88FD-3C87DF8AEA16}" dt="2023-02-27T02:03:51.991" v="3845" actId="2696"/>
        <pc:sldMkLst>
          <pc:docMk/>
          <pc:sldMk cId="3974052918" sldId="1987"/>
        </pc:sldMkLst>
      </pc:sldChg>
      <pc:sldChg chg="addSp modSp new mod">
        <pc:chgData name="Daniel Khashabi" userId="62390808-c838-45e6-be59-d6fd0d208bc8" providerId="ADAL" clId="{869B6155-D3EA-B248-88FD-3C87DF8AEA16}" dt="2023-02-28T01:04:29.415" v="6992" actId="1076"/>
        <pc:sldMkLst>
          <pc:docMk/>
          <pc:sldMk cId="2050025572" sldId="1988"/>
        </pc:sldMkLst>
        <pc:spChg chg="mod">
          <ac:chgData name="Daniel Khashabi" userId="62390808-c838-45e6-be59-d6fd0d208bc8" providerId="ADAL" clId="{869B6155-D3EA-B248-88FD-3C87DF8AEA16}" dt="2023-02-27T02:09:17.034" v="3986" actId="20577"/>
          <ac:spMkLst>
            <pc:docMk/>
            <pc:sldMk cId="2050025572" sldId="1988"/>
            <ac:spMk id="2" creationId="{A4354CEA-19F2-5B8E-E296-974A8F532BC8}"/>
          </ac:spMkLst>
        </pc:spChg>
        <pc:spChg chg="mod">
          <ac:chgData name="Daniel Khashabi" userId="62390808-c838-45e6-be59-d6fd0d208bc8" providerId="ADAL" clId="{869B6155-D3EA-B248-88FD-3C87DF8AEA16}" dt="2023-02-27T02:03:00.959" v="3830" actId="113"/>
          <ac:spMkLst>
            <pc:docMk/>
            <pc:sldMk cId="2050025572" sldId="1988"/>
            <ac:spMk id="3" creationId="{EFD28D65-D197-6BF4-83AE-01EF3A5EC3E5}"/>
          </ac:spMkLst>
        </pc:spChg>
        <pc:spChg chg="add mod">
          <ac:chgData name="Daniel Khashabi" userId="62390808-c838-45e6-be59-d6fd0d208bc8" providerId="ADAL" clId="{869B6155-D3EA-B248-88FD-3C87DF8AEA16}" dt="2023-02-27T02:08:59.981" v="3963"/>
          <ac:spMkLst>
            <pc:docMk/>
            <pc:sldMk cId="2050025572" sldId="1988"/>
            <ac:spMk id="5" creationId="{0446A3A6-6913-97D0-AFEA-406253F8588B}"/>
          </ac:spMkLst>
        </pc:spChg>
        <pc:spChg chg="add mod">
          <ac:chgData name="Daniel Khashabi" userId="62390808-c838-45e6-be59-d6fd0d208bc8" providerId="ADAL" clId="{869B6155-D3EA-B248-88FD-3C87DF8AEA16}" dt="2023-02-28T01:04:29.415" v="6992" actId="1076"/>
          <ac:spMkLst>
            <pc:docMk/>
            <pc:sldMk cId="2050025572" sldId="1988"/>
            <ac:spMk id="7" creationId="{7A91CD56-800A-8F0C-2FC3-5AE927B160DC}"/>
          </ac:spMkLst>
        </pc:spChg>
        <pc:graphicFrameChg chg="add mod modGraphic">
          <ac:chgData name="Daniel Khashabi" userId="62390808-c838-45e6-be59-d6fd0d208bc8" providerId="ADAL" clId="{869B6155-D3EA-B248-88FD-3C87DF8AEA16}" dt="2023-02-27T02:04:30.927" v="3873" actId="122"/>
          <ac:graphicFrameMkLst>
            <pc:docMk/>
            <pc:sldMk cId="2050025572" sldId="1988"/>
            <ac:graphicFrameMk id="4" creationId="{37D93264-3664-D93B-8328-34619D2724BD}"/>
          </ac:graphicFrameMkLst>
        </pc:graphicFrameChg>
      </pc:sldChg>
      <pc:sldChg chg="addSp delSp modSp add mod">
        <pc:chgData name="Daniel Khashabi" userId="62390808-c838-45e6-be59-d6fd0d208bc8" providerId="ADAL" clId="{869B6155-D3EA-B248-88FD-3C87DF8AEA16}" dt="2023-02-28T01:04:31.447" v="6993"/>
        <pc:sldMkLst>
          <pc:docMk/>
          <pc:sldMk cId="2115029569" sldId="1989"/>
        </pc:sldMkLst>
        <pc:spChg chg="mod">
          <ac:chgData name="Daniel Khashabi" userId="62390808-c838-45e6-be59-d6fd0d208bc8" providerId="ADAL" clId="{869B6155-D3EA-B248-88FD-3C87DF8AEA16}" dt="2023-02-27T02:09:27.554" v="4001" actId="20577"/>
          <ac:spMkLst>
            <pc:docMk/>
            <pc:sldMk cId="2115029569" sldId="1989"/>
            <ac:spMk id="2" creationId="{A4354CEA-19F2-5B8E-E296-974A8F532BC8}"/>
          </ac:spMkLst>
        </pc:spChg>
        <pc:spChg chg="mod">
          <ac:chgData name="Daniel Khashabi" userId="62390808-c838-45e6-be59-d6fd0d208bc8" providerId="ADAL" clId="{869B6155-D3EA-B248-88FD-3C87DF8AEA16}" dt="2023-02-27T02:08:47.957" v="3961" actId="27636"/>
          <ac:spMkLst>
            <pc:docMk/>
            <pc:sldMk cId="2115029569" sldId="1989"/>
            <ac:spMk id="3" creationId="{EFD28D65-D197-6BF4-83AE-01EF3A5EC3E5}"/>
          </ac:spMkLst>
        </pc:spChg>
        <pc:spChg chg="add mod">
          <ac:chgData name="Daniel Khashabi" userId="62390808-c838-45e6-be59-d6fd0d208bc8" providerId="ADAL" clId="{869B6155-D3EA-B248-88FD-3C87DF8AEA16}" dt="2023-02-27T02:08:58.698" v="3962"/>
          <ac:spMkLst>
            <pc:docMk/>
            <pc:sldMk cId="2115029569" sldId="1989"/>
            <ac:spMk id="6" creationId="{9E17C72B-ACEB-59DD-93E9-A3B9E4951553}"/>
          </ac:spMkLst>
        </pc:spChg>
        <pc:spChg chg="add mod">
          <ac:chgData name="Daniel Khashabi" userId="62390808-c838-45e6-be59-d6fd0d208bc8" providerId="ADAL" clId="{869B6155-D3EA-B248-88FD-3C87DF8AEA16}" dt="2023-02-28T01:04:31.447" v="6993"/>
          <ac:spMkLst>
            <pc:docMk/>
            <pc:sldMk cId="2115029569" sldId="1989"/>
            <ac:spMk id="7" creationId="{63760DBB-B04C-71BC-AC4A-67DBC9ADDCF8}"/>
          </ac:spMkLst>
        </pc:spChg>
        <pc:graphicFrameChg chg="del modGraphic">
          <ac:chgData name="Daniel Khashabi" userId="62390808-c838-45e6-be59-d6fd0d208bc8" providerId="ADAL" clId="{869B6155-D3EA-B248-88FD-3C87DF8AEA16}" dt="2023-02-27T02:03:57.859" v="3847" actId="478"/>
          <ac:graphicFrameMkLst>
            <pc:docMk/>
            <pc:sldMk cId="2115029569" sldId="1989"/>
            <ac:graphicFrameMk id="4" creationId="{37D93264-3664-D93B-8328-34619D2724BD}"/>
          </ac:graphicFrameMkLst>
        </pc:graphicFrameChg>
        <pc:graphicFrameChg chg="add mod modGraphic">
          <ac:chgData name="Daniel Khashabi" userId="62390808-c838-45e6-be59-d6fd0d208bc8" providerId="ADAL" clId="{869B6155-D3EA-B248-88FD-3C87DF8AEA16}" dt="2023-02-27T02:04:38.526" v="3882" actId="20577"/>
          <ac:graphicFrameMkLst>
            <pc:docMk/>
            <pc:sldMk cId="2115029569" sldId="1989"/>
            <ac:graphicFrameMk id="5" creationId="{C425A3F0-C0E4-B863-4BC0-6BDFAC491AD8}"/>
          </ac:graphicFrameMkLst>
        </pc:graphicFrameChg>
      </pc:sldChg>
      <pc:sldChg chg="addSp modSp new mod">
        <pc:chgData name="Daniel Khashabi" userId="62390808-c838-45e6-be59-d6fd0d208bc8" providerId="ADAL" clId="{869B6155-D3EA-B248-88FD-3C87DF8AEA16}" dt="2023-02-27T02:16:42.457" v="4076" actId="5793"/>
        <pc:sldMkLst>
          <pc:docMk/>
          <pc:sldMk cId="2643503907" sldId="1990"/>
        </pc:sldMkLst>
        <pc:spChg chg="mod">
          <ac:chgData name="Daniel Khashabi" userId="62390808-c838-45e6-be59-d6fd0d208bc8" providerId="ADAL" clId="{869B6155-D3EA-B248-88FD-3C87DF8AEA16}" dt="2023-02-27T02:14:54.738" v="4006" actId="27636"/>
          <ac:spMkLst>
            <pc:docMk/>
            <pc:sldMk cId="2643503907" sldId="1990"/>
            <ac:spMk id="2" creationId="{B741603D-E9C2-6BCD-2509-7B04003CC3C9}"/>
          </ac:spMkLst>
        </pc:spChg>
        <pc:spChg chg="mod">
          <ac:chgData name="Daniel Khashabi" userId="62390808-c838-45e6-be59-d6fd0d208bc8" providerId="ADAL" clId="{869B6155-D3EA-B248-88FD-3C87DF8AEA16}" dt="2023-02-27T02:16:42.457" v="4076" actId="5793"/>
          <ac:spMkLst>
            <pc:docMk/>
            <pc:sldMk cId="2643503907" sldId="1990"/>
            <ac:spMk id="3" creationId="{31AFC839-4662-BC86-A764-4CD69552B20A}"/>
          </ac:spMkLst>
        </pc:spChg>
        <pc:spChg chg="add mod">
          <ac:chgData name="Daniel Khashabi" userId="62390808-c838-45e6-be59-d6fd0d208bc8" providerId="ADAL" clId="{869B6155-D3EA-B248-88FD-3C87DF8AEA16}" dt="2023-02-27T02:15:04.036" v="4011"/>
          <ac:spMkLst>
            <pc:docMk/>
            <pc:sldMk cId="2643503907" sldId="1990"/>
            <ac:spMk id="4" creationId="{BEB0E802-8D11-22F8-EB5B-8F580B4ACDC9}"/>
          </ac:spMkLst>
        </pc:spChg>
      </pc:sldChg>
      <pc:sldChg chg="addSp delSp modSp new del mod addCm modCm">
        <pc:chgData name="Daniel Khashabi" userId="62390808-c838-45e6-be59-d6fd0d208bc8" providerId="ADAL" clId="{869B6155-D3EA-B248-88FD-3C87DF8AEA16}" dt="2023-03-02T14:43:55.704" v="9827" actId="2696"/>
        <pc:sldMkLst>
          <pc:docMk/>
          <pc:sldMk cId="918904744" sldId="1991"/>
        </pc:sldMkLst>
        <pc:spChg chg="mod">
          <ac:chgData name="Daniel Khashabi" userId="62390808-c838-45e6-be59-d6fd0d208bc8" providerId="ADAL" clId="{869B6155-D3EA-B248-88FD-3C87DF8AEA16}" dt="2023-03-02T14:43:51.367" v="9826" actId="20577"/>
          <ac:spMkLst>
            <pc:docMk/>
            <pc:sldMk cId="918904744" sldId="1991"/>
            <ac:spMk id="2" creationId="{B54F3702-BF47-8FD2-2A73-411585681A7A}"/>
          </ac:spMkLst>
        </pc:spChg>
        <pc:spChg chg="del">
          <ac:chgData name="Daniel Khashabi" userId="62390808-c838-45e6-be59-d6fd0d208bc8" providerId="ADAL" clId="{869B6155-D3EA-B248-88FD-3C87DF8AEA16}" dt="2023-02-27T02:21:47.106" v="4160"/>
          <ac:spMkLst>
            <pc:docMk/>
            <pc:sldMk cId="918904744" sldId="1991"/>
            <ac:spMk id="3" creationId="{07888F39-EA7B-D1D2-8248-B9EC302E675E}"/>
          </ac:spMkLst>
        </pc:spChg>
        <pc:spChg chg="add mod">
          <ac:chgData name="Daniel Khashabi" userId="62390808-c838-45e6-be59-d6fd0d208bc8" providerId="ADAL" clId="{869B6155-D3EA-B248-88FD-3C87DF8AEA16}" dt="2023-03-02T14:13:16.404" v="9310" actId="27636"/>
          <ac:spMkLst>
            <pc:docMk/>
            <pc:sldMk cId="918904744" sldId="1991"/>
            <ac:spMk id="4" creationId="{C22A6682-09E6-7C42-36B1-2A9E75AE7599}"/>
          </ac:spMkLst>
        </pc:spChg>
        <pc:spChg chg="add mod">
          <ac:chgData name="Daniel Khashabi" userId="62390808-c838-45e6-be59-d6fd0d208bc8" providerId="ADAL" clId="{869B6155-D3EA-B248-88FD-3C87DF8AEA16}" dt="2023-03-02T14:13:40.214" v="9362" actId="1035"/>
          <ac:spMkLst>
            <pc:docMk/>
            <pc:sldMk cId="918904744" sldId="1991"/>
            <ac:spMk id="8" creationId="{DE4DE76E-15A3-E35F-81A0-AD2FBC3B27E5}"/>
          </ac:spMkLst>
        </pc:spChg>
        <pc:picChg chg="add del mod">
          <ac:chgData name="Daniel Khashabi" userId="62390808-c838-45e6-be59-d6fd0d208bc8" providerId="ADAL" clId="{869B6155-D3EA-B248-88FD-3C87DF8AEA16}" dt="2023-03-02T14:08:25.546" v="9026" actId="21"/>
          <ac:picMkLst>
            <pc:docMk/>
            <pc:sldMk cId="918904744" sldId="1991"/>
            <ac:picMk id="5" creationId="{ED5ABBE7-D723-617D-734C-F1C2132BEB36}"/>
          </ac:picMkLst>
        </pc:picChg>
        <pc:picChg chg="add del mod">
          <ac:chgData name="Daniel Khashabi" userId="62390808-c838-45e6-be59-d6fd0d208bc8" providerId="ADAL" clId="{869B6155-D3EA-B248-88FD-3C87DF8AEA16}" dt="2023-03-02T14:12:01.580" v="9258" actId="478"/>
          <ac:picMkLst>
            <pc:docMk/>
            <pc:sldMk cId="918904744" sldId="1991"/>
            <ac:picMk id="6" creationId="{7E9CD7E7-FD15-9A49-6509-4AEC39F33B98}"/>
          </ac:picMkLst>
        </pc:picChg>
        <pc:extLst>
          <p:ext xmlns:p="http://schemas.openxmlformats.org/presentationml/2006/main" uri="{D6D511B9-2390-475A-947B-AFAB55BFBCF1}">
            <pc226:cmChg xmlns:pc226="http://schemas.microsoft.com/office/powerpoint/2022/06/main/command" chg="add mod">
              <pc226:chgData name="Daniel Khashabi" userId="62390808-c838-45e6-be59-d6fd0d208bc8" providerId="ADAL" clId="{869B6155-D3EA-B248-88FD-3C87DF8AEA16}" dt="2023-03-02T14:13:53.417" v="9363"/>
              <pc2:cmMkLst xmlns:pc2="http://schemas.microsoft.com/office/powerpoint/2019/9/main/command">
                <pc:docMk/>
                <pc:sldMk cId="918904744" sldId="1991"/>
                <pc2:cmMk id="{FDE3DD3C-015E-C54E-BD8A-73CD3ACF6006}"/>
              </pc2:cmMkLst>
            </pc226:cmChg>
          </p:ext>
        </pc:extLst>
      </pc:sldChg>
      <pc:sldChg chg="modSp add mod">
        <pc:chgData name="Daniel Khashabi" userId="62390808-c838-45e6-be59-d6fd0d208bc8" providerId="ADAL" clId="{869B6155-D3EA-B248-88FD-3C87DF8AEA16}" dt="2023-03-02T14:44:17.451" v="9843" actId="20577"/>
        <pc:sldMkLst>
          <pc:docMk/>
          <pc:sldMk cId="3708536808" sldId="1991"/>
        </pc:sldMkLst>
        <pc:spChg chg="mod">
          <ac:chgData name="Daniel Khashabi" userId="62390808-c838-45e6-be59-d6fd0d208bc8" providerId="ADAL" clId="{869B6155-D3EA-B248-88FD-3C87DF8AEA16}" dt="2023-03-02T14:44:17.451" v="9843" actId="20577"/>
          <ac:spMkLst>
            <pc:docMk/>
            <pc:sldMk cId="3708536808" sldId="1991"/>
            <ac:spMk id="2" creationId="{B54F3702-BF47-8FD2-2A73-411585681A7A}"/>
          </ac:spMkLst>
        </pc:spChg>
      </pc:sldChg>
      <pc:sldChg chg="addSp modSp new mod">
        <pc:chgData name="Daniel Khashabi" userId="62390808-c838-45e6-be59-d6fd0d208bc8" providerId="ADAL" clId="{869B6155-D3EA-B248-88FD-3C87DF8AEA16}" dt="2023-02-27T02:23:52.643" v="4226" actId="962"/>
        <pc:sldMkLst>
          <pc:docMk/>
          <pc:sldMk cId="1709155341" sldId="1992"/>
        </pc:sldMkLst>
        <pc:spChg chg="mod">
          <ac:chgData name="Daniel Khashabi" userId="62390808-c838-45e6-be59-d6fd0d208bc8" providerId="ADAL" clId="{869B6155-D3EA-B248-88FD-3C87DF8AEA16}" dt="2023-02-27T02:23:17.456" v="4218" actId="20577"/>
          <ac:spMkLst>
            <pc:docMk/>
            <pc:sldMk cId="1709155341" sldId="1992"/>
            <ac:spMk id="2" creationId="{C4FE4A16-41EA-0E4A-4DCC-0886C63D3DDA}"/>
          </ac:spMkLst>
        </pc:spChg>
        <pc:spChg chg="mod">
          <ac:chgData name="Daniel Khashabi" userId="62390808-c838-45e6-be59-d6fd0d208bc8" providerId="ADAL" clId="{869B6155-D3EA-B248-88FD-3C87DF8AEA16}" dt="2023-02-27T02:23:35.750" v="4222" actId="20577"/>
          <ac:spMkLst>
            <pc:docMk/>
            <pc:sldMk cId="1709155341" sldId="1992"/>
            <ac:spMk id="3" creationId="{560B3BD7-CE84-5564-CDCA-C98DB03367F4}"/>
          </ac:spMkLst>
        </pc:spChg>
        <pc:spChg chg="add mod">
          <ac:chgData name="Daniel Khashabi" userId="62390808-c838-45e6-be59-d6fd0d208bc8" providerId="ADAL" clId="{869B6155-D3EA-B248-88FD-3C87DF8AEA16}" dt="2023-02-27T02:23:30.961" v="4220" actId="1076"/>
          <ac:spMkLst>
            <pc:docMk/>
            <pc:sldMk cId="1709155341" sldId="1992"/>
            <ac:spMk id="5" creationId="{C42AC1FA-9D90-1571-A712-91FC21E56FAB}"/>
          </ac:spMkLst>
        </pc:spChg>
        <pc:picChg chg="add mod">
          <ac:chgData name="Daniel Khashabi" userId="62390808-c838-45e6-be59-d6fd0d208bc8" providerId="ADAL" clId="{869B6155-D3EA-B248-88FD-3C87DF8AEA16}" dt="2023-02-27T02:23:52.643" v="4226" actId="962"/>
          <ac:picMkLst>
            <pc:docMk/>
            <pc:sldMk cId="1709155341" sldId="1992"/>
            <ac:picMk id="7" creationId="{F50020A5-58FA-84D8-B059-BFE741690483}"/>
          </ac:picMkLst>
        </pc:picChg>
      </pc:sldChg>
      <pc:sldChg chg="addSp modSp new mod">
        <pc:chgData name="Daniel Khashabi" userId="62390808-c838-45e6-be59-d6fd0d208bc8" providerId="ADAL" clId="{869B6155-D3EA-B248-88FD-3C87DF8AEA16}" dt="2023-02-27T02:27:09.615" v="4259" actId="1076"/>
        <pc:sldMkLst>
          <pc:docMk/>
          <pc:sldMk cId="2653590996" sldId="1993"/>
        </pc:sldMkLst>
        <pc:spChg chg="mod">
          <ac:chgData name="Daniel Khashabi" userId="62390808-c838-45e6-be59-d6fd0d208bc8" providerId="ADAL" clId="{869B6155-D3EA-B248-88FD-3C87DF8AEA16}" dt="2023-02-27T02:26:01.869" v="4236"/>
          <ac:spMkLst>
            <pc:docMk/>
            <pc:sldMk cId="2653590996" sldId="1993"/>
            <ac:spMk id="2" creationId="{2CDDB250-0FBA-3A94-0C21-B480F770999B}"/>
          </ac:spMkLst>
        </pc:spChg>
        <pc:spChg chg="mod">
          <ac:chgData name="Daniel Khashabi" userId="62390808-c838-45e6-be59-d6fd0d208bc8" providerId="ADAL" clId="{869B6155-D3EA-B248-88FD-3C87DF8AEA16}" dt="2023-02-27T02:26:53.944" v="4254" actId="20577"/>
          <ac:spMkLst>
            <pc:docMk/>
            <pc:sldMk cId="2653590996" sldId="1993"/>
            <ac:spMk id="3" creationId="{520E9FD3-3637-90D8-4DDD-37B69D81AB30}"/>
          </ac:spMkLst>
        </pc:spChg>
        <pc:spChg chg="add mod">
          <ac:chgData name="Daniel Khashabi" userId="62390808-c838-45e6-be59-d6fd0d208bc8" providerId="ADAL" clId="{869B6155-D3EA-B248-88FD-3C87DF8AEA16}" dt="2023-02-27T02:26:46.907" v="4252" actId="122"/>
          <ac:spMkLst>
            <pc:docMk/>
            <pc:sldMk cId="2653590996" sldId="1993"/>
            <ac:spMk id="5" creationId="{0E3130B3-DAA5-1AB3-7E80-016FEAACF40F}"/>
          </ac:spMkLst>
        </pc:spChg>
        <pc:picChg chg="add mod">
          <ac:chgData name="Daniel Khashabi" userId="62390808-c838-45e6-be59-d6fd0d208bc8" providerId="ADAL" clId="{869B6155-D3EA-B248-88FD-3C87DF8AEA16}" dt="2023-02-27T02:27:09.615" v="4259" actId="1076"/>
          <ac:picMkLst>
            <pc:docMk/>
            <pc:sldMk cId="2653590996" sldId="1993"/>
            <ac:picMk id="7" creationId="{DFB8C0E8-F439-DB59-6571-9A8634FEC3CD}"/>
          </ac:picMkLst>
        </pc:picChg>
      </pc:sldChg>
      <pc:sldChg chg="modSp add mod">
        <pc:chgData name="Daniel Khashabi" userId="62390808-c838-45e6-be59-d6fd0d208bc8" providerId="ADAL" clId="{869B6155-D3EA-B248-88FD-3C87DF8AEA16}" dt="2023-02-27T02:30:26.680" v="4283" actId="20577"/>
        <pc:sldMkLst>
          <pc:docMk/>
          <pc:sldMk cId="1105420554" sldId="1994"/>
        </pc:sldMkLst>
        <pc:spChg chg="mod">
          <ac:chgData name="Daniel Khashabi" userId="62390808-c838-45e6-be59-d6fd0d208bc8" providerId="ADAL" clId="{869B6155-D3EA-B248-88FD-3C87DF8AEA16}" dt="2023-02-27T02:30:26.680" v="4283" actId="20577"/>
          <ac:spMkLst>
            <pc:docMk/>
            <pc:sldMk cId="1105420554" sldId="1994"/>
            <ac:spMk id="59" creationId="{00000000-0000-0000-0000-000000000000}"/>
          </ac:spMkLst>
        </pc:spChg>
      </pc:sldChg>
      <pc:sldChg chg="add">
        <pc:chgData name="Daniel Khashabi" userId="62390808-c838-45e6-be59-d6fd0d208bc8" providerId="ADAL" clId="{869B6155-D3EA-B248-88FD-3C87DF8AEA16}" dt="2023-02-27T02:30:29.197" v="4284"/>
        <pc:sldMkLst>
          <pc:docMk/>
          <pc:sldMk cId="415636418" sldId="1995"/>
        </pc:sldMkLst>
      </pc:sldChg>
      <pc:sldChg chg="modSp new mod">
        <pc:chgData name="Daniel Khashabi" userId="62390808-c838-45e6-be59-d6fd0d208bc8" providerId="ADAL" clId="{869B6155-D3EA-B248-88FD-3C87DF8AEA16}" dt="2023-02-27T02:31:08.590" v="4294" actId="20577"/>
        <pc:sldMkLst>
          <pc:docMk/>
          <pc:sldMk cId="1001808723" sldId="1996"/>
        </pc:sldMkLst>
        <pc:spChg chg="mod">
          <ac:chgData name="Daniel Khashabi" userId="62390808-c838-45e6-be59-d6fd0d208bc8" providerId="ADAL" clId="{869B6155-D3EA-B248-88FD-3C87DF8AEA16}" dt="2023-02-27T02:30:58.549" v="4288" actId="27636"/>
          <ac:spMkLst>
            <pc:docMk/>
            <pc:sldMk cId="1001808723" sldId="1996"/>
            <ac:spMk id="2" creationId="{F5432772-9BBF-AB1D-CC41-7F2720B05511}"/>
          </ac:spMkLst>
        </pc:spChg>
        <pc:spChg chg="mod">
          <ac:chgData name="Daniel Khashabi" userId="62390808-c838-45e6-be59-d6fd0d208bc8" providerId="ADAL" clId="{869B6155-D3EA-B248-88FD-3C87DF8AEA16}" dt="2023-02-27T02:31:08.590" v="4294" actId="20577"/>
          <ac:spMkLst>
            <pc:docMk/>
            <pc:sldMk cId="1001808723" sldId="1996"/>
            <ac:spMk id="3" creationId="{AB81ADA9-648A-2AB3-1563-BB1DB2AA22E4}"/>
          </ac:spMkLst>
        </pc:spChg>
      </pc:sldChg>
      <pc:sldChg chg="addSp delSp modSp new add del mod">
        <pc:chgData name="Daniel Khashabi" userId="62390808-c838-45e6-be59-d6fd0d208bc8" providerId="ADAL" clId="{869B6155-D3EA-B248-88FD-3C87DF8AEA16}" dt="2023-03-02T14:07:44.537" v="9020" actId="2696"/>
        <pc:sldMkLst>
          <pc:docMk/>
          <pc:sldMk cId="360286625" sldId="1997"/>
        </pc:sldMkLst>
        <pc:spChg chg="mod">
          <ac:chgData name="Daniel Khashabi" userId="62390808-c838-45e6-be59-d6fd0d208bc8" providerId="ADAL" clId="{869B6155-D3EA-B248-88FD-3C87DF8AEA16}" dt="2023-02-27T02:32:44.138" v="4321" actId="20577"/>
          <ac:spMkLst>
            <pc:docMk/>
            <pc:sldMk cId="360286625" sldId="1997"/>
            <ac:spMk id="2" creationId="{BC15B7A8-35AB-AA99-EA9D-2BAD686B63D1}"/>
          </ac:spMkLst>
        </pc:spChg>
        <pc:spChg chg="del">
          <ac:chgData name="Daniel Khashabi" userId="62390808-c838-45e6-be59-d6fd0d208bc8" providerId="ADAL" clId="{869B6155-D3EA-B248-88FD-3C87DF8AEA16}" dt="2023-02-27T02:32:16.348" v="4301"/>
          <ac:spMkLst>
            <pc:docMk/>
            <pc:sldMk cId="360286625" sldId="1997"/>
            <ac:spMk id="3" creationId="{759FA4D8-D01E-E242-2E25-08826EB4DD0C}"/>
          </ac:spMkLst>
        </pc:spChg>
        <pc:spChg chg="add mod">
          <ac:chgData name="Daniel Khashabi" userId="62390808-c838-45e6-be59-d6fd0d208bc8" providerId="ADAL" clId="{869B6155-D3EA-B248-88FD-3C87DF8AEA16}" dt="2023-02-27T02:32:36.838" v="4318" actId="20577"/>
          <ac:spMkLst>
            <pc:docMk/>
            <pc:sldMk cId="360286625" sldId="1997"/>
            <ac:spMk id="7" creationId="{5F0CA2A3-50DA-5A73-F34A-38804F5A7D37}"/>
          </ac:spMkLst>
        </pc:spChg>
        <pc:picChg chg="add del mod">
          <ac:chgData name="Daniel Khashabi" userId="62390808-c838-45e6-be59-d6fd0d208bc8" providerId="ADAL" clId="{869B6155-D3EA-B248-88FD-3C87DF8AEA16}" dt="2023-02-27T02:32:18.155" v="4303" actId="21"/>
          <ac:picMkLst>
            <pc:docMk/>
            <pc:sldMk cId="360286625" sldId="1997"/>
            <ac:picMk id="5" creationId="{1356B8D5-821A-FA1C-CCE6-13AF555F8319}"/>
          </ac:picMkLst>
        </pc:picChg>
        <pc:picChg chg="add mod">
          <ac:chgData name="Daniel Khashabi" userId="62390808-c838-45e6-be59-d6fd0d208bc8" providerId="ADAL" clId="{869B6155-D3EA-B248-88FD-3C87DF8AEA16}" dt="2023-02-27T02:32:20.253" v="4306"/>
          <ac:picMkLst>
            <pc:docMk/>
            <pc:sldMk cId="360286625" sldId="1997"/>
            <ac:picMk id="8" creationId="{EBBB9126-DDB0-5CA9-A662-54890126533A}"/>
          </ac:picMkLst>
        </pc:picChg>
      </pc:sldChg>
      <pc:sldChg chg="add">
        <pc:chgData name="Daniel Khashabi" userId="62390808-c838-45e6-be59-d6fd0d208bc8" providerId="ADAL" clId="{869B6155-D3EA-B248-88FD-3C87DF8AEA16}" dt="2023-03-02T14:07:58.572" v="9021"/>
        <pc:sldMkLst>
          <pc:docMk/>
          <pc:sldMk cId="3735310071" sldId="1997"/>
        </pc:sldMkLst>
      </pc:sldChg>
      <pc:sldChg chg="modSp add del mod">
        <pc:chgData name="Daniel Khashabi" userId="62390808-c838-45e6-be59-d6fd0d208bc8" providerId="ADAL" clId="{869B6155-D3EA-B248-88FD-3C87DF8AEA16}" dt="2023-02-27T03:33:18.751" v="5040" actId="2696"/>
        <pc:sldMkLst>
          <pc:docMk/>
          <pc:sldMk cId="359647009" sldId="1998"/>
        </pc:sldMkLst>
        <pc:spChg chg="mod">
          <ac:chgData name="Daniel Khashabi" userId="62390808-c838-45e6-be59-d6fd0d208bc8" providerId="ADAL" clId="{869B6155-D3EA-B248-88FD-3C87DF8AEA16}" dt="2023-02-27T02:43:22.592" v="4431" actId="20577"/>
          <ac:spMkLst>
            <pc:docMk/>
            <pc:sldMk cId="359647009" sldId="1998"/>
            <ac:spMk id="3" creationId="{49ED8F0B-7B83-5BFF-404A-C643779F2A22}"/>
          </ac:spMkLst>
        </pc:spChg>
      </pc:sldChg>
      <pc:sldChg chg="addSp delSp modSp add mod">
        <pc:chgData name="Daniel Khashabi" userId="62390808-c838-45e6-be59-d6fd0d208bc8" providerId="ADAL" clId="{869B6155-D3EA-B248-88FD-3C87DF8AEA16}" dt="2023-02-27T03:33:30.740" v="5044" actId="478"/>
        <pc:sldMkLst>
          <pc:docMk/>
          <pc:sldMk cId="3384254903" sldId="1999"/>
        </pc:sldMkLst>
        <pc:spChg chg="del mod">
          <ac:chgData name="Daniel Khashabi" userId="62390808-c838-45e6-be59-d6fd0d208bc8" providerId="ADAL" clId="{869B6155-D3EA-B248-88FD-3C87DF8AEA16}" dt="2023-02-27T02:43:54.829" v="4437"/>
          <ac:spMkLst>
            <pc:docMk/>
            <pc:sldMk cId="3384254903" sldId="1999"/>
            <ac:spMk id="3" creationId="{49ED8F0B-7B83-5BFF-404A-C643779F2A22}"/>
          </ac:spMkLst>
        </pc:spChg>
        <pc:spChg chg="del">
          <ac:chgData name="Daniel Khashabi" userId="62390808-c838-45e6-be59-d6fd0d208bc8" providerId="ADAL" clId="{869B6155-D3EA-B248-88FD-3C87DF8AEA16}" dt="2023-02-27T02:43:44.514" v="4433" actId="478"/>
          <ac:spMkLst>
            <pc:docMk/>
            <pc:sldMk cId="3384254903" sldId="1999"/>
            <ac:spMk id="5" creationId="{E46B461D-75E4-BE09-0F9F-6DF467EDABCF}"/>
          </ac:spMkLst>
        </pc:spChg>
        <pc:spChg chg="add mod">
          <ac:chgData name="Daniel Khashabi" userId="62390808-c838-45e6-be59-d6fd0d208bc8" providerId="ADAL" clId="{869B6155-D3EA-B248-88FD-3C87DF8AEA16}" dt="2023-02-27T02:43:46.968" v="4435" actId="1076"/>
          <ac:spMkLst>
            <pc:docMk/>
            <pc:sldMk cId="3384254903" sldId="1999"/>
            <ac:spMk id="6" creationId="{317B591E-E776-AC77-6A77-BACFBE6CFB2E}"/>
          </ac:spMkLst>
        </pc:spChg>
        <pc:spChg chg="add del mod">
          <ac:chgData name="Daniel Khashabi" userId="62390808-c838-45e6-be59-d6fd0d208bc8" providerId="ADAL" clId="{869B6155-D3EA-B248-88FD-3C87DF8AEA16}" dt="2023-02-27T03:33:30.740" v="5044" actId="478"/>
          <ac:spMkLst>
            <pc:docMk/>
            <pc:sldMk cId="3384254903" sldId="1999"/>
            <ac:spMk id="10" creationId="{B398FBB2-2C5E-2AB0-2FA5-DA7D8C2D4776}"/>
          </ac:spMkLst>
        </pc:spChg>
        <pc:picChg chg="add del mod">
          <ac:chgData name="Daniel Khashabi" userId="62390808-c838-45e6-be59-d6fd0d208bc8" providerId="ADAL" clId="{869B6155-D3EA-B248-88FD-3C87DF8AEA16}" dt="2023-02-27T03:33:30.740" v="5044" actId="478"/>
          <ac:picMkLst>
            <pc:docMk/>
            <pc:sldMk cId="3384254903" sldId="1999"/>
            <ac:picMk id="8" creationId="{3EEA7D5B-9C9C-593B-C785-334C595BA907}"/>
          </ac:picMkLst>
        </pc:picChg>
      </pc:sldChg>
      <pc:sldChg chg="addSp delSp modSp add mod">
        <pc:chgData name="Daniel Khashabi" userId="62390808-c838-45e6-be59-d6fd0d208bc8" providerId="ADAL" clId="{869B6155-D3EA-B248-88FD-3C87DF8AEA16}" dt="2023-02-27T03:34:04.792" v="5083" actId="1038"/>
        <pc:sldMkLst>
          <pc:docMk/>
          <pc:sldMk cId="1052118452" sldId="2000"/>
        </pc:sldMkLst>
        <pc:spChg chg="add del mod">
          <ac:chgData name="Daniel Khashabi" userId="62390808-c838-45e6-be59-d6fd0d208bc8" providerId="ADAL" clId="{869B6155-D3EA-B248-88FD-3C87DF8AEA16}" dt="2023-02-27T02:44:20.196" v="4443" actId="478"/>
          <ac:spMkLst>
            <pc:docMk/>
            <pc:sldMk cId="1052118452" sldId="2000"/>
            <ac:spMk id="7" creationId="{61231534-E658-BEAA-81E3-68FF7D2ED090}"/>
          </ac:spMkLst>
        </pc:spChg>
        <pc:picChg chg="add del mod">
          <ac:chgData name="Daniel Khashabi" userId="62390808-c838-45e6-be59-d6fd0d208bc8" providerId="ADAL" clId="{869B6155-D3EA-B248-88FD-3C87DF8AEA16}" dt="2023-02-27T03:33:40.046" v="5045" actId="478"/>
          <ac:picMkLst>
            <pc:docMk/>
            <pc:sldMk cId="1052118452" sldId="2000"/>
            <ac:picMk id="4" creationId="{D4C055A4-EFB6-01BB-2239-A26D722B1C62}"/>
          </ac:picMkLst>
        </pc:picChg>
        <pc:picChg chg="del">
          <ac:chgData name="Daniel Khashabi" userId="62390808-c838-45e6-be59-d6fd0d208bc8" providerId="ADAL" clId="{869B6155-D3EA-B248-88FD-3C87DF8AEA16}" dt="2023-02-27T02:44:18.729" v="4442" actId="478"/>
          <ac:picMkLst>
            <pc:docMk/>
            <pc:sldMk cId="1052118452" sldId="2000"/>
            <ac:picMk id="8" creationId="{3EEA7D5B-9C9C-593B-C785-334C595BA907}"/>
          </ac:picMkLst>
        </pc:picChg>
        <pc:picChg chg="add mod">
          <ac:chgData name="Daniel Khashabi" userId="62390808-c838-45e6-be59-d6fd0d208bc8" providerId="ADAL" clId="{869B6155-D3EA-B248-88FD-3C87DF8AEA16}" dt="2023-02-27T03:34:04.792" v="5083" actId="1038"/>
          <ac:picMkLst>
            <pc:docMk/>
            <pc:sldMk cId="1052118452" sldId="2000"/>
            <ac:picMk id="10" creationId="{26FE99A4-B980-A02C-419D-36F6ED0BA55A}"/>
          </ac:picMkLst>
        </pc:picChg>
      </pc:sldChg>
      <pc:sldChg chg="addSp modSp new mod">
        <pc:chgData name="Daniel Khashabi" userId="62390808-c838-45e6-be59-d6fd0d208bc8" providerId="ADAL" clId="{869B6155-D3EA-B248-88FD-3C87DF8AEA16}" dt="2023-03-02T14:37:37.091" v="9588"/>
        <pc:sldMkLst>
          <pc:docMk/>
          <pc:sldMk cId="140350879" sldId="2001"/>
        </pc:sldMkLst>
        <pc:spChg chg="mod">
          <ac:chgData name="Daniel Khashabi" userId="62390808-c838-45e6-be59-d6fd0d208bc8" providerId="ADAL" clId="{869B6155-D3EA-B248-88FD-3C87DF8AEA16}" dt="2023-02-27T02:45:19.732" v="4500"/>
          <ac:spMkLst>
            <pc:docMk/>
            <pc:sldMk cId="140350879" sldId="2001"/>
            <ac:spMk id="2" creationId="{F60AC63E-D80A-4B90-B464-4C3EAF5E8A65}"/>
          </ac:spMkLst>
        </pc:spChg>
        <pc:spChg chg="mod">
          <ac:chgData name="Daniel Khashabi" userId="62390808-c838-45e6-be59-d6fd0d208bc8" providerId="ADAL" clId="{869B6155-D3EA-B248-88FD-3C87DF8AEA16}" dt="2023-02-27T02:45:27.170" v="4501"/>
          <ac:spMkLst>
            <pc:docMk/>
            <pc:sldMk cId="140350879" sldId="2001"/>
            <ac:spMk id="3" creationId="{B00E1FEA-245D-81DD-5ECF-D58A9900F66F}"/>
          </ac:spMkLst>
        </pc:spChg>
        <pc:spChg chg="add mod">
          <ac:chgData name="Daniel Khashabi" userId="62390808-c838-45e6-be59-d6fd0d208bc8" providerId="ADAL" clId="{869B6155-D3EA-B248-88FD-3C87DF8AEA16}" dt="2023-03-02T14:37:37.091" v="9588"/>
          <ac:spMkLst>
            <pc:docMk/>
            <pc:sldMk cId="140350879" sldId="2001"/>
            <ac:spMk id="4" creationId="{3A57B3FA-CEF2-1774-599F-C63D344470A8}"/>
          </ac:spMkLst>
        </pc:spChg>
        <pc:picChg chg="add mod">
          <ac:chgData name="Daniel Khashabi" userId="62390808-c838-45e6-be59-d6fd0d208bc8" providerId="ADAL" clId="{869B6155-D3EA-B248-88FD-3C87DF8AEA16}" dt="2023-02-27T02:45:35.776" v="4506" actId="1076"/>
          <ac:picMkLst>
            <pc:docMk/>
            <pc:sldMk cId="140350879" sldId="2001"/>
            <ac:picMk id="5" creationId="{49B793E1-CA01-8923-40C2-4583A09EC257}"/>
          </ac:picMkLst>
        </pc:picChg>
      </pc:sldChg>
      <pc:sldChg chg="modSp new mod">
        <pc:chgData name="Daniel Khashabi" userId="62390808-c838-45e6-be59-d6fd0d208bc8" providerId="ADAL" clId="{869B6155-D3EA-B248-88FD-3C87DF8AEA16}" dt="2023-02-27T02:47:03.411" v="4534" actId="20577"/>
        <pc:sldMkLst>
          <pc:docMk/>
          <pc:sldMk cId="110927811" sldId="2002"/>
        </pc:sldMkLst>
        <pc:spChg chg="mod">
          <ac:chgData name="Daniel Khashabi" userId="62390808-c838-45e6-be59-d6fd0d208bc8" providerId="ADAL" clId="{869B6155-D3EA-B248-88FD-3C87DF8AEA16}" dt="2023-02-27T02:46:12.816" v="4509" actId="27636"/>
          <ac:spMkLst>
            <pc:docMk/>
            <pc:sldMk cId="110927811" sldId="2002"/>
            <ac:spMk id="2" creationId="{AB1F6121-3F48-0D6C-AA32-5747EF34D70D}"/>
          </ac:spMkLst>
        </pc:spChg>
        <pc:spChg chg="mod">
          <ac:chgData name="Daniel Khashabi" userId="62390808-c838-45e6-be59-d6fd0d208bc8" providerId="ADAL" clId="{869B6155-D3EA-B248-88FD-3C87DF8AEA16}" dt="2023-02-27T02:47:03.411" v="4534" actId="20577"/>
          <ac:spMkLst>
            <pc:docMk/>
            <pc:sldMk cId="110927811" sldId="2002"/>
            <ac:spMk id="3" creationId="{55CCBB0C-160E-1598-CF56-9EAE46DD37E8}"/>
          </ac:spMkLst>
        </pc:spChg>
      </pc:sldChg>
      <pc:sldChg chg="addSp delSp modSp add mod modAnim">
        <pc:chgData name="Daniel Khashabi" userId="62390808-c838-45e6-be59-d6fd0d208bc8" providerId="ADAL" clId="{869B6155-D3EA-B248-88FD-3C87DF8AEA16}" dt="2023-03-02T14:21:24.042" v="9515" actId="20577"/>
        <pc:sldMkLst>
          <pc:docMk/>
          <pc:sldMk cId="1060711321" sldId="2003"/>
        </pc:sldMkLst>
        <pc:spChg chg="mod">
          <ac:chgData name="Daniel Khashabi" userId="62390808-c838-45e6-be59-d6fd0d208bc8" providerId="ADAL" clId="{869B6155-D3EA-B248-88FD-3C87DF8AEA16}" dt="2023-02-27T03:35:43.788" v="5086" actId="20577"/>
          <ac:spMkLst>
            <pc:docMk/>
            <pc:sldMk cId="1060711321" sldId="2003"/>
            <ac:spMk id="2" creationId="{321406D6-CE7E-D2AD-286F-F22BCA382AB3}"/>
          </ac:spMkLst>
        </pc:spChg>
        <pc:spChg chg="add mod">
          <ac:chgData name="Daniel Khashabi" userId="62390808-c838-45e6-be59-d6fd0d208bc8" providerId="ADAL" clId="{869B6155-D3EA-B248-88FD-3C87DF8AEA16}" dt="2023-03-02T14:21:24.042" v="9515" actId="20577"/>
          <ac:spMkLst>
            <pc:docMk/>
            <pc:sldMk cId="1060711321" sldId="2003"/>
            <ac:spMk id="3" creationId="{E22743D9-9D95-EADA-59F4-6DBAA1155097}"/>
          </ac:spMkLst>
        </pc:spChg>
        <pc:spChg chg="add mod">
          <ac:chgData name="Daniel Khashabi" userId="62390808-c838-45e6-be59-d6fd0d208bc8" providerId="ADAL" clId="{869B6155-D3EA-B248-88FD-3C87DF8AEA16}" dt="2023-03-02T14:20:31.713" v="9484" actId="14100"/>
          <ac:spMkLst>
            <pc:docMk/>
            <pc:sldMk cId="1060711321" sldId="2003"/>
            <ac:spMk id="4" creationId="{58AC3465-700C-204E-2680-8F747583BC4D}"/>
          </ac:spMkLst>
        </pc:spChg>
        <pc:picChg chg="del">
          <ac:chgData name="Daniel Khashabi" userId="62390808-c838-45e6-be59-d6fd0d208bc8" providerId="ADAL" clId="{869B6155-D3EA-B248-88FD-3C87DF8AEA16}" dt="2023-02-27T03:31:19.957" v="4939" actId="21"/>
          <ac:picMkLst>
            <pc:docMk/>
            <pc:sldMk cId="1060711321" sldId="2003"/>
            <ac:picMk id="5" creationId="{636CD4F9-DACF-41C3-96A2-AF59A86CE4FC}"/>
          </ac:picMkLst>
        </pc:picChg>
        <pc:picChg chg="add del mod">
          <ac:chgData name="Daniel Khashabi" userId="62390808-c838-45e6-be59-d6fd0d208bc8" providerId="ADAL" clId="{869B6155-D3EA-B248-88FD-3C87DF8AEA16}" dt="2023-02-27T03:37:34.877" v="5165" actId="478"/>
          <ac:picMkLst>
            <pc:docMk/>
            <pc:sldMk cId="1060711321" sldId="2003"/>
            <ac:picMk id="6" creationId="{451D2ADC-BDCF-135B-DEA7-EDEADCD25675}"/>
          </ac:picMkLst>
        </pc:picChg>
      </pc:sldChg>
      <pc:sldChg chg="addSp delSp modSp new del mod">
        <pc:chgData name="Daniel Khashabi" userId="62390808-c838-45e6-be59-d6fd0d208bc8" providerId="ADAL" clId="{869B6155-D3EA-B248-88FD-3C87DF8AEA16}" dt="2023-02-27T03:29:33.530" v="4902" actId="2696"/>
        <pc:sldMkLst>
          <pc:docMk/>
          <pc:sldMk cId="1975491020" sldId="2003"/>
        </pc:sldMkLst>
        <pc:spChg chg="mod">
          <ac:chgData name="Daniel Khashabi" userId="62390808-c838-45e6-be59-d6fd0d208bc8" providerId="ADAL" clId="{869B6155-D3EA-B248-88FD-3C87DF8AEA16}" dt="2023-02-27T02:48:20.235" v="4551" actId="20577"/>
          <ac:spMkLst>
            <pc:docMk/>
            <pc:sldMk cId="1975491020" sldId="2003"/>
            <ac:spMk id="2" creationId="{321406D6-CE7E-D2AD-286F-F22BCA382AB3}"/>
          </ac:spMkLst>
        </pc:spChg>
        <pc:spChg chg="del">
          <ac:chgData name="Daniel Khashabi" userId="62390808-c838-45e6-be59-d6fd0d208bc8" providerId="ADAL" clId="{869B6155-D3EA-B248-88FD-3C87DF8AEA16}" dt="2023-02-27T02:48:24.489" v="4552"/>
          <ac:spMkLst>
            <pc:docMk/>
            <pc:sldMk cId="1975491020" sldId="2003"/>
            <ac:spMk id="3" creationId="{DF8B1A6D-12BC-1F31-59F8-289AA6934784}"/>
          </ac:spMkLst>
        </pc:spChg>
        <pc:picChg chg="add mod">
          <ac:chgData name="Daniel Khashabi" userId="62390808-c838-45e6-be59-d6fd0d208bc8" providerId="ADAL" clId="{869B6155-D3EA-B248-88FD-3C87DF8AEA16}" dt="2023-02-27T02:48:29.628" v="4558" actId="1076"/>
          <ac:picMkLst>
            <pc:docMk/>
            <pc:sldMk cId="1975491020" sldId="2003"/>
            <ac:picMk id="5" creationId="{636CD4F9-DACF-41C3-96A2-AF59A86CE4FC}"/>
          </ac:picMkLst>
        </pc:picChg>
      </pc:sldChg>
      <pc:sldChg chg="modSp new mod">
        <pc:chgData name="Daniel Khashabi" userId="62390808-c838-45e6-be59-d6fd0d208bc8" providerId="ADAL" clId="{869B6155-D3EA-B248-88FD-3C87DF8AEA16}" dt="2023-03-02T14:16:19.017" v="9396" actId="207"/>
        <pc:sldMkLst>
          <pc:docMk/>
          <pc:sldMk cId="224863723" sldId="2004"/>
        </pc:sldMkLst>
        <pc:spChg chg="mod">
          <ac:chgData name="Daniel Khashabi" userId="62390808-c838-45e6-be59-d6fd0d208bc8" providerId="ADAL" clId="{869B6155-D3EA-B248-88FD-3C87DF8AEA16}" dt="2023-02-27T03:25:12.802" v="4801" actId="20577"/>
          <ac:spMkLst>
            <pc:docMk/>
            <pc:sldMk cId="224863723" sldId="2004"/>
            <ac:spMk id="2" creationId="{FD045F9B-589A-9503-2B8C-2551D50C0A32}"/>
          </ac:spMkLst>
        </pc:spChg>
        <pc:spChg chg="mod">
          <ac:chgData name="Daniel Khashabi" userId="62390808-c838-45e6-be59-d6fd0d208bc8" providerId="ADAL" clId="{869B6155-D3EA-B248-88FD-3C87DF8AEA16}" dt="2023-03-02T14:16:19.017" v="9396" actId="207"/>
          <ac:spMkLst>
            <pc:docMk/>
            <pc:sldMk cId="224863723" sldId="2004"/>
            <ac:spMk id="3" creationId="{12241314-D28D-FAC8-DFDC-2BFB29D4A3FE}"/>
          </ac:spMkLst>
        </pc:spChg>
      </pc:sldChg>
      <pc:sldChg chg="add">
        <pc:chgData name="Daniel Khashabi" userId="62390808-c838-45e6-be59-d6fd0d208bc8" providerId="ADAL" clId="{869B6155-D3EA-B248-88FD-3C87DF8AEA16}" dt="2023-02-27T04:09:07.802" v="6080"/>
        <pc:sldMkLst>
          <pc:docMk/>
          <pc:sldMk cId="3150989394" sldId="2005"/>
        </pc:sldMkLst>
      </pc:sldChg>
      <pc:sldChg chg="addSp delSp modSp new del mod">
        <pc:chgData name="Daniel Khashabi" userId="62390808-c838-45e6-be59-d6fd0d208bc8" providerId="ADAL" clId="{869B6155-D3EA-B248-88FD-3C87DF8AEA16}" dt="2023-02-27T04:09:00.799" v="6079" actId="2696"/>
        <pc:sldMkLst>
          <pc:docMk/>
          <pc:sldMk cId="3445246052" sldId="2005"/>
        </pc:sldMkLst>
        <pc:spChg chg="mod">
          <ac:chgData name="Daniel Khashabi" userId="62390808-c838-45e6-be59-d6fd0d208bc8" providerId="ADAL" clId="{869B6155-D3EA-B248-88FD-3C87DF8AEA16}" dt="2023-02-27T03:29:49.434" v="4910" actId="20577"/>
          <ac:spMkLst>
            <pc:docMk/>
            <pc:sldMk cId="3445246052" sldId="2005"/>
            <ac:spMk id="2" creationId="{12EE4A6D-4020-BE5E-00FD-0A985DFAAD41}"/>
          </ac:spMkLst>
        </pc:spChg>
        <pc:spChg chg="del">
          <ac:chgData name="Daniel Khashabi" userId="62390808-c838-45e6-be59-d6fd0d208bc8" providerId="ADAL" clId="{869B6155-D3EA-B248-88FD-3C87DF8AEA16}" dt="2023-02-27T03:26:27.665" v="4876"/>
          <ac:spMkLst>
            <pc:docMk/>
            <pc:sldMk cId="3445246052" sldId="2005"/>
            <ac:spMk id="3" creationId="{7CECC6C0-98AC-40D5-AE91-CB922DBE4A76}"/>
          </ac:spMkLst>
        </pc:spChg>
        <pc:spChg chg="add mod">
          <ac:chgData name="Daniel Khashabi" userId="62390808-c838-45e6-be59-d6fd0d208bc8" providerId="ADAL" clId="{869B6155-D3EA-B248-88FD-3C87DF8AEA16}" dt="2023-02-27T03:30:26.115" v="4914" actId="5793"/>
          <ac:spMkLst>
            <pc:docMk/>
            <pc:sldMk cId="3445246052" sldId="2005"/>
            <ac:spMk id="7" creationId="{EEDC8CBD-2662-FB92-C4AB-651E4B263740}"/>
          </ac:spMkLst>
        </pc:spChg>
        <pc:picChg chg="add del mod">
          <ac:chgData name="Daniel Khashabi" userId="62390808-c838-45e6-be59-d6fd0d208bc8" providerId="ADAL" clId="{869B6155-D3EA-B248-88FD-3C87DF8AEA16}" dt="2023-02-27T03:26:31.020" v="4881" actId="21"/>
          <ac:picMkLst>
            <pc:docMk/>
            <pc:sldMk cId="3445246052" sldId="2005"/>
            <ac:picMk id="5" creationId="{DB55950D-ECD2-3F00-395E-B693CCD9199F}"/>
          </ac:picMkLst>
        </pc:picChg>
        <pc:picChg chg="add del mod">
          <ac:chgData name="Daniel Khashabi" userId="62390808-c838-45e6-be59-d6fd0d208bc8" providerId="ADAL" clId="{869B6155-D3EA-B248-88FD-3C87DF8AEA16}" dt="2023-02-27T03:27:58.430" v="4894" actId="478"/>
          <ac:picMkLst>
            <pc:docMk/>
            <pc:sldMk cId="3445246052" sldId="2005"/>
            <ac:picMk id="8" creationId="{30861F03-B631-2B25-262E-22370CB2D504}"/>
          </ac:picMkLst>
        </pc:picChg>
        <pc:picChg chg="add mod">
          <ac:chgData name="Daniel Khashabi" userId="62390808-c838-45e6-be59-d6fd0d208bc8" providerId="ADAL" clId="{869B6155-D3EA-B248-88FD-3C87DF8AEA16}" dt="2023-02-27T03:30:23.534" v="4911" actId="1076"/>
          <ac:picMkLst>
            <pc:docMk/>
            <pc:sldMk cId="3445246052" sldId="2005"/>
            <ac:picMk id="10" creationId="{2D886FAC-DF99-304E-1785-ECB08FAEDFAB}"/>
          </ac:picMkLst>
        </pc:picChg>
      </pc:sldChg>
      <pc:sldChg chg="add mod modShow">
        <pc:chgData name="Daniel Khashabi" userId="62390808-c838-45e6-be59-d6fd0d208bc8" providerId="ADAL" clId="{869B6155-D3EA-B248-88FD-3C87DF8AEA16}" dt="2023-03-02T14:46:50.999" v="9917" actId="729"/>
        <pc:sldMkLst>
          <pc:docMk/>
          <pc:sldMk cId="833131720" sldId="2006"/>
        </pc:sldMkLst>
      </pc:sldChg>
      <pc:sldChg chg="modSp add del mod">
        <pc:chgData name="Daniel Khashabi" userId="62390808-c838-45e6-be59-d6fd0d208bc8" providerId="ADAL" clId="{869B6155-D3EA-B248-88FD-3C87DF8AEA16}" dt="2023-02-27T04:09:00.799" v="6079" actId="2696"/>
        <pc:sldMkLst>
          <pc:docMk/>
          <pc:sldMk cId="2261714272" sldId="2006"/>
        </pc:sldMkLst>
        <pc:spChg chg="mod">
          <ac:chgData name="Daniel Khashabi" userId="62390808-c838-45e6-be59-d6fd0d208bc8" providerId="ADAL" clId="{869B6155-D3EA-B248-88FD-3C87DF8AEA16}" dt="2023-02-27T03:30:58.842" v="4924" actId="113"/>
          <ac:spMkLst>
            <pc:docMk/>
            <pc:sldMk cId="2261714272" sldId="2006"/>
            <ac:spMk id="7" creationId="{EEDC8CBD-2662-FB92-C4AB-651E4B263740}"/>
          </ac:spMkLst>
        </pc:spChg>
      </pc:sldChg>
      <pc:sldChg chg="add del">
        <pc:chgData name="Daniel Khashabi" userId="62390808-c838-45e6-be59-d6fd0d208bc8" providerId="ADAL" clId="{869B6155-D3EA-B248-88FD-3C87DF8AEA16}" dt="2023-02-27T03:42:37.078" v="5439" actId="2696"/>
        <pc:sldMkLst>
          <pc:docMk/>
          <pc:sldMk cId="515787902" sldId="2007"/>
        </pc:sldMkLst>
      </pc:sldChg>
      <pc:sldChg chg="addSp modSp add mod">
        <pc:chgData name="Daniel Khashabi" userId="62390808-c838-45e6-be59-d6fd0d208bc8" providerId="ADAL" clId="{869B6155-D3EA-B248-88FD-3C87DF8AEA16}" dt="2023-03-02T14:16:57.482" v="9405" actId="20577"/>
        <pc:sldMkLst>
          <pc:docMk/>
          <pc:sldMk cId="676366699" sldId="2007"/>
        </pc:sldMkLst>
        <pc:spChg chg="mod">
          <ac:chgData name="Daniel Khashabi" userId="62390808-c838-45e6-be59-d6fd0d208bc8" providerId="ADAL" clId="{869B6155-D3EA-B248-88FD-3C87DF8AEA16}" dt="2023-03-02T14:16:57.482" v="9405" actId="20577"/>
          <ac:spMkLst>
            <pc:docMk/>
            <pc:sldMk cId="676366699" sldId="2007"/>
            <ac:spMk id="3" creationId="{9A1F5D14-2DF4-DF58-4C92-54331A1D1ED8}"/>
          </ac:spMkLst>
        </pc:spChg>
        <pc:picChg chg="add mod modCrop">
          <ac:chgData name="Daniel Khashabi" userId="62390808-c838-45e6-be59-d6fd0d208bc8" providerId="ADAL" clId="{869B6155-D3EA-B248-88FD-3C87DF8AEA16}" dt="2023-03-02T14:16:45.277" v="9401" actId="1076"/>
          <ac:picMkLst>
            <pc:docMk/>
            <pc:sldMk cId="676366699" sldId="2007"/>
            <ac:picMk id="5" creationId="{F8366807-44E3-E340-5344-84277C06606B}"/>
          </ac:picMkLst>
        </pc:picChg>
      </pc:sldChg>
      <pc:sldChg chg="new del">
        <pc:chgData name="Daniel Khashabi" userId="62390808-c838-45e6-be59-d6fd0d208bc8" providerId="ADAL" clId="{869B6155-D3EA-B248-88FD-3C87DF8AEA16}" dt="2023-02-27T03:47:56.049" v="5441" actId="2696"/>
        <pc:sldMkLst>
          <pc:docMk/>
          <pc:sldMk cId="1159644438" sldId="2007"/>
        </pc:sldMkLst>
      </pc:sldChg>
      <pc:sldChg chg="modSp new del mod">
        <pc:chgData name="Daniel Khashabi" userId="62390808-c838-45e6-be59-d6fd0d208bc8" providerId="ADAL" clId="{869B6155-D3EA-B248-88FD-3C87DF8AEA16}" dt="2023-02-27T03:50:20.028" v="5689" actId="2696"/>
        <pc:sldMkLst>
          <pc:docMk/>
          <pc:sldMk cId="3563460562" sldId="2007"/>
        </pc:sldMkLst>
        <pc:spChg chg="mod">
          <ac:chgData name="Daniel Khashabi" userId="62390808-c838-45e6-be59-d6fd0d208bc8" providerId="ADAL" clId="{869B6155-D3EA-B248-88FD-3C87DF8AEA16}" dt="2023-02-27T03:48:17.501" v="5476" actId="20577"/>
          <ac:spMkLst>
            <pc:docMk/>
            <pc:sldMk cId="3563460562" sldId="2007"/>
            <ac:spMk id="2" creationId="{5ECEDB45-EFEE-BBD0-BED9-7684D2DA2FE3}"/>
          </ac:spMkLst>
        </pc:spChg>
        <pc:spChg chg="mod">
          <ac:chgData name="Daniel Khashabi" userId="62390808-c838-45e6-be59-d6fd0d208bc8" providerId="ADAL" clId="{869B6155-D3EA-B248-88FD-3C87DF8AEA16}" dt="2023-02-27T03:49:41.148" v="5654" actId="20577"/>
          <ac:spMkLst>
            <pc:docMk/>
            <pc:sldMk cId="3563460562" sldId="2007"/>
            <ac:spMk id="3" creationId="{9A1F5D14-2DF4-DF58-4C92-54331A1D1ED8}"/>
          </ac:spMkLst>
        </pc:spChg>
      </pc:sldChg>
      <pc:sldChg chg="addSp modSp new mod modShow">
        <pc:chgData name="Daniel Khashabi" userId="62390808-c838-45e6-be59-d6fd0d208bc8" providerId="ADAL" clId="{869B6155-D3EA-B248-88FD-3C87DF8AEA16}" dt="2023-03-02T14:42:21.021" v="9756" actId="729"/>
        <pc:sldMkLst>
          <pc:docMk/>
          <pc:sldMk cId="3195971232" sldId="2008"/>
        </pc:sldMkLst>
        <pc:spChg chg="mod">
          <ac:chgData name="Daniel Khashabi" userId="62390808-c838-45e6-be59-d6fd0d208bc8" providerId="ADAL" clId="{869B6155-D3EA-B248-88FD-3C87DF8AEA16}" dt="2023-02-27T15:33:52.812" v="6472" actId="20577"/>
          <ac:spMkLst>
            <pc:docMk/>
            <pc:sldMk cId="3195971232" sldId="2008"/>
            <ac:spMk id="2" creationId="{5EEDE19D-86BA-76EC-B800-4D96A76E69A6}"/>
          </ac:spMkLst>
        </pc:spChg>
        <pc:spChg chg="mod">
          <ac:chgData name="Daniel Khashabi" userId="62390808-c838-45e6-be59-d6fd0d208bc8" providerId="ADAL" clId="{869B6155-D3EA-B248-88FD-3C87DF8AEA16}" dt="2023-02-27T15:35:51.600" v="6530" actId="27636"/>
          <ac:spMkLst>
            <pc:docMk/>
            <pc:sldMk cId="3195971232" sldId="2008"/>
            <ac:spMk id="3" creationId="{10435767-2843-BDAD-830D-C1DCBD7A57FA}"/>
          </ac:spMkLst>
        </pc:spChg>
        <pc:picChg chg="add mod">
          <ac:chgData name="Daniel Khashabi" userId="62390808-c838-45e6-be59-d6fd0d208bc8" providerId="ADAL" clId="{869B6155-D3EA-B248-88FD-3C87DF8AEA16}" dt="2023-02-27T15:33:56.237" v="6473"/>
          <ac:picMkLst>
            <pc:docMk/>
            <pc:sldMk cId="3195971232" sldId="2008"/>
            <ac:picMk id="4" creationId="{0DC2CB0F-57D7-0D25-A0F9-1D8B0B99BA41}"/>
          </ac:picMkLst>
        </pc:picChg>
      </pc:sldChg>
      <pc:sldChg chg="addSp delSp modSp new del mod">
        <pc:chgData name="Daniel Khashabi" userId="62390808-c838-45e6-be59-d6fd0d208bc8" providerId="ADAL" clId="{869B6155-D3EA-B248-88FD-3C87DF8AEA16}" dt="2023-02-27T15:27:48.397" v="6328" actId="2696"/>
        <pc:sldMkLst>
          <pc:docMk/>
          <pc:sldMk cId="2151119970" sldId="2009"/>
        </pc:sldMkLst>
        <pc:spChg chg="mod">
          <ac:chgData name="Daniel Khashabi" userId="62390808-c838-45e6-be59-d6fd0d208bc8" providerId="ADAL" clId="{869B6155-D3EA-B248-88FD-3C87DF8AEA16}" dt="2023-02-27T03:52:11.594" v="5795"/>
          <ac:spMkLst>
            <pc:docMk/>
            <pc:sldMk cId="2151119970" sldId="2009"/>
            <ac:spMk id="2" creationId="{99419404-D303-4EB4-6857-C72B645E91E5}"/>
          </ac:spMkLst>
        </pc:spChg>
        <pc:spChg chg="del">
          <ac:chgData name="Daniel Khashabi" userId="62390808-c838-45e6-be59-d6fd0d208bc8" providerId="ADAL" clId="{869B6155-D3EA-B248-88FD-3C87DF8AEA16}" dt="2023-02-27T03:52:01.539" v="5790"/>
          <ac:spMkLst>
            <pc:docMk/>
            <pc:sldMk cId="2151119970" sldId="2009"/>
            <ac:spMk id="3" creationId="{DCFDC0A9-43F6-4463-47BF-F797E19525A5}"/>
          </ac:spMkLst>
        </pc:spChg>
        <pc:spChg chg="add mod">
          <ac:chgData name="Daniel Khashabi" userId="62390808-c838-45e6-be59-d6fd0d208bc8" providerId="ADAL" clId="{869B6155-D3EA-B248-88FD-3C87DF8AEA16}" dt="2023-02-27T03:52:29.065" v="5797" actId="20577"/>
          <ac:spMkLst>
            <pc:docMk/>
            <pc:sldMk cId="2151119970" sldId="2009"/>
            <ac:spMk id="7" creationId="{68728C57-3D3D-3C41-0AC6-882D211C1DF9}"/>
          </ac:spMkLst>
        </pc:spChg>
        <pc:picChg chg="add del mod">
          <ac:chgData name="Daniel Khashabi" userId="62390808-c838-45e6-be59-d6fd0d208bc8" providerId="ADAL" clId="{869B6155-D3EA-B248-88FD-3C87DF8AEA16}" dt="2023-02-27T03:52:28.219" v="5796" actId="21"/>
          <ac:picMkLst>
            <pc:docMk/>
            <pc:sldMk cId="2151119970" sldId="2009"/>
            <ac:picMk id="5" creationId="{F06EE438-39E9-71E8-7F8E-1BFA991EE53B}"/>
          </ac:picMkLst>
        </pc:picChg>
        <pc:picChg chg="add mod">
          <ac:chgData name="Daniel Khashabi" userId="62390808-c838-45e6-be59-d6fd0d208bc8" providerId="ADAL" clId="{869B6155-D3EA-B248-88FD-3C87DF8AEA16}" dt="2023-02-27T03:52:29.851" v="5798"/>
          <ac:picMkLst>
            <pc:docMk/>
            <pc:sldMk cId="2151119970" sldId="2009"/>
            <ac:picMk id="8" creationId="{7342618B-85FD-88EC-4102-F91D621A0FF9}"/>
          </ac:picMkLst>
        </pc:picChg>
      </pc:sldChg>
      <pc:sldChg chg="modSp add del mod modAnim">
        <pc:chgData name="Daniel Khashabi" userId="62390808-c838-45e6-be59-d6fd0d208bc8" providerId="ADAL" clId="{869B6155-D3EA-B248-88FD-3C87DF8AEA16}" dt="2023-03-02T14:20:56.370" v="9514" actId="2696"/>
        <pc:sldMkLst>
          <pc:docMk/>
          <pc:sldMk cId="2547108209" sldId="2010"/>
        </pc:sldMkLst>
        <pc:spChg chg="mod">
          <ac:chgData name="Daniel Khashabi" userId="62390808-c838-45e6-be59-d6fd0d208bc8" providerId="ADAL" clId="{869B6155-D3EA-B248-88FD-3C87DF8AEA16}" dt="2023-02-27T03:54:13.843" v="5807" actId="20577"/>
          <ac:spMkLst>
            <pc:docMk/>
            <pc:sldMk cId="2547108209" sldId="2010"/>
            <ac:spMk id="2" creationId="{321406D6-CE7E-D2AD-286F-F22BCA382AB3}"/>
          </ac:spMkLst>
        </pc:spChg>
        <pc:spChg chg="mod">
          <ac:chgData name="Daniel Khashabi" userId="62390808-c838-45e6-be59-d6fd0d208bc8" providerId="ADAL" clId="{869B6155-D3EA-B248-88FD-3C87DF8AEA16}" dt="2023-02-27T03:56:56.191" v="5940" actId="20577"/>
          <ac:spMkLst>
            <pc:docMk/>
            <pc:sldMk cId="2547108209" sldId="2010"/>
            <ac:spMk id="4" creationId="{58AC3465-700C-204E-2680-8F747583BC4D}"/>
          </ac:spMkLst>
        </pc:spChg>
      </pc:sldChg>
      <pc:sldChg chg="addSp delSp modSp new mod chgLayout">
        <pc:chgData name="Daniel Khashabi" userId="62390808-c838-45e6-be59-d6fd0d208bc8" providerId="ADAL" clId="{869B6155-D3EA-B248-88FD-3C87DF8AEA16}" dt="2023-03-02T14:23:36.051" v="9547" actId="1036"/>
        <pc:sldMkLst>
          <pc:docMk/>
          <pc:sldMk cId="1897881730" sldId="2011"/>
        </pc:sldMkLst>
        <pc:spChg chg="add del mod">
          <ac:chgData name="Daniel Khashabi" userId="62390808-c838-45e6-be59-d6fd0d208bc8" providerId="ADAL" clId="{869B6155-D3EA-B248-88FD-3C87DF8AEA16}" dt="2023-02-27T04:05:41.893" v="6018" actId="20577"/>
          <ac:spMkLst>
            <pc:docMk/>
            <pc:sldMk cId="1897881730" sldId="2011"/>
            <ac:spMk id="2" creationId="{F5B03E9A-EDF1-6455-6ED0-7387F4ADB870}"/>
          </ac:spMkLst>
        </pc:spChg>
        <pc:spChg chg="del">
          <ac:chgData name="Daniel Khashabi" userId="62390808-c838-45e6-be59-d6fd0d208bc8" providerId="ADAL" clId="{869B6155-D3EA-B248-88FD-3C87DF8AEA16}" dt="2023-02-27T03:59:39.159" v="5942"/>
          <ac:spMkLst>
            <pc:docMk/>
            <pc:sldMk cId="1897881730" sldId="2011"/>
            <ac:spMk id="3" creationId="{7EC8453B-DAD1-55C4-8AC4-E11F066BC545}"/>
          </ac:spMkLst>
        </pc:spChg>
        <pc:spChg chg="add del mod ord">
          <ac:chgData name="Daniel Khashabi" userId="62390808-c838-45e6-be59-d6fd0d208bc8" providerId="ADAL" clId="{869B6155-D3EA-B248-88FD-3C87DF8AEA16}" dt="2023-02-27T04:05:08.053" v="5968" actId="700"/>
          <ac:spMkLst>
            <pc:docMk/>
            <pc:sldMk cId="1897881730" sldId="2011"/>
            <ac:spMk id="9" creationId="{F817EB9D-0FFE-80A1-6934-82ADDAB7D043}"/>
          </ac:spMkLst>
        </pc:spChg>
        <pc:spChg chg="add mod">
          <ac:chgData name="Daniel Khashabi" userId="62390808-c838-45e6-be59-d6fd0d208bc8" providerId="ADAL" clId="{869B6155-D3EA-B248-88FD-3C87DF8AEA16}" dt="2023-02-28T16:51:47.489" v="8728" actId="207"/>
          <ac:spMkLst>
            <pc:docMk/>
            <pc:sldMk cId="1897881730" sldId="2011"/>
            <ac:spMk id="11" creationId="{DE422531-E00A-8E2B-23F0-B0D4D219D4E6}"/>
          </ac:spMkLst>
        </pc:spChg>
        <pc:grpChg chg="add mod">
          <ac:chgData name="Daniel Khashabi" userId="62390808-c838-45e6-be59-d6fd0d208bc8" providerId="ADAL" clId="{869B6155-D3EA-B248-88FD-3C87DF8AEA16}" dt="2023-03-02T14:23:36.051" v="9547" actId="1036"/>
          <ac:grpSpMkLst>
            <pc:docMk/>
            <pc:sldMk cId="1897881730" sldId="2011"/>
            <ac:grpSpMk id="5" creationId="{54AAEBE9-3259-39D8-AC25-864DCC8F6131}"/>
          </ac:grpSpMkLst>
        </pc:grpChg>
        <pc:picChg chg="add mod modCrop">
          <ac:chgData name="Daniel Khashabi" userId="62390808-c838-45e6-be59-d6fd0d208bc8" providerId="ADAL" clId="{869B6155-D3EA-B248-88FD-3C87DF8AEA16}" dt="2023-03-02T14:23:16.316" v="9526" actId="1076"/>
          <ac:picMkLst>
            <pc:docMk/>
            <pc:sldMk cId="1897881730" sldId="2011"/>
            <ac:picMk id="3" creationId="{8FC44E46-65D8-0491-B0B2-B256A7D85AF9}"/>
          </ac:picMkLst>
        </pc:picChg>
        <pc:picChg chg="add del mod modCrop">
          <ac:chgData name="Daniel Khashabi" userId="62390808-c838-45e6-be59-d6fd0d208bc8" providerId="ADAL" clId="{869B6155-D3EA-B248-88FD-3C87DF8AEA16}" dt="2023-03-02T14:23:03.041" v="9524" actId="478"/>
          <ac:picMkLst>
            <pc:docMk/>
            <pc:sldMk cId="1897881730" sldId="2011"/>
            <ac:picMk id="4" creationId="{7128A6D0-9A38-7799-A662-49C3E7076A1A}"/>
          </ac:picMkLst>
        </pc:picChg>
        <pc:picChg chg="add del mod ord modCrop">
          <ac:chgData name="Daniel Khashabi" userId="62390808-c838-45e6-be59-d6fd0d208bc8" providerId="ADAL" clId="{869B6155-D3EA-B248-88FD-3C87DF8AEA16}" dt="2023-02-27T04:05:12.534" v="5969" actId="21"/>
          <ac:picMkLst>
            <pc:docMk/>
            <pc:sldMk cId="1897881730" sldId="2011"/>
            <ac:picMk id="5" creationId="{E80C1CD8-CE5F-0355-8620-199B34F416ED}"/>
          </ac:picMkLst>
        </pc:picChg>
        <pc:picChg chg="add del mod modCrop">
          <ac:chgData name="Daniel Khashabi" userId="62390808-c838-45e6-be59-d6fd0d208bc8" providerId="ADAL" clId="{869B6155-D3EA-B248-88FD-3C87DF8AEA16}" dt="2023-02-27T04:05:12.534" v="5969" actId="21"/>
          <ac:picMkLst>
            <pc:docMk/>
            <pc:sldMk cId="1897881730" sldId="2011"/>
            <ac:picMk id="7" creationId="{979AA49D-D347-C412-B949-90D97DD41406}"/>
          </ac:picMkLst>
        </pc:picChg>
        <pc:picChg chg="add del mod modCrop">
          <ac:chgData name="Daniel Khashabi" userId="62390808-c838-45e6-be59-d6fd0d208bc8" providerId="ADAL" clId="{869B6155-D3EA-B248-88FD-3C87DF8AEA16}" dt="2023-02-27T04:05:12.534" v="5969" actId="21"/>
          <ac:picMkLst>
            <pc:docMk/>
            <pc:sldMk cId="1897881730" sldId="2011"/>
            <ac:picMk id="8" creationId="{FA9F01B6-FF50-2A1A-D45A-A495B8546A97}"/>
          </ac:picMkLst>
        </pc:picChg>
        <pc:picChg chg="add mod">
          <ac:chgData name="Daniel Khashabi" userId="62390808-c838-45e6-be59-d6fd0d208bc8" providerId="ADAL" clId="{869B6155-D3EA-B248-88FD-3C87DF8AEA16}" dt="2023-03-02T14:23:20.980" v="9527" actId="1076"/>
          <ac:picMkLst>
            <pc:docMk/>
            <pc:sldMk cId="1897881730" sldId="2011"/>
            <ac:picMk id="12" creationId="{23E3691B-9162-C70E-D3D1-D663EB1DC17D}"/>
          </ac:picMkLst>
        </pc:picChg>
        <pc:picChg chg="add mod modCrop">
          <ac:chgData name="Daniel Khashabi" userId="62390808-c838-45e6-be59-d6fd0d208bc8" providerId="ADAL" clId="{869B6155-D3EA-B248-88FD-3C87DF8AEA16}" dt="2023-03-02T14:23:09.447" v="9525" actId="732"/>
          <ac:picMkLst>
            <pc:docMk/>
            <pc:sldMk cId="1897881730" sldId="2011"/>
            <ac:picMk id="13" creationId="{2C2F52D0-3A71-BDE2-D10B-85C2FD12800E}"/>
          </ac:picMkLst>
        </pc:picChg>
        <pc:picChg chg="add mod">
          <ac:chgData name="Daniel Khashabi" userId="62390808-c838-45e6-be59-d6fd0d208bc8" providerId="ADAL" clId="{869B6155-D3EA-B248-88FD-3C87DF8AEA16}" dt="2023-03-02T14:23:20.980" v="9527" actId="1076"/>
          <ac:picMkLst>
            <pc:docMk/>
            <pc:sldMk cId="1897881730" sldId="2011"/>
            <ac:picMk id="14" creationId="{A6CB082B-B524-7CB2-9EFA-563384E85AAC}"/>
          </ac:picMkLst>
        </pc:picChg>
      </pc:sldChg>
      <pc:sldChg chg="addSp delSp modSp add mod">
        <pc:chgData name="Daniel Khashabi" userId="62390808-c838-45e6-be59-d6fd0d208bc8" providerId="ADAL" clId="{869B6155-D3EA-B248-88FD-3C87DF8AEA16}" dt="2023-02-28T16:55:09.398" v="8814" actId="207"/>
        <pc:sldMkLst>
          <pc:docMk/>
          <pc:sldMk cId="733607112" sldId="2012"/>
        </pc:sldMkLst>
        <pc:spChg chg="mod">
          <ac:chgData name="Daniel Khashabi" userId="62390808-c838-45e6-be59-d6fd0d208bc8" providerId="ADAL" clId="{869B6155-D3EA-B248-88FD-3C87DF8AEA16}" dt="2023-02-28T16:55:09.398" v="8814" actId="207"/>
          <ac:spMkLst>
            <pc:docMk/>
            <pc:sldMk cId="733607112" sldId="2012"/>
            <ac:spMk id="11" creationId="{DE422531-E00A-8E2B-23F0-B0D4D219D4E6}"/>
          </ac:spMkLst>
        </pc:spChg>
        <pc:picChg chg="add del mod">
          <ac:chgData name="Daniel Khashabi" userId="62390808-c838-45e6-be59-d6fd0d208bc8" providerId="ADAL" clId="{869B6155-D3EA-B248-88FD-3C87DF8AEA16}" dt="2023-02-27T04:06:45.055" v="6028" actId="478"/>
          <ac:picMkLst>
            <pc:docMk/>
            <pc:sldMk cId="733607112" sldId="2012"/>
            <ac:picMk id="4" creationId="{DEFD0723-672B-A452-BB55-FEEEF481ABB8}"/>
          </ac:picMkLst>
        </pc:picChg>
        <pc:picChg chg="add mod">
          <ac:chgData name="Daniel Khashabi" userId="62390808-c838-45e6-be59-d6fd0d208bc8" providerId="ADAL" clId="{869B6155-D3EA-B248-88FD-3C87DF8AEA16}" dt="2023-02-27T04:08:28.242" v="6078" actId="1035"/>
          <ac:picMkLst>
            <pc:docMk/>
            <pc:sldMk cId="733607112" sldId="2012"/>
            <ac:picMk id="6" creationId="{BCCA6229-ED65-C1E7-ACFB-9CA6E5C2E74A}"/>
          </ac:picMkLst>
        </pc:picChg>
        <pc:picChg chg="del">
          <ac:chgData name="Daniel Khashabi" userId="62390808-c838-45e6-be59-d6fd0d208bc8" providerId="ADAL" clId="{869B6155-D3EA-B248-88FD-3C87DF8AEA16}" dt="2023-02-27T04:06:40.337" v="6023" actId="478"/>
          <ac:picMkLst>
            <pc:docMk/>
            <pc:sldMk cId="733607112" sldId="2012"/>
            <ac:picMk id="12" creationId="{23E3691B-9162-C70E-D3D1-D663EB1DC17D}"/>
          </ac:picMkLst>
        </pc:picChg>
        <pc:picChg chg="del">
          <ac:chgData name="Daniel Khashabi" userId="62390808-c838-45e6-be59-d6fd0d208bc8" providerId="ADAL" clId="{869B6155-D3EA-B248-88FD-3C87DF8AEA16}" dt="2023-02-27T04:06:40.337" v="6023" actId="478"/>
          <ac:picMkLst>
            <pc:docMk/>
            <pc:sldMk cId="733607112" sldId="2012"/>
            <ac:picMk id="13" creationId="{2C2F52D0-3A71-BDE2-D10B-85C2FD12800E}"/>
          </ac:picMkLst>
        </pc:picChg>
        <pc:picChg chg="del">
          <ac:chgData name="Daniel Khashabi" userId="62390808-c838-45e6-be59-d6fd0d208bc8" providerId="ADAL" clId="{869B6155-D3EA-B248-88FD-3C87DF8AEA16}" dt="2023-02-27T04:06:40.337" v="6023" actId="478"/>
          <ac:picMkLst>
            <pc:docMk/>
            <pc:sldMk cId="733607112" sldId="2012"/>
            <ac:picMk id="14" creationId="{A6CB082B-B524-7CB2-9EFA-563384E85AAC}"/>
          </ac:picMkLst>
        </pc:picChg>
      </pc:sldChg>
      <pc:sldChg chg="addSp delSp modSp new mod">
        <pc:chgData name="Daniel Khashabi" userId="62390808-c838-45e6-be59-d6fd0d208bc8" providerId="ADAL" clId="{869B6155-D3EA-B248-88FD-3C87DF8AEA16}" dt="2023-03-02T14:40:14.625" v="9724" actId="1076"/>
        <pc:sldMkLst>
          <pc:docMk/>
          <pc:sldMk cId="2151964613" sldId="2013"/>
        </pc:sldMkLst>
        <pc:spChg chg="mod">
          <ac:chgData name="Daniel Khashabi" userId="62390808-c838-45e6-be59-d6fd0d208bc8" providerId="ADAL" clId="{869B6155-D3EA-B248-88FD-3C87DF8AEA16}" dt="2023-02-27T04:10:56.115" v="6130" actId="20577"/>
          <ac:spMkLst>
            <pc:docMk/>
            <pc:sldMk cId="2151964613" sldId="2013"/>
            <ac:spMk id="2" creationId="{31C03A56-3726-8E5F-40FF-CB7DD2612A6F}"/>
          </ac:spMkLst>
        </pc:spChg>
        <pc:spChg chg="del">
          <ac:chgData name="Daniel Khashabi" userId="62390808-c838-45e6-be59-d6fd0d208bc8" providerId="ADAL" clId="{869B6155-D3EA-B248-88FD-3C87DF8AEA16}" dt="2023-02-27T04:11:31.330" v="6131"/>
          <ac:spMkLst>
            <pc:docMk/>
            <pc:sldMk cId="2151964613" sldId="2013"/>
            <ac:spMk id="3" creationId="{9B0E002F-52EE-9802-74EB-6D9E26B5B959}"/>
          </ac:spMkLst>
        </pc:spChg>
        <pc:spChg chg="add mod">
          <ac:chgData name="Daniel Khashabi" userId="62390808-c838-45e6-be59-d6fd0d208bc8" providerId="ADAL" clId="{869B6155-D3EA-B248-88FD-3C87DF8AEA16}" dt="2023-03-02T14:40:11.576" v="9723" actId="20577"/>
          <ac:spMkLst>
            <pc:docMk/>
            <pc:sldMk cId="2151964613" sldId="2013"/>
            <ac:spMk id="7" creationId="{44E0B538-4269-8394-8DEF-B4E381909C53}"/>
          </ac:spMkLst>
        </pc:spChg>
        <pc:picChg chg="add del mod">
          <ac:chgData name="Daniel Khashabi" userId="62390808-c838-45e6-be59-d6fd0d208bc8" providerId="ADAL" clId="{869B6155-D3EA-B248-88FD-3C87DF8AEA16}" dt="2023-02-27T04:12:01.811" v="6135" actId="21"/>
          <ac:picMkLst>
            <pc:docMk/>
            <pc:sldMk cId="2151964613" sldId="2013"/>
            <ac:picMk id="5" creationId="{56C33A83-D7D2-EDAF-58DC-A7591FD399F4}"/>
          </ac:picMkLst>
        </pc:picChg>
        <pc:picChg chg="add mod">
          <ac:chgData name="Daniel Khashabi" userId="62390808-c838-45e6-be59-d6fd0d208bc8" providerId="ADAL" clId="{869B6155-D3EA-B248-88FD-3C87DF8AEA16}" dt="2023-03-02T14:40:14.625" v="9724" actId="1076"/>
          <ac:picMkLst>
            <pc:docMk/>
            <pc:sldMk cId="2151964613" sldId="2013"/>
            <ac:picMk id="8" creationId="{5DFF8FB8-BE69-0918-35FA-DC9F0B984A21}"/>
          </ac:picMkLst>
        </pc:picChg>
      </pc:sldChg>
      <pc:sldChg chg="addSp delSp modSp add mod">
        <pc:chgData name="Daniel Khashabi" userId="62390808-c838-45e6-be59-d6fd0d208bc8" providerId="ADAL" clId="{869B6155-D3EA-B248-88FD-3C87DF8AEA16}" dt="2023-03-02T14:41:41.744" v="9755" actId="14100"/>
        <pc:sldMkLst>
          <pc:docMk/>
          <pc:sldMk cId="3777729592" sldId="2014"/>
        </pc:sldMkLst>
        <pc:spChg chg="mod">
          <ac:chgData name="Daniel Khashabi" userId="62390808-c838-45e6-be59-d6fd0d208bc8" providerId="ADAL" clId="{869B6155-D3EA-B248-88FD-3C87DF8AEA16}" dt="2023-03-02T14:41:41.744" v="9755" actId="14100"/>
          <ac:spMkLst>
            <pc:docMk/>
            <pc:sldMk cId="3777729592" sldId="2014"/>
            <ac:spMk id="7" creationId="{44E0B538-4269-8394-8DEF-B4E381909C53}"/>
          </ac:spMkLst>
        </pc:spChg>
        <pc:picChg chg="add mod">
          <ac:chgData name="Daniel Khashabi" userId="62390808-c838-45e6-be59-d6fd0d208bc8" providerId="ADAL" clId="{869B6155-D3EA-B248-88FD-3C87DF8AEA16}" dt="2023-02-27T04:15:32.201" v="6287" actId="1076"/>
          <ac:picMkLst>
            <pc:docMk/>
            <pc:sldMk cId="3777729592" sldId="2014"/>
            <ac:picMk id="4" creationId="{8F9E1B8F-6BBE-CAC0-67E8-061139850153}"/>
          </ac:picMkLst>
        </pc:picChg>
        <pc:picChg chg="add mod">
          <ac:chgData name="Daniel Khashabi" userId="62390808-c838-45e6-be59-d6fd0d208bc8" providerId="ADAL" clId="{869B6155-D3EA-B248-88FD-3C87DF8AEA16}" dt="2023-02-27T04:15:34.016" v="6288" actId="1076"/>
          <ac:picMkLst>
            <pc:docMk/>
            <pc:sldMk cId="3777729592" sldId="2014"/>
            <ac:picMk id="6" creationId="{D036F778-00CF-6CC0-84E4-12AD0A9D5FD2}"/>
          </ac:picMkLst>
        </pc:picChg>
        <pc:picChg chg="del">
          <ac:chgData name="Daniel Khashabi" userId="62390808-c838-45e6-be59-d6fd0d208bc8" providerId="ADAL" clId="{869B6155-D3EA-B248-88FD-3C87DF8AEA16}" dt="2023-02-27T04:12:37.016" v="6204" actId="478"/>
          <ac:picMkLst>
            <pc:docMk/>
            <pc:sldMk cId="3777729592" sldId="2014"/>
            <ac:picMk id="8" creationId="{5DFF8FB8-BE69-0918-35FA-DC9F0B984A21}"/>
          </ac:picMkLst>
        </pc:picChg>
      </pc:sldChg>
      <pc:sldChg chg="addSp delSp modSp add mod modClrScheme chgLayout">
        <pc:chgData name="Daniel Khashabi" userId="62390808-c838-45e6-be59-d6fd0d208bc8" providerId="ADAL" clId="{869B6155-D3EA-B248-88FD-3C87DF8AEA16}" dt="2023-02-27T15:55:28.764" v="6603" actId="478"/>
        <pc:sldMkLst>
          <pc:docMk/>
          <pc:sldMk cId="0" sldId="2015"/>
        </pc:sldMkLst>
        <pc:spChg chg="mod ord">
          <ac:chgData name="Daniel Khashabi" userId="62390808-c838-45e6-be59-d6fd0d208bc8" providerId="ADAL" clId="{869B6155-D3EA-B248-88FD-3C87DF8AEA16}" dt="2023-02-27T15:30:46.951" v="6344" actId="20577"/>
          <ac:spMkLst>
            <pc:docMk/>
            <pc:sldMk cId="0" sldId="2015"/>
            <ac:spMk id="2" creationId="{00000000-0000-0000-0000-000000000000}"/>
          </ac:spMkLst>
        </pc:spChg>
        <pc:spChg chg="del mod ord">
          <ac:chgData name="Daniel Khashabi" userId="62390808-c838-45e6-be59-d6fd0d208bc8" providerId="ADAL" clId="{869B6155-D3EA-B248-88FD-3C87DF8AEA16}" dt="2023-02-27T15:55:28.764" v="6603" actId="478"/>
          <ac:spMkLst>
            <pc:docMk/>
            <pc:sldMk cId="0" sldId="2015"/>
            <ac:spMk id="7"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15"/>
            <ac:spMk id="8" creationId="{32A55380-C314-8C65-DEE7-CDC8826CCCCB}"/>
          </ac:spMkLst>
        </pc:spChg>
        <pc:spChg chg="add mod ord">
          <ac:chgData name="Daniel Khashabi" userId="62390808-c838-45e6-be59-d6fd0d208bc8" providerId="ADAL" clId="{869B6155-D3EA-B248-88FD-3C87DF8AEA16}" dt="2023-02-27T15:30:32.021" v="6330" actId="700"/>
          <ac:spMkLst>
            <pc:docMk/>
            <pc:sldMk cId="0" sldId="2015"/>
            <ac:spMk id="9" creationId="{FCBC1E58-7F07-4D85-D3EF-B12E62DF6242}"/>
          </ac:spMkLst>
        </pc:spChg>
        <pc:spChg chg="add mod">
          <ac:chgData name="Daniel Khashabi" userId="62390808-c838-45e6-be59-d6fd0d208bc8" providerId="ADAL" clId="{869B6155-D3EA-B248-88FD-3C87DF8AEA16}" dt="2023-02-27T15:55:22.370" v="6600" actId="14100"/>
          <ac:spMkLst>
            <pc:docMk/>
            <pc:sldMk cId="0" sldId="2015"/>
            <ac:spMk id="11" creationId="{87905A1A-5E96-93CA-8B37-557EF96AF4DE}"/>
          </ac:spMkLst>
        </pc:spChg>
      </pc:sldChg>
      <pc:sldChg chg="addSp delSp modSp add mod modClrScheme chgLayout">
        <pc:chgData name="Daniel Khashabi" userId="62390808-c838-45e6-be59-d6fd0d208bc8" providerId="ADAL" clId="{869B6155-D3EA-B248-88FD-3C87DF8AEA16}" dt="2023-03-02T14:58:36.570" v="10157"/>
        <pc:sldMkLst>
          <pc:docMk/>
          <pc:sldMk cId="0" sldId="2016"/>
        </pc:sldMkLst>
        <pc:spChg chg="mod ord">
          <ac:chgData name="Daniel Khashabi" userId="62390808-c838-45e6-be59-d6fd0d208bc8" providerId="ADAL" clId="{869B6155-D3EA-B248-88FD-3C87DF8AEA16}" dt="2023-02-27T15:30:49.702" v="6345"/>
          <ac:spMkLst>
            <pc:docMk/>
            <pc:sldMk cId="0" sldId="2016"/>
            <ac:spMk id="2" creationId="{00000000-0000-0000-0000-000000000000}"/>
          </ac:spMkLst>
        </pc:spChg>
        <pc:spChg chg="mod">
          <ac:chgData name="Daniel Khashabi" userId="62390808-c838-45e6-be59-d6fd0d208bc8" providerId="ADAL" clId="{869B6155-D3EA-B248-88FD-3C87DF8AEA16}" dt="2023-03-02T14:58:36.570" v="10157"/>
          <ac:spMkLst>
            <pc:docMk/>
            <pc:sldMk cId="0" sldId="2016"/>
            <ac:spMk id="7" creationId="{00000000-0000-0000-0000-000000000000}"/>
          </ac:spMkLst>
        </pc:spChg>
        <pc:spChg chg="del mod ord">
          <ac:chgData name="Daniel Khashabi" userId="62390808-c838-45e6-be59-d6fd0d208bc8" providerId="ADAL" clId="{869B6155-D3EA-B248-88FD-3C87DF8AEA16}" dt="2023-02-27T15:55:31.568" v="6604" actId="478"/>
          <ac:spMkLst>
            <pc:docMk/>
            <pc:sldMk cId="0" sldId="2016"/>
            <ac:spMk id="12"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16"/>
            <ac:spMk id="13" creationId="{AA62336D-A63F-7ABB-1BC2-0DC240155C25}"/>
          </ac:spMkLst>
        </pc:spChg>
        <pc:spChg chg="add mod ord">
          <ac:chgData name="Daniel Khashabi" userId="62390808-c838-45e6-be59-d6fd0d208bc8" providerId="ADAL" clId="{869B6155-D3EA-B248-88FD-3C87DF8AEA16}" dt="2023-02-27T15:30:32.021" v="6330" actId="700"/>
          <ac:spMkLst>
            <pc:docMk/>
            <pc:sldMk cId="0" sldId="2016"/>
            <ac:spMk id="14" creationId="{0D5A9971-17ED-722E-B1DA-314EF5281D94}"/>
          </ac:spMkLst>
        </pc:spChg>
        <pc:spChg chg="add del mod">
          <ac:chgData name="Daniel Khashabi" userId="62390808-c838-45e6-be59-d6fd0d208bc8" providerId="ADAL" clId="{869B6155-D3EA-B248-88FD-3C87DF8AEA16}" dt="2023-02-27T15:55:26.054" v="6602"/>
          <ac:spMkLst>
            <pc:docMk/>
            <pc:sldMk cId="0" sldId="2016"/>
            <ac:spMk id="15" creationId="{9B0F9B29-0004-EB8E-3E73-A327DEFB830A}"/>
          </ac:spMkLst>
        </pc:spChg>
        <pc:spChg chg="add mod">
          <ac:chgData name="Daniel Khashabi" userId="62390808-c838-45e6-be59-d6fd0d208bc8" providerId="ADAL" clId="{869B6155-D3EA-B248-88FD-3C87DF8AEA16}" dt="2023-02-27T15:55:31.854" v="6605"/>
          <ac:spMkLst>
            <pc:docMk/>
            <pc:sldMk cId="0" sldId="2016"/>
            <ac:spMk id="16" creationId="{85C8243E-C8B1-4F66-EC21-9820E599CCC8}"/>
          </ac:spMkLst>
        </pc:spChg>
      </pc:sldChg>
      <pc:sldChg chg="addSp delSp modSp add mod modClrScheme chgLayout">
        <pc:chgData name="Daniel Khashabi" userId="62390808-c838-45e6-be59-d6fd0d208bc8" providerId="ADAL" clId="{869B6155-D3EA-B248-88FD-3C87DF8AEA16}" dt="2023-03-02T14:58:36.570" v="10157"/>
        <pc:sldMkLst>
          <pc:docMk/>
          <pc:sldMk cId="0" sldId="2017"/>
        </pc:sldMkLst>
        <pc:spChg chg="mod ord">
          <ac:chgData name="Daniel Khashabi" userId="62390808-c838-45e6-be59-d6fd0d208bc8" providerId="ADAL" clId="{869B6155-D3EA-B248-88FD-3C87DF8AEA16}" dt="2023-02-27T15:30:51.808" v="6346"/>
          <ac:spMkLst>
            <pc:docMk/>
            <pc:sldMk cId="0" sldId="2017"/>
            <ac:spMk id="2" creationId="{00000000-0000-0000-0000-000000000000}"/>
          </ac:spMkLst>
        </pc:spChg>
        <pc:spChg chg="mod">
          <ac:chgData name="Daniel Khashabi" userId="62390808-c838-45e6-be59-d6fd0d208bc8" providerId="ADAL" clId="{869B6155-D3EA-B248-88FD-3C87DF8AEA16}" dt="2023-03-02T14:58:36.570" v="10157"/>
          <ac:spMkLst>
            <pc:docMk/>
            <pc:sldMk cId="0" sldId="2017"/>
            <ac:spMk id="7" creationId="{00000000-0000-0000-0000-000000000000}"/>
          </ac:spMkLst>
        </pc:spChg>
        <pc:spChg chg="del mod ord">
          <ac:chgData name="Daniel Khashabi" userId="62390808-c838-45e6-be59-d6fd0d208bc8" providerId="ADAL" clId="{869B6155-D3EA-B248-88FD-3C87DF8AEA16}" dt="2023-02-27T15:55:36.946" v="6606" actId="478"/>
          <ac:spMkLst>
            <pc:docMk/>
            <pc:sldMk cId="0" sldId="2017"/>
            <ac:spMk id="12"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17"/>
            <ac:spMk id="13" creationId="{52DB8F63-DA18-27AB-A865-4DA8AABFA3D2}"/>
          </ac:spMkLst>
        </pc:spChg>
        <pc:spChg chg="add mod ord">
          <ac:chgData name="Daniel Khashabi" userId="62390808-c838-45e6-be59-d6fd0d208bc8" providerId="ADAL" clId="{869B6155-D3EA-B248-88FD-3C87DF8AEA16}" dt="2023-02-27T15:30:32.021" v="6330" actId="700"/>
          <ac:spMkLst>
            <pc:docMk/>
            <pc:sldMk cId="0" sldId="2017"/>
            <ac:spMk id="14" creationId="{26D1C008-EE21-499E-5177-819646290B39}"/>
          </ac:spMkLst>
        </pc:spChg>
        <pc:spChg chg="add mod">
          <ac:chgData name="Daniel Khashabi" userId="62390808-c838-45e6-be59-d6fd0d208bc8" providerId="ADAL" clId="{869B6155-D3EA-B248-88FD-3C87DF8AEA16}" dt="2023-02-27T15:55:37.271" v="6607"/>
          <ac:spMkLst>
            <pc:docMk/>
            <pc:sldMk cId="0" sldId="2017"/>
            <ac:spMk id="15" creationId="{3B093803-73FD-08C4-CF6B-970C0075DF10}"/>
          </ac:spMkLst>
        </pc:spChg>
      </pc:sldChg>
      <pc:sldChg chg="addSp delSp modSp add mod modClrScheme chgLayout">
        <pc:chgData name="Daniel Khashabi" userId="62390808-c838-45e6-be59-d6fd0d208bc8" providerId="ADAL" clId="{869B6155-D3EA-B248-88FD-3C87DF8AEA16}" dt="2023-03-02T14:58:36.570" v="10157"/>
        <pc:sldMkLst>
          <pc:docMk/>
          <pc:sldMk cId="0" sldId="2018"/>
        </pc:sldMkLst>
        <pc:spChg chg="mod ord">
          <ac:chgData name="Daniel Khashabi" userId="62390808-c838-45e6-be59-d6fd0d208bc8" providerId="ADAL" clId="{869B6155-D3EA-B248-88FD-3C87DF8AEA16}" dt="2023-02-27T15:30:53.958" v="6347"/>
          <ac:spMkLst>
            <pc:docMk/>
            <pc:sldMk cId="0" sldId="2018"/>
            <ac:spMk id="2" creationId="{00000000-0000-0000-0000-000000000000}"/>
          </ac:spMkLst>
        </pc:spChg>
        <pc:spChg chg="mod">
          <ac:chgData name="Daniel Khashabi" userId="62390808-c838-45e6-be59-d6fd0d208bc8" providerId="ADAL" clId="{869B6155-D3EA-B248-88FD-3C87DF8AEA16}" dt="2023-03-02T14:58:36.570" v="10157"/>
          <ac:spMkLst>
            <pc:docMk/>
            <pc:sldMk cId="0" sldId="2018"/>
            <ac:spMk id="7" creationId="{00000000-0000-0000-0000-000000000000}"/>
          </ac:spMkLst>
        </pc:spChg>
        <pc:spChg chg="del mod ord">
          <ac:chgData name="Daniel Khashabi" userId="62390808-c838-45e6-be59-d6fd0d208bc8" providerId="ADAL" clId="{869B6155-D3EA-B248-88FD-3C87DF8AEA16}" dt="2023-02-27T15:55:43.314" v="6608" actId="478"/>
          <ac:spMkLst>
            <pc:docMk/>
            <pc:sldMk cId="0" sldId="2018"/>
            <ac:spMk id="12"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18"/>
            <ac:spMk id="13" creationId="{05F15025-4DCC-D802-DAFC-C165CE7D2A84}"/>
          </ac:spMkLst>
        </pc:spChg>
        <pc:spChg chg="add mod ord">
          <ac:chgData name="Daniel Khashabi" userId="62390808-c838-45e6-be59-d6fd0d208bc8" providerId="ADAL" clId="{869B6155-D3EA-B248-88FD-3C87DF8AEA16}" dt="2023-02-27T15:30:32.021" v="6330" actId="700"/>
          <ac:spMkLst>
            <pc:docMk/>
            <pc:sldMk cId="0" sldId="2018"/>
            <ac:spMk id="14" creationId="{2213BC6F-6512-7508-F09B-47FECA73FE7F}"/>
          </ac:spMkLst>
        </pc:spChg>
        <pc:spChg chg="add mod">
          <ac:chgData name="Daniel Khashabi" userId="62390808-c838-45e6-be59-d6fd0d208bc8" providerId="ADAL" clId="{869B6155-D3EA-B248-88FD-3C87DF8AEA16}" dt="2023-02-27T15:55:43.597" v="6609"/>
          <ac:spMkLst>
            <pc:docMk/>
            <pc:sldMk cId="0" sldId="2018"/>
            <ac:spMk id="15" creationId="{F447319E-AFC2-D96D-43A1-E6DE57EA8C05}"/>
          </ac:spMkLst>
        </pc:spChg>
      </pc:sldChg>
      <pc:sldChg chg="addSp delSp modSp add mod modClrScheme chgLayout">
        <pc:chgData name="Daniel Khashabi" userId="62390808-c838-45e6-be59-d6fd0d208bc8" providerId="ADAL" clId="{869B6155-D3EA-B248-88FD-3C87DF8AEA16}" dt="2023-02-27T15:55:49.619" v="6611"/>
        <pc:sldMkLst>
          <pc:docMk/>
          <pc:sldMk cId="0" sldId="2019"/>
        </pc:sldMkLst>
        <pc:spChg chg="mod ord">
          <ac:chgData name="Daniel Khashabi" userId="62390808-c838-45e6-be59-d6fd0d208bc8" providerId="ADAL" clId="{869B6155-D3EA-B248-88FD-3C87DF8AEA16}" dt="2023-02-27T15:30:56.388" v="6348"/>
          <ac:spMkLst>
            <pc:docMk/>
            <pc:sldMk cId="0" sldId="2019"/>
            <ac:spMk id="2" creationId="{00000000-0000-0000-0000-000000000000}"/>
          </ac:spMkLst>
        </pc:spChg>
        <pc:spChg chg="del mod ord">
          <ac:chgData name="Daniel Khashabi" userId="62390808-c838-45e6-be59-d6fd0d208bc8" providerId="ADAL" clId="{869B6155-D3EA-B248-88FD-3C87DF8AEA16}" dt="2023-02-27T15:55:49.186" v="6610" actId="478"/>
          <ac:spMkLst>
            <pc:docMk/>
            <pc:sldMk cId="0" sldId="2019"/>
            <ac:spMk id="14"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19"/>
            <ac:spMk id="15" creationId="{05D463AC-B2E9-4C73-E958-0976A8679D31}"/>
          </ac:spMkLst>
        </pc:spChg>
        <pc:spChg chg="add mod ord">
          <ac:chgData name="Daniel Khashabi" userId="62390808-c838-45e6-be59-d6fd0d208bc8" providerId="ADAL" clId="{869B6155-D3EA-B248-88FD-3C87DF8AEA16}" dt="2023-02-27T15:30:32.021" v="6330" actId="700"/>
          <ac:spMkLst>
            <pc:docMk/>
            <pc:sldMk cId="0" sldId="2019"/>
            <ac:spMk id="16" creationId="{615F4795-F337-99CE-AA15-DFF09993E806}"/>
          </ac:spMkLst>
        </pc:spChg>
        <pc:spChg chg="add mod">
          <ac:chgData name="Daniel Khashabi" userId="62390808-c838-45e6-be59-d6fd0d208bc8" providerId="ADAL" clId="{869B6155-D3EA-B248-88FD-3C87DF8AEA16}" dt="2023-02-27T15:55:49.619" v="6611"/>
          <ac:spMkLst>
            <pc:docMk/>
            <pc:sldMk cId="0" sldId="2019"/>
            <ac:spMk id="17" creationId="{161B4770-22CC-3501-391E-0B37EF048520}"/>
          </ac:spMkLst>
        </pc:spChg>
      </pc:sldChg>
      <pc:sldChg chg="addSp delSp modSp add mod modClrScheme chgLayout">
        <pc:chgData name="Daniel Khashabi" userId="62390808-c838-45e6-be59-d6fd0d208bc8" providerId="ADAL" clId="{869B6155-D3EA-B248-88FD-3C87DF8AEA16}" dt="2023-02-27T15:55:53.050" v="6613"/>
        <pc:sldMkLst>
          <pc:docMk/>
          <pc:sldMk cId="0" sldId="2020"/>
        </pc:sldMkLst>
        <pc:spChg chg="mod ord">
          <ac:chgData name="Daniel Khashabi" userId="62390808-c838-45e6-be59-d6fd0d208bc8" providerId="ADAL" clId="{869B6155-D3EA-B248-88FD-3C87DF8AEA16}" dt="2023-02-27T15:30:58.743" v="6349"/>
          <ac:spMkLst>
            <pc:docMk/>
            <pc:sldMk cId="0" sldId="2020"/>
            <ac:spMk id="2" creationId="{00000000-0000-0000-0000-000000000000}"/>
          </ac:spMkLst>
        </pc:spChg>
        <pc:spChg chg="del mod ord">
          <ac:chgData name="Daniel Khashabi" userId="62390808-c838-45e6-be59-d6fd0d208bc8" providerId="ADAL" clId="{869B6155-D3EA-B248-88FD-3C87DF8AEA16}" dt="2023-02-27T15:55:52.726" v="6612" actId="478"/>
          <ac:spMkLst>
            <pc:docMk/>
            <pc:sldMk cId="0" sldId="2020"/>
            <ac:spMk id="14"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20"/>
            <ac:spMk id="15" creationId="{A369C207-3ED9-8546-1A05-531CB8612D1E}"/>
          </ac:spMkLst>
        </pc:spChg>
        <pc:spChg chg="add mod ord">
          <ac:chgData name="Daniel Khashabi" userId="62390808-c838-45e6-be59-d6fd0d208bc8" providerId="ADAL" clId="{869B6155-D3EA-B248-88FD-3C87DF8AEA16}" dt="2023-02-27T15:30:32.021" v="6330" actId="700"/>
          <ac:spMkLst>
            <pc:docMk/>
            <pc:sldMk cId="0" sldId="2020"/>
            <ac:spMk id="16" creationId="{DBB119B9-A74E-7CBF-2BA8-55B53A9DF279}"/>
          </ac:spMkLst>
        </pc:spChg>
        <pc:spChg chg="add mod">
          <ac:chgData name="Daniel Khashabi" userId="62390808-c838-45e6-be59-d6fd0d208bc8" providerId="ADAL" clId="{869B6155-D3EA-B248-88FD-3C87DF8AEA16}" dt="2023-02-27T15:55:53.050" v="6613"/>
          <ac:spMkLst>
            <pc:docMk/>
            <pc:sldMk cId="0" sldId="2020"/>
            <ac:spMk id="17" creationId="{4390A890-33FD-66B7-C78F-6223F4AEDD39}"/>
          </ac:spMkLst>
        </pc:spChg>
      </pc:sldChg>
      <pc:sldChg chg="addSp delSp modSp add mod modClrScheme chgLayout">
        <pc:chgData name="Daniel Khashabi" userId="62390808-c838-45e6-be59-d6fd0d208bc8" providerId="ADAL" clId="{869B6155-D3EA-B248-88FD-3C87DF8AEA16}" dt="2023-02-27T15:55:56.709" v="6615"/>
        <pc:sldMkLst>
          <pc:docMk/>
          <pc:sldMk cId="0" sldId="2021"/>
        </pc:sldMkLst>
        <pc:spChg chg="mod ord">
          <ac:chgData name="Daniel Khashabi" userId="62390808-c838-45e6-be59-d6fd0d208bc8" providerId="ADAL" clId="{869B6155-D3EA-B248-88FD-3C87DF8AEA16}" dt="2023-02-27T15:31:01.128" v="6350"/>
          <ac:spMkLst>
            <pc:docMk/>
            <pc:sldMk cId="0" sldId="2021"/>
            <ac:spMk id="2" creationId="{00000000-0000-0000-0000-000000000000}"/>
          </ac:spMkLst>
        </pc:spChg>
        <pc:spChg chg="del mod ord">
          <ac:chgData name="Daniel Khashabi" userId="62390808-c838-45e6-be59-d6fd0d208bc8" providerId="ADAL" clId="{869B6155-D3EA-B248-88FD-3C87DF8AEA16}" dt="2023-02-27T15:55:56.454" v="6614" actId="478"/>
          <ac:spMkLst>
            <pc:docMk/>
            <pc:sldMk cId="0" sldId="2021"/>
            <ac:spMk id="7"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21"/>
            <ac:spMk id="8" creationId="{1BC0C6CF-CA42-B322-B14E-3AD430F5AD15}"/>
          </ac:spMkLst>
        </pc:spChg>
        <pc:spChg chg="add mod ord">
          <ac:chgData name="Daniel Khashabi" userId="62390808-c838-45e6-be59-d6fd0d208bc8" providerId="ADAL" clId="{869B6155-D3EA-B248-88FD-3C87DF8AEA16}" dt="2023-02-27T15:30:32.021" v="6330" actId="700"/>
          <ac:spMkLst>
            <pc:docMk/>
            <pc:sldMk cId="0" sldId="2021"/>
            <ac:spMk id="9" creationId="{6EA688C1-38EF-616B-CD7D-62935EBAF3DB}"/>
          </ac:spMkLst>
        </pc:spChg>
        <pc:spChg chg="add mod">
          <ac:chgData name="Daniel Khashabi" userId="62390808-c838-45e6-be59-d6fd0d208bc8" providerId="ADAL" clId="{869B6155-D3EA-B248-88FD-3C87DF8AEA16}" dt="2023-02-27T15:55:56.709" v="6615"/>
          <ac:spMkLst>
            <pc:docMk/>
            <pc:sldMk cId="0" sldId="2021"/>
            <ac:spMk id="10" creationId="{A8CE6A91-0081-149E-9CE4-A66393B5B3DC}"/>
          </ac:spMkLst>
        </pc:spChg>
      </pc:sldChg>
      <pc:sldChg chg="addSp delSp modSp add mod modClrScheme chgLayout">
        <pc:chgData name="Daniel Khashabi" userId="62390808-c838-45e6-be59-d6fd0d208bc8" providerId="ADAL" clId="{869B6155-D3EA-B248-88FD-3C87DF8AEA16}" dt="2023-03-02T14:58:36.570" v="10157"/>
        <pc:sldMkLst>
          <pc:docMk/>
          <pc:sldMk cId="0" sldId="2022"/>
        </pc:sldMkLst>
        <pc:spChg chg="mod ord">
          <ac:chgData name="Daniel Khashabi" userId="62390808-c838-45e6-be59-d6fd0d208bc8" providerId="ADAL" clId="{869B6155-D3EA-B248-88FD-3C87DF8AEA16}" dt="2023-02-27T15:31:04.149" v="6351"/>
          <ac:spMkLst>
            <pc:docMk/>
            <pc:sldMk cId="0" sldId="2022"/>
            <ac:spMk id="2" creationId="{00000000-0000-0000-0000-000000000000}"/>
          </ac:spMkLst>
        </pc:spChg>
        <pc:spChg chg="mod">
          <ac:chgData name="Daniel Khashabi" userId="62390808-c838-45e6-be59-d6fd0d208bc8" providerId="ADAL" clId="{869B6155-D3EA-B248-88FD-3C87DF8AEA16}" dt="2023-03-02T14:58:36.570" v="10157"/>
          <ac:spMkLst>
            <pc:docMk/>
            <pc:sldMk cId="0" sldId="2022"/>
            <ac:spMk id="10" creationId="{00000000-0000-0000-0000-000000000000}"/>
          </ac:spMkLst>
        </pc:spChg>
        <pc:spChg chg="del mod ord">
          <ac:chgData name="Daniel Khashabi" userId="62390808-c838-45e6-be59-d6fd0d208bc8" providerId="ADAL" clId="{869B6155-D3EA-B248-88FD-3C87DF8AEA16}" dt="2023-02-27T15:55:59.985" v="6616" actId="478"/>
          <ac:spMkLst>
            <pc:docMk/>
            <pc:sldMk cId="0" sldId="2022"/>
            <ac:spMk id="11"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22"/>
            <ac:spMk id="12" creationId="{10371F77-31F9-F7F4-AE63-326D1158AE14}"/>
          </ac:spMkLst>
        </pc:spChg>
        <pc:spChg chg="add mod ord">
          <ac:chgData name="Daniel Khashabi" userId="62390808-c838-45e6-be59-d6fd0d208bc8" providerId="ADAL" clId="{869B6155-D3EA-B248-88FD-3C87DF8AEA16}" dt="2023-02-27T15:30:32.021" v="6330" actId="700"/>
          <ac:spMkLst>
            <pc:docMk/>
            <pc:sldMk cId="0" sldId="2022"/>
            <ac:spMk id="13" creationId="{35A81FDF-3ACD-F0D6-AFFD-36A51ECFE84E}"/>
          </ac:spMkLst>
        </pc:spChg>
        <pc:spChg chg="add mod">
          <ac:chgData name="Daniel Khashabi" userId="62390808-c838-45e6-be59-d6fd0d208bc8" providerId="ADAL" clId="{869B6155-D3EA-B248-88FD-3C87DF8AEA16}" dt="2023-02-27T15:56:00.183" v="6617"/>
          <ac:spMkLst>
            <pc:docMk/>
            <pc:sldMk cId="0" sldId="2022"/>
            <ac:spMk id="14" creationId="{0720C6A9-EAB2-38DE-D610-4DA09E74F90E}"/>
          </ac:spMkLst>
        </pc:spChg>
      </pc:sldChg>
      <pc:sldChg chg="addSp delSp modSp add mod modClrScheme chgLayout">
        <pc:chgData name="Daniel Khashabi" userId="62390808-c838-45e6-be59-d6fd0d208bc8" providerId="ADAL" clId="{869B6155-D3EA-B248-88FD-3C87DF8AEA16}" dt="2023-03-02T14:57:44.843" v="10152"/>
        <pc:sldMkLst>
          <pc:docMk/>
          <pc:sldMk cId="0" sldId="2023"/>
        </pc:sldMkLst>
        <pc:spChg chg="mod ord">
          <ac:chgData name="Daniel Khashabi" userId="62390808-c838-45e6-be59-d6fd0d208bc8" providerId="ADAL" clId="{869B6155-D3EA-B248-88FD-3C87DF8AEA16}" dt="2023-02-27T15:31:06.594" v="6352"/>
          <ac:spMkLst>
            <pc:docMk/>
            <pc:sldMk cId="0" sldId="2023"/>
            <ac:spMk id="2" creationId="{00000000-0000-0000-0000-000000000000}"/>
          </ac:spMkLst>
        </pc:spChg>
        <pc:spChg chg="mod">
          <ac:chgData name="Daniel Khashabi" userId="62390808-c838-45e6-be59-d6fd0d208bc8" providerId="ADAL" clId="{869B6155-D3EA-B248-88FD-3C87DF8AEA16}" dt="2023-03-02T14:57:44.843" v="10152"/>
          <ac:spMkLst>
            <pc:docMk/>
            <pc:sldMk cId="0" sldId="2023"/>
            <ac:spMk id="13" creationId="{00000000-0000-0000-0000-000000000000}"/>
          </ac:spMkLst>
        </pc:spChg>
        <pc:spChg chg="del mod ord">
          <ac:chgData name="Daniel Khashabi" userId="62390808-c838-45e6-be59-d6fd0d208bc8" providerId="ADAL" clId="{869B6155-D3EA-B248-88FD-3C87DF8AEA16}" dt="2023-02-27T15:56:03.482" v="6618" actId="478"/>
          <ac:spMkLst>
            <pc:docMk/>
            <pc:sldMk cId="0" sldId="2023"/>
            <ac:spMk id="14"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23"/>
            <ac:spMk id="15" creationId="{A498800B-7A74-3E3D-D17B-2B84C5C21875}"/>
          </ac:spMkLst>
        </pc:spChg>
        <pc:spChg chg="add mod ord">
          <ac:chgData name="Daniel Khashabi" userId="62390808-c838-45e6-be59-d6fd0d208bc8" providerId="ADAL" clId="{869B6155-D3EA-B248-88FD-3C87DF8AEA16}" dt="2023-02-27T15:30:32.021" v="6330" actId="700"/>
          <ac:spMkLst>
            <pc:docMk/>
            <pc:sldMk cId="0" sldId="2023"/>
            <ac:spMk id="16" creationId="{E783EED9-EF4E-A061-3609-4ADDDD8984EE}"/>
          </ac:spMkLst>
        </pc:spChg>
        <pc:spChg chg="add mod">
          <ac:chgData name="Daniel Khashabi" userId="62390808-c838-45e6-be59-d6fd0d208bc8" providerId="ADAL" clId="{869B6155-D3EA-B248-88FD-3C87DF8AEA16}" dt="2023-02-27T15:56:03.723" v="6619"/>
          <ac:spMkLst>
            <pc:docMk/>
            <pc:sldMk cId="0" sldId="2023"/>
            <ac:spMk id="17" creationId="{2E9F782A-5E76-3770-2C68-D9CB414A373E}"/>
          </ac:spMkLst>
        </pc:spChg>
      </pc:sldChg>
      <pc:sldChg chg="addSp delSp modSp add mod modClrScheme chgLayout">
        <pc:chgData name="Daniel Khashabi" userId="62390808-c838-45e6-be59-d6fd0d208bc8" providerId="ADAL" clId="{869B6155-D3EA-B248-88FD-3C87DF8AEA16}" dt="2023-02-27T15:56:06.964" v="6621"/>
        <pc:sldMkLst>
          <pc:docMk/>
          <pc:sldMk cId="0" sldId="2024"/>
        </pc:sldMkLst>
        <pc:spChg chg="mod ord">
          <ac:chgData name="Daniel Khashabi" userId="62390808-c838-45e6-be59-d6fd0d208bc8" providerId="ADAL" clId="{869B6155-D3EA-B248-88FD-3C87DF8AEA16}" dt="2023-02-27T15:31:09.418" v="6353"/>
          <ac:spMkLst>
            <pc:docMk/>
            <pc:sldMk cId="0" sldId="2024"/>
            <ac:spMk id="2" creationId="{00000000-0000-0000-0000-000000000000}"/>
          </ac:spMkLst>
        </pc:spChg>
        <pc:spChg chg="del mod ord">
          <ac:chgData name="Daniel Khashabi" userId="62390808-c838-45e6-be59-d6fd0d208bc8" providerId="ADAL" clId="{869B6155-D3EA-B248-88FD-3C87DF8AEA16}" dt="2023-02-27T15:56:06.785" v="6620" actId="478"/>
          <ac:spMkLst>
            <pc:docMk/>
            <pc:sldMk cId="0" sldId="2024"/>
            <ac:spMk id="5" creationId="{00000000-0000-0000-0000-000000000000}"/>
          </ac:spMkLst>
        </pc:spChg>
        <pc:spChg chg="add mod ord">
          <ac:chgData name="Daniel Khashabi" userId="62390808-c838-45e6-be59-d6fd0d208bc8" providerId="ADAL" clId="{869B6155-D3EA-B248-88FD-3C87DF8AEA16}" dt="2023-02-27T15:30:32.021" v="6330" actId="700"/>
          <ac:spMkLst>
            <pc:docMk/>
            <pc:sldMk cId="0" sldId="2024"/>
            <ac:spMk id="6" creationId="{74C63774-3406-19D4-98A0-17CF8AD8D6F0}"/>
          </ac:spMkLst>
        </pc:spChg>
        <pc:spChg chg="add mod ord">
          <ac:chgData name="Daniel Khashabi" userId="62390808-c838-45e6-be59-d6fd0d208bc8" providerId="ADAL" clId="{869B6155-D3EA-B248-88FD-3C87DF8AEA16}" dt="2023-02-27T15:30:32.021" v="6330" actId="700"/>
          <ac:spMkLst>
            <pc:docMk/>
            <pc:sldMk cId="0" sldId="2024"/>
            <ac:spMk id="7" creationId="{8CC950EF-B156-F797-92A6-8ED01B2ACC60}"/>
          </ac:spMkLst>
        </pc:spChg>
        <pc:spChg chg="add mod">
          <ac:chgData name="Daniel Khashabi" userId="62390808-c838-45e6-be59-d6fd0d208bc8" providerId="ADAL" clId="{869B6155-D3EA-B248-88FD-3C87DF8AEA16}" dt="2023-02-27T15:56:06.964" v="6621"/>
          <ac:spMkLst>
            <pc:docMk/>
            <pc:sldMk cId="0" sldId="2024"/>
            <ac:spMk id="8" creationId="{908ED1F6-3DE7-6AAC-3295-98E3D3241B34}"/>
          </ac:spMkLst>
        </pc:spChg>
      </pc:sldChg>
      <pc:sldChg chg="addSp delSp modSp add mod modClrScheme chgLayout">
        <pc:chgData name="Daniel Khashabi" userId="62390808-c838-45e6-be59-d6fd0d208bc8" providerId="ADAL" clId="{869B6155-D3EA-B248-88FD-3C87DF8AEA16}" dt="2023-02-28T17:02:34.779" v="8940" actId="207"/>
        <pc:sldMkLst>
          <pc:docMk/>
          <pc:sldMk cId="0" sldId="2025"/>
        </pc:sldMkLst>
        <pc:spChg chg="mod ord">
          <ac:chgData name="Daniel Khashabi" userId="62390808-c838-45e6-be59-d6fd0d208bc8" providerId="ADAL" clId="{869B6155-D3EA-B248-88FD-3C87DF8AEA16}" dt="2023-02-27T15:31:11.897" v="6354"/>
          <ac:spMkLst>
            <pc:docMk/>
            <pc:sldMk cId="0" sldId="2025"/>
            <ac:spMk id="2" creationId="{00000000-0000-0000-0000-000000000000}"/>
          </ac:spMkLst>
        </pc:spChg>
        <pc:spChg chg="del mod">
          <ac:chgData name="Daniel Khashabi" userId="62390808-c838-45e6-be59-d6fd0d208bc8" providerId="ADAL" clId="{869B6155-D3EA-B248-88FD-3C87DF8AEA16}" dt="2023-02-27T15:31:36.378" v="6356" actId="478"/>
          <ac:spMkLst>
            <pc:docMk/>
            <pc:sldMk cId="0" sldId="2025"/>
            <ac:spMk id="4" creationId="{00000000-0000-0000-0000-000000000000}"/>
          </ac:spMkLst>
        </pc:spChg>
        <pc:spChg chg="del mod ord">
          <ac:chgData name="Daniel Khashabi" userId="62390808-c838-45e6-be59-d6fd0d208bc8" providerId="ADAL" clId="{869B6155-D3EA-B248-88FD-3C87DF8AEA16}" dt="2023-02-27T15:56:13.084" v="6622" actId="478"/>
          <ac:spMkLst>
            <pc:docMk/>
            <pc:sldMk cId="0" sldId="2025"/>
            <ac:spMk id="5" creationId="{00000000-0000-0000-0000-000000000000}"/>
          </ac:spMkLst>
        </pc:spChg>
        <pc:spChg chg="add mod ord">
          <ac:chgData name="Daniel Khashabi" userId="62390808-c838-45e6-be59-d6fd0d208bc8" providerId="ADAL" clId="{869B6155-D3EA-B248-88FD-3C87DF8AEA16}" dt="2023-02-28T17:02:34.779" v="8940" actId="207"/>
          <ac:spMkLst>
            <pc:docMk/>
            <pc:sldMk cId="0" sldId="2025"/>
            <ac:spMk id="6" creationId="{BB2D7D99-F015-0597-90B3-433F07CE3A2F}"/>
          </ac:spMkLst>
        </pc:spChg>
        <pc:spChg chg="add mod ord">
          <ac:chgData name="Daniel Khashabi" userId="62390808-c838-45e6-be59-d6fd0d208bc8" providerId="ADAL" clId="{869B6155-D3EA-B248-88FD-3C87DF8AEA16}" dt="2023-02-27T15:30:32.021" v="6330" actId="700"/>
          <ac:spMkLst>
            <pc:docMk/>
            <pc:sldMk cId="0" sldId="2025"/>
            <ac:spMk id="7" creationId="{C6E0867C-A242-7A54-C148-033E108E4514}"/>
          </ac:spMkLst>
        </pc:spChg>
        <pc:spChg chg="add mod">
          <ac:chgData name="Daniel Khashabi" userId="62390808-c838-45e6-be59-d6fd0d208bc8" providerId="ADAL" clId="{869B6155-D3EA-B248-88FD-3C87DF8AEA16}" dt="2023-02-27T15:56:13.321" v="6623"/>
          <ac:spMkLst>
            <pc:docMk/>
            <pc:sldMk cId="0" sldId="2025"/>
            <ac:spMk id="8" creationId="{DEE963EF-6D89-E5CC-C45C-0605AF52315D}"/>
          </ac:spMkLst>
        </pc:spChg>
      </pc:sldChg>
      <pc:sldChg chg="modSp add del mod modShow addCm">
        <pc:chgData name="Daniel Khashabi" userId="62390808-c838-45e6-be59-d6fd0d208bc8" providerId="ADAL" clId="{869B6155-D3EA-B248-88FD-3C87DF8AEA16}" dt="2023-03-02T14:06:55.886" v="8992" actId="729"/>
        <pc:sldMkLst>
          <pc:docMk/>
          <pc:sldMk cId="1492686192" sldId="2026"/>
        </pc:sldMkLst>
        <pc:spChg chg="mod">
          <ac:chgData name="Daniel Khashabi" userId="62390808-c838-45e6-be59-d6fd0d208bc8" providerId="ADAL" clId="{869B6155-D3EA-B248-88FD-3C87DF8AEA16}" dt="2023-02-27T15:39:09.498" v="6536" actId="115"/>
          <ac:spMkLst>
            <pc:docMk/>
            <pc:sldMk cId="1492686192" sldId="2026"/>
            <ac:spMk id="113" creationId="{00000000-0000-0000-0000-000000000000}"/>
          </ac:spMkLst>
        </pc:spChg>
        <pc:extLst>
          <p:ext xmlns:p="http://schemas.openxmlformats.org/presentationml/2006/main" uri="{D6D511B9-2390-475A-947B-AFAB55BFBCF1}">
            <pc226:cmChg xmlns:pc226="http://schemas.microsoft.com/office/powerpoint/2022/06/main/command" chg="add">
              <pc226:chgData name="Daniel Khashabi" userId="62390808-c838-45e6-be59-d6fd0d208bc8" providerId="ADAL" clId="{869B6155-D3EA-B248-88FD-3C87DF8AEA16}" dt="2023-02-27T15:39:20.988" v="6538"/>
              <pc2:cmMkLst xmlns:pc2="http://schemas.microsoft.com/office/powerpoint/2019/9/main/command">
                <pc:docMk/>
                <pc:sldMk cId="1492686192" sldId="2026"/>
                <pc2:cmMk id="{37F5914D-AAFF-E140-9785-BEA3E7A33878}"/>
              </pc2:cmMkLst>
            </pc226:cmChg>
          </p:ext>
        </pc:extLst>
      </pc:sldChg>
      <pc:sldChg chg="addSp delSp modSp new mod">
        <pc:chgData name="Daniel Khashabi" userId="62390808-c838-45e6-be59-d6fd0d208bc8" providerId="ADAL" clId="{869B6155-D3EA-B248-88FD-3C87DF8AEA16}" dt="2023-03-02T14:07:17.538" v="9017" actId="1035"/>
        <pc:sldMkLst>
          <pc:docMk/>
          <pc:sldMk cId="3721417663" sldId="2027"/>
        </pc:sldMkLst>
        <pc:spChg chg="mod">
          <ac:chgData name="Daniel Khashabi" userId="62390808-c838-45e6-be59-d6fd0d208bc8" providerId="ADAL" clId="{869B6155-D3EA-B248-88FD-3C87DF8AEA16}" dt="2023-02-27T15:42:29.539" v="6570" actId="20577"/>
          <ac:spMkLst>
            <pc:docMk/>
            <pc:sldMk cId="3721417663" sldId="2027"/>
            <ac:spMk id="2" creationId="{1519C29B-62E8-AC32-EE57-67D592AD9B02}"/>
          </ac:spMkLst>
        </pc:spChg>
        <pc:spChg chg="del">
          <ac:chgData name="Daniel Khashabi" userId="62390808-c838-45e6-be59-d6fd0d208bc8" providerId="ADAL" clId="{869B6155-D3EA-B248-88FD-3C87DF8AEA16}" dt="2023-02-27T15:42:41.394" v="6571"/>
          <ac:spMkLst>
            <pc:docMk/>
            <pc:sldMk cId="3721417663" sldId="2027"/>
            <ac:spMk id="3" creationId="{E7B986F5-B076-FFE7-8045-B875875DC0C4}"/>
          </ac:spMkLst>
        </pc:spChg>
        <pc:spChg chg="add mod">
          <ac:chgData name="Daniel Khashabi" userId="62390808-c838-45e6-be59-d6fd0d208bc8" providerId="ADAL" clId="{869B6155-D3EA-B248-88FD-3C87DF8AEA16}" dt="2023-03-02T14:07:11.218" v="8997" actId="1076"/>
          <ac:spMkLst>
            <pc:docMk/>
            <pc:sldMk cId="3721417663" sldId="2027"/>
            <ac:spMk id="4" creationId="{A275C721-3022-5E25-5486-E017832B68D1}"/>
          </ac:spMkLst>
        </pc:spChg>
        <pc:picChg chg="add mod">
          <ac:chgData name="Daniel Khashabi" userId="62390808-c838-45e6-be59-d6fd0d208bc8" providerId="ADAL" clId="{869B6155-D3EA-B248-88FD-3C87DF8AEA16}" dt="2023-03-02T14:07:17.538" v="9017" actId="1035"/>
          <ac:picMkLst>
            <pc:docMk/>
            <pc:sldMk cId="3721417663" sldId="2027"/>
            <ac:picMk id="5" creationId="{FDB1E3ED-007C-6EC3-00AE-F0085E879092}"/>
          </ac:picMkLst>
        </pc:picChg>
      </pc:sldChg>
      <pc:sldChg chg="addSp delSp modSp new mod ord">
        <pc:chgData name="Daniel Khashabi" userId="62390808-c838-45e6-be59-d6fd0d208bc8" providerId="ADAL" clId="{869B6155-D3EA-B248-88FD-3C87DF8AEA16}" dt="2023-02-28T00:41:47.758" v="6659" actId="20577"/>
        <pc:sldMkLst>
          <pc:docMk/>
          <pc:sldMk cId="1677020065" sldId="2028"/>
        </pc:sldMkLst>
        <pc:spChg chg="mod">
          <ac:chgData name="Daniel Khashabi" userId="62390808-c838-45e6-be59-d6fd0d208bc8" providerId="ADAL" clId="{869B6155-D3EA-B248-88FD-3C87DF8AEA16}" dt="2023-02-28T00:41:47.758" v="6659" actId="20577"/>
          <ac:spMkLst>
            <pc:docMk/>
            <pc:sldMk cId="1677020065" sldId="2028"/>
            <ac:spMk id="2" creationId="{3673C834-9BA6-7DD3-D841-67D0D0206889}"/>
          </ac:spMkLst>
        </pc:spChg>
        <pc:spChg chg="del">
          <ac:chgData name="Daniel Khashabi" userId="62390808-c838-45e6-be59-d6fd0d208bc8" providerId="ADAL" clId="{869B6155-D3EA-B248-88FD-3C87DF8AEA16}" dt="2023-02-28T00:41:36.584" v="6629"/>
          <ac:spMkLst>
            <pc:docMk/>
            <pc:sldMk cId="1677020065" sldId="2028"/>
            <ac:spMk id="3" creationId="{29EE743F-FA13-E75C-E86D-AD181F26FBA1}"/>
          </ac:spMkLst>
        </pc:spChg>
        <pc:picChg chg="add mod">
          <ac:chgData name="Daniel Khashabi" userId="62390808-c838-45e6-be59-d6fd0d208bc8" providerId="ADAL" clId="{869B6155-D3EA-B248-88FD-3C87DF8AEA16}" dt="2023-02-28T00:41:38.328" v="6632" actId="962"/>
          <ac:picMkLst>
            <pc:docMk/>
            <pc:sldMk cId="1677020065" sldId="2028"/>
            <ac:picMk id="5" creationId="{E4C1A02E-7EF9-4C58-0C73-80DD54331092}"/>
          </ac:picMkLst>
        </pc:picChg>
      </pc:sldChg>
      <pc:sldChg chg="addSp delSp modSp add mod">
        <pc:chgData name="Daniel Khashabi" userId="62390808-c838-45e6-be59-d6fd0d208bc8" providerId="ADAL" clId="{869B6155-D3EA-B248-88FD-3C87DF8AEA16}" dt="2023-02-28T02:18:34.341" v="7800" actId="27636"/>
        <pc:sldMkLst>
          <pc:docMk/>
          <pc:sldMk cId="206691509" sldId="2029"/>
        </pc:sldMkLst>
        <pc:spChg chg="del">
          <ac:chgData name="Daniel Khashabi" userId="62390808-c838-45e6-be59-d6fd0d208bc8" providerId="ADAL" clId="{869B6155-D3EA-B248-88FD-3C87DF8AEA16}" dt="2023-02-28T02:18:34.328" v="7799" actId="478"/>
          <ac:spMkLst>
            <pc:docMk/>
            <pc:sldMk cId="206691509" sldId="2029"/>
            <ac:spMk id="2" creationId="{00000000-0000-0000-0000-000000000000}"/>
          </ac:spMkLst>
        </pc:spChg>
        <pc:spChg chg="add mod">
          <ac:chgData name="Daniel Khashabi" userId="62390808-c838-45e6-be59-d6fd0d208bc8" providerId="ADAL" clId="{869B6155-D3EA-B248-88FD-3C87DF8AEA16}" dt="2023-02-28T02:18:34.341" v="7800" actId="27636"/>
          <ac:spMkLst>
            <pc:docMk/>
            <pc:sldMk cId="206691509" sldId="2029"/>
            <ac:spMk id="7" creationId="{F005CC98-D97B-3192-9AFE-1925B41E4794}"/>
          </ac:spMkLst>
        </pc:spChg>
      </pc:sldChg>
      <pc:sldChg chg="new del">
        <pc:chgData name="Daniel Khashabi" userId="62390808-c838-45e6-be59-d6fd0d208bc8" providerId="ADAL" clId="{869B6155-D3EA-B248-88FD-3C87DF8AEA16}" dt="2023-02-28T00:41:41.165" v="6634" actId="680"/>
        <pc:sldMkLst>
          <pc:docMk/>
          <pc:sldMk cId="1219159505" sldId="2029"/>
        </pc:sldMkLst>
      </pc:sldChg>
      <pc:sldChg chg="modSp add mod">
        <pc:chgData name="Daniel Khashabi" userId="62390808-c838-45e6-be59-d6fd0d208bc8" providerId="ADAL" clId="{869B6155-D3EA-B248-88FD-3C87DF8AEA16}" dt="2023-02-28T01:46:48.461" v="7472" actId="1076"/>
        <pc:sldMkLst>
          <pc:docMk/>
          <pc:sldMk cId="2970304630" sldId="2030"/>
        </pc:sldMkLst>
        <pc:spChg chg="mod">
          <ac:chgData name="Daniel Khashabi" userId="62390808-c838-45e6-be59-d6fd0d208bc8" providerId="ADAL" clId="{869B6155-D3EA-B248-88FD-3C87DF8AEA16}" dt="2023-02-28T01:46:48.461" v="7472" actId="1076"/>
          <ac:spMkLst>
            <pc:docMk/>
            <pc:sldMk cId="2970304630" sldId="2030"/>
            <ac:spMk id="5" creationId="{E23BF7E5-01EB-9AE0-4F1D-C5323876E508}"/>
          </ac:spMkLst>
        </pc:spChg>
      </pc:sldChg>
      <pc:sldChg chg="add">
        <pc:chgData name="Daniel Khashabi" userId="62390808-c838-45e6-be59-d6fd0d208bc8" providerId="ADAL" clId="{869B6155-D3EA-B248-88FD-3C87DF8AEA16}" dt="2023-02-28T01:34:29.179" v="7432"/>
        <pc:sldMkLst>
          <pc:docMk/>
          <pc:sldMk cId="506261725" sldId="2031"/>
        </pc:sldMkLst>
      </pc:sldChg>
      <pc:sldChg chg="add del">
        <pc:chgData name="Daniel Khashabi" userId="62390808-c838-45e6-be59-d6fd0d208bc8" providerId="ADAL" clId="{869B6155-D3EA-B248-88FD-3C87DF8AEA16}" dt="2023-02-28T01:34:12.257" v="7431" actId="2696"/>
        <pc:sldMkLst>
          <pc:docMk/>
          <pc:sldMk cId="815987541" sldId="2031"/>
        </pc:sldMkLst>
      </pc:sldChg>
      <pc:sldChg chg="addSp delSp modSp add mod">
        <pc:chgData name="Daniel Khashabi" userId="62390808-c838-45e6-be59-d6fd0d208bc8" providerId="ADAL" clId="{869B6155-D3EA-B248-88FD-3C87DF8AEA16}" dt="2023-02-28T01:46:42.794" v="7471" actId="1076"/>
        <pc:sldMkLst>
          <pc:docMk/>
          <pc:sldMk cId="1832312971" sldId="2032"/>
        </pc:sldMkLst>
        <pc:spChg chg="del">
          <ac:chgData name="Daniel Khashabi" userId="62390808-c838-45e6-be59-d6fd0d208bc8" providerId="ADAL" clId="{869B6155-D3EA-B248-88FD-3C87DF8AEA16}" dt="2023-02-28T01:45:32.808" v="7437"/>
          <ac:spMkLst>
            <pc:docMk/>
            <pc:sldMk cId="1832312971" sldId="2032"/>
            <ac:spMk id="3" creationId="{81F51F9F-5D34-4059-73FB-50877D4D9E7A}"/>
          </ac:spMkLst>
        </pc:spChg>
        <pc:spChg chg="del">
          <ac:chgData name="Daniel Khashabi" userId="62390808-c838-45e6-be59-d6fd0d208bc8" providerId="ADAL" clId="{869B6155-D3EA-B248-88FD-3C87DF8AEA16}" dt="2023-02-28T01:45:36.483" v="7441" actId="478"/>
          <ac:spMkLst>
            <pc:docMk/>
            <pc:sldMk cId="1832312971" sldId="2032"/>
            <ac:spMk id="5" creationId="{E23BF7E5-01EB-9AE0-4F1D-C5323876E508}"/>
          </ac:spMkLst>
        </pc:spChg>
        <pc:picChg chg="add mod modCrop">
          <ac:chgData name="Daniel Khashabi" userId="62390808-c838-45e6-be59-d6fd0d208bc8" providerId="ADAL" clId="{869B6155-D3EA-B248-88FD-3C87DF8AEA16}" dt="2023-02-28T01:46:39.634" v="7470" actId="1035"/>
          <ac:picMkLst>
            <pc:docMk/>
            <pc:sldMk cId="1832312971" sldId="2032"/>
            <ac:picMk id="6" creationId="{386BB96C-C8C0-D45A-7749-360031D9BB2B}"/>
          </ac:picMkLst>
        </pc:picChg>
        <pc:picChg chg="add mod modCrop">
          <ac:chgData name="Daniel Khashabi" userId="62390808-c838-45e6-be59-d6fd0d208bc8" providerId="ADAL" clId="{869B6155-D3EA-B248-88FD-3C87DF8AEA16}" dt="2023-02-28T01:46:39.634" v="7470" actId="1035"/>
          <ac:picMkLst>
            <pc:docMk/>
            <pc:sldMk cId="1832312971" sldId="2032"/>
            <ac:picMk id="7" creationId="{3E7DC193-5DFE-5E0F-5002-B842FD429775}"/>
          </ac:picMkLst>
        </pc:picChg>
        <pc:picChg chg="add mod">
          <ac:chgData name="Daniel Khashabi" userId="62390808-c838-45e6-be59-d6fd0d208bc8" providerId="ADAL" clId="{869B6155-D3EA-B248-88FD-3C87DF8AEA16}" dt="2023-02-28T01:46:42.794" v="7471" actId="1076"/>
          <ac:picMkLst>
            <pc:docMk/>
            <pc:sldMk cId="1832312971" sldId="2032"/>
            <ac:picMk id="9" creationId="{8A4F8CF1-B69F-56B9-9CB8-5310153EBF2D}"/>
          </ac:picMkLst>
        </pc:picChg>
      </pc:sldChg>
      <pc:sldChg chg="addSp modSp new mod">
        <pc:chgData name="Daniel Khashabi" userId="62390808-c838-45e6-be59-d6fd0d208bc8" providerId="ADAL" clId="{869B6155-D3EA-B248-88FD-3C87DF8AEA16}" dt="2023-02-28T02:37:17.597" v="8517" actId="1076"/>
        <pc:sldMkLst>
          <pc:docMk/>
          <pc:sldMk cId="1121421178" sldId="2033"/>
        </pc:sldMkLst>
        <pc:spChg chg="mod">
          <ac:chgData name="Daniel Khashabi" userId="62390808-c838-45e6-be59-d6fd0d208bc8" providerId="ADAL" clId="{869B6155-D3EA-B248-88FD-3C87DF8AEA16}" dt="2023-02-28T02:35:03.849" v="8389" actId="27636"/>
          <ac:spMkLst>
            <pc:docMk/>
            <pc:sldMk cId="1121421178" sldId="2033"/>
            <ac:spMk id="2" creationId="{02C33B67-89D2-2559-7585-1C396A7D0D52}"/>
          </ac:spMkLst>
        </pc:spChg>
        <pc:spChg chg="mod">
          <ac:chgData name="Daniel Khashabi" userId="62390808-c838-45e6-be59-d6fd0d208bc8" providerId="ADAL" clId="{869B6155-D3EA-B248-88FD-3C87DF8AEA16}" dt="2023-02-28T02:37:07.011" v="8515"/>
          <ac:spMkLst>
            <pc:docMk/>
            <pc:sldMk cId="1121421178" sldId="2033"/>
            <ac:spMk id="3" creationId="{DF24B0DC-9339-3EEA-A017-C14E0080C0BC}"/>
          </ac:spMkLst>
        </pc:spChg>
        <pc:spChg chg="add mod">
          <ac:chgData name="Daniel Khashabi" userId="62390808-c838-45e6-be59-d6fd0d208bc8" providerId="ADAL" clId="{869B6155-D3EA-B248-88FD-3C87DF8AEA16}" dt="2023-02-28T02:35:36.487" v="8402" actId="1076"/>
          <ac:spMkLst>
            <pc:docMk/>
            <pc:sldMk cId="1121421178" sldId="2033"/>
            <ac:spMk id="4" creationId="{CBA0D2C5-41D1-378C-64BE-C56F4C2B8A0D}"/>
          </ac:spMkLst>
        </pc:spChg>
        <pc:spChg chg="add mod">
          <ac:chgData name="Daniel Khashabi" userId="62390808-c838-45e6-be59-d6fd0d208bc8" providerId="ADAL" clId="{869B6155-D3EA-B248-88FD-3C87DF8AEA16}" dt="2023-02-28T02:37:17.597" v="8517" actId="1076"/>
          <ac:spMkLst>
            <pc:docMk/>
            <pc:sldMk cId="1121421178" sldId="2033"/>
            <ac:spMk id="5" creationId="{6B174122-59ED-07FC-2EB4-2D6265F38203}"/>
          </ac:spMkLst>
        </pc:spChg>
        <pc:spChg chg="add mod">
          <ac:chgData name="Daniel Khashabi" userId="62390808-c838-45e6-be59-d6fd0d208bc8" providerId="ADAL" clId="{869B6155-D3EA-B248-88FD-3C87DF8AEA16}" dt="2023-02-28T02:37:13.104" v="8516"/>
          <ac:spMkLst>
            <pc:docMk/>
            <pc:sldMk cId="1121421178" sldId="2033"/>
            <ac:spMk id="6" creationId="{B241820E-2ED3-BF13-FA05-7CD32A347D56}"/>
          </ac:spMkLst>
        </pc:spChg>
      </pc:sldChg>
      <pc:sldChg chg="addSp delSp modSp add mod">
        <pc:chgData name="Daniel Khashabi" userId="62390808-c838-45e6-be59-d6fd0d208bc8" providerId="ADAL" clId="{869B6155-D3EA-B248-88FD-3C87DF8AEA16}" dt="2023-02-28T02:37:51.307" v="8553" actId="20577"/>
        <pc:sldMkLst>
          <pc:docMk/>
          <pc:sldMk cId="3960782592" sldId="2034"/>
        </pc:sldMkLst>
        <pc:spChg chg="mod">
          <ac:chgData name="Daniel Khashabi" userId="62390808-c838-45e6-be59-d6fd0d208bc8" providerId="ADAL" clId="{869B6155-D3EA-B248-88FD-3C87DF8AEA16}" dt="2023-02-28T02:37:51.307" v="8553" actId="20577"/>
          <ac:spMkLst>
            <pc:docMk/>
            <pc:sldMk cId="3960782592" sldId="2034"/>
            <ac:spMk id="3" creationId="{DF24B0DC-9339-3EEA-A017-C14E0080C0BC}"/>
          </ac:spMkLst>
        </pc:spChg>
        <pc:spChg chg="add del">
          <ac:chgData name="Daniel Khashabi" userId="62390808-c838-45e6-be59-d6fd0d208bc8" providerId="ADAL" clId="{869B6155-D3EA-B248-88FD-3C87DF8AEA16}" dt="2023-02-28T02:37:44.298" v="8525" actId="478"/>
          <ac:spMkLst>
            <pc:docMk/>
            <pc:sldMk cId="3960782592" sldId="2034"/>
            <ac:spMk id="4" creationId="{CBA0D2C5-41D1-378C-64BE-C56F4C2B8A0D}"/>
          </ac:spMkLst>
        </pc:spChg>
      </pc:sldChg>
      <pc:sldChg chg="add del modAnim">
        <pc:chgData name="Daniel Khashabi" userId="62390808-c838-45e6-be59-d6fd0d208bc8" providerId="ADAL" clId="{869B6155-D3EA-B248-88FD-3C87DF8AEA16}" dt="2023-03-02T01:45:38.905" v="8986" actId="2696"/>
        <pc:sldMkLst>
          <pc:docMk/>
          <pc:sldMk cId="1607707304" sldId="2035"/>
        </pc:sldMkLst>
      </pc:sldChg>
      <pc:sldChg chg="modSp new mod">
        <pc:chgData name="Daniel Khashabi" userId="62390808-c838-45e6-be59-d6fd0d208bc8" providerId="ADAL" clId="{869B6155-D3EA-B248-88FD-3C87DF8AEA16}" dt="2023-03-02T14:07:58.608" v="9022" actId="27636"/>
        <pc:sldMkLst>
          <pc:docMk/>
          <pc:sldMk cId="4124859451" sldId="2036"/>
        </pc:sldMkLst>
        <pc:spChg chg="mod">
          <ac:chgData name="Daniel Khashabi" userId="62390808-c838-45e6-be59-d6fd0d208bc8" providerId="ADAL" clId="{869B6155-D3EA-B248-88FD-3C87DF8AEA16}" dt="2023-03-02T14:07:58.608" v="9022" actId="27636"/>
          <ac:spMkLst>
            <pc:docMk/>
            <pc:sldMk cId="4124859451" sldId="2036"/>
            <ac:spMk id="2" creationId="{C4E877FF-08A3-270F-3774-D249A81199BD}"/>
          </ac:spMkLst>
        </pc:spChg>
        <pc:spChg chg="mod">
          <ac:chgData name="Daniel Khashabi" userId="62390808-c838-45e6-be59-d6fd0d208bc8" providerId="ADAL" clId="{869B6155-D3EA-B248-88FD-3C87DF8AEA16}" dt="2023-02-28T19:47:24.326" v="8982" actId="20577"/>
          <ac:spMkLst>
            <pc:docMk/>
            <pc:sldMk cId="4124859451" sldId="2036"/>
            <ac:spMk id="3" creationId="{E7CFBC2B-7296-8AA3-F6CA-EB59EDE0B9E3}"/>
          </ac:spMkLst>
        </pc:spChg>
      </pc:sldChg>
      <pc:sldChg chg="addSp delSp modSp add">
        <pc:chgData name="Daniel Khashabi" userId="62390808-c838-45e6-be59-d6fd0d208bc8" providerId="ADAL" clId="{869B6155-D3EA-B248-88FD-3C87DF8AEA16}" dt="2023-03-02T14:48:34.026" v="9945" actId="1076"/>
        <pc:sldMkLst>
          <pc:docMk/>
          <pc:sldMk cId="1225566192" sldId="2037"/>
        </pc:sldMkLst>
        <pc:picChg chg="add mod">
          <ac:chgData name="Daniel Khashabi" userId="62390808-c838-45e6-be59-d6fd0d208bc8" providerId="ADAL" clId="{869B6155-D3EA-B248-88FD-3C87DF8AEA16}" dt="2023-03-02T14:48:34.026" v="9945" actId="1076"/>
          <ac:picMkLst>
            <pc:docMk/>
            <pc:sldMk cId="1225566192" sldId="2037"/>
            <ac:picMk id="4" creationId="{AEE86E06-B8B6-AA6B-90AD-E58812845E8A}"/>
          </ac:picMkLst>
        </pc:picChg>
        <pc:picChg chg="del">
          <ac:chgData name="Daniel Khashabi" userId="62390808-c838-45e6-be59-d6fd0d208bc8" providerId="ADAL" clId="{869B6155-D3EA-B248-88FD-3C87DF8AEA16}" dt="2023-03-02T14:48:27.215" v="9940" actId="478"/>
          <ac:picMkLst>
            <pc:docMk/>
            <pc:sldMk cId="1225566192" sldId="2037"/>
            <ac:picMk id="2050" creationId="{FCDFB180-5503-D40F-1E47-6571D3F596C9}"/>
          </ac:picMkLst>
        </pc:picChg>
      </pc:sldChg>
    </pc:docChg>
  </pc:docChgLst>
  <pc:docChgLst>
    <pc:chgData name="Daniel Khashabi" userId="62390808-c838-45e6-be59-d6fd0d208bc8" providerId="ADAL" clId="{0439EC8E-7C60-FD47-90A2-6D462D5C00F4}"/>
    <pc:docChg chg="undo redo custSel addSld delSld modSld modMainMaster modNotesMaster">
      <pc:chgData name="Daniel Khashabi" userId="62390808-c838-45e6-be59-d6fd0d208bc8" providerId="ADAL" clId="{0439EC8E-7C60-FD47-90A2-6D462D5C00F4}" dt="2023-01-11T00:57:37.159" v="504"/>
      <pc:docMkLst>
        <pc:docMk/>
      </pc:docMkLst>
      <pc:sldChg chg="del">
        <pc:chgData name="Daniel Khashabi" userId="62390808-c838-45e6-be59-d6fd0d208bc8" providerId="ADAL" clId="{0439EC8E-7C60-FD47-90A2-6D462D5C00F4}" dt="2023-01-11T00:50:11.863" v="200" actId="2696"/>
        <pc:sldMkLst>
          <pc:docMk/>
          <pc:sldMk cId="2458244337" sldId="300"/>
        </pc:sldMkLst>
      </pc:sldChg>
      <pc:sldChg chg="modSp modNotes">
        <pc:chgData name="Daniel Khashabi" userId="62390808-c838-45e6-be59-d6fd0d208bc8" providerId="ADAL" clId="{0439EC8E-7C60-FD47-90A2-6D462D5C00F4}" dt="2023-01-11T00:57:24.502" v="503"/>
        <pc:sldMkLst>
          <pc:docMk/>
          <pc:sldMk cId="0" sldId="301"/>
        </pc:sldMkLst>
        <pc:spChg chg="mod">
          <ac:chgData name="Daniel Khashabi" userId="62390808-c838-45e6-be59-d6fd0d208bc8" providerId="ADAL" clId="{0439EC8E-7C60-FD47-90A2-6D462D5C00F4}" dt="2023-01-11T00:57:24.502" v="503"/>
          <ac:spMkLst>
            <pc:docMk/>
            <pc:sldMk cId="0" sldId="301"/>
            <ac:spMk id="2" creationId="{83602E3B-62E7-EEAE-E8F3-5972D2C26242}"/>
          </ac:spMkLst>
        </pc:spChg>
      </pc:sldChg>
      <pc:sldChg chg="modSp add mod">
        <pc:chgData name="Daniel Khashabi" userId="62390808-c838-45e6-be59-d6fd0d208bc8" providerId="ADAL" clId="{0439EC8E-7C60-FD47-90A2-6D462D5C00F4}" dt="2023-01-11T00:54:44.276" v="502" actId="20577"/>
        <pc:sldMkLst>
          <pc:docMk/>
          <pc:sldMk cId="3260301037" sldId="312"/>
        </pc:sldMkLst>
        <pc:spChg chg="mod">
          <ac:chgData name="Daniel Khashabi" userId="62390808-c838-45e6-be59-d6fd0d208bc8" providerId="ADAL" clId="{0439EC8E-7C60-FD47-90A2-6D462D5C00F4}" dt="2023-01-11T00:54:44.276" v="502" actId="20577"/>
          <ac:spMkLst>
            <pc:docMk/>
            <pc:sldMk cId="3260301037" sldId="312"/>
            <ac:spMk id="3" creationId="{2BAE67F7-BFC3-5C68-93F5-C23BA66F363E}"/>
          </ac:spMkLst>
        </pc:spChg>
      </pc:sldChg>
      <pc:sldChg chg="modSp add mod">
        <pc:chgData name="Daniel Khashabi" userId="62390808-c838-45e6-be59-d6fd0d208bc8" providerId="ADAL" clId="{0439EC8E-7C60-FD47-90A2-6D462D5C00F4}" dt="2023-01-11T00:57:37.159" v="504"/>
        <pc:sldMkLst>
          <pc:docMk/>
          <pc:sldMk cId="617374293" sldId="320"/>
        </pc:sldMkLst>
        <pc:spChg chg="mod">
          <ac:chgData name="Daniel Khashabi" userId="62390808-c838-45e6-be59-d6fd0d208bc8" providerId="ADAL" clId="{0439EC8E-7C60-FD47-90A2-6D462D5C00F4}" dt="2023-01-11T00:49:57.498" v="192" actId="27636"/>
          <ac:spMkLst>
            <pc:docMk/>
            <pc:sldMk cId="617374293" sldId="320"/>
            <ac:spMk id="2" creationId="{7963FB8C-984D-4963-B21F-E3CA415E94CA}"/>
          </ac:spMkLst>
        </pc:spChg>
        <pc:spChg chg="mod">
          <ac:chgData name="Daniel Khashabi" userId="62390808-c838-45e6-be59-d6fd0d208bc8" providerId="ADAL" clId="{0439EC8E-7C60-FD47-90A2-6D462D5C00F4}" dt="2023-01-11T00:57:24.502" v="503"/>
          <ac:spMkLst>
            <pc:docMk/>
            <pc:sldMk cId="617374293" sldId="320"/>
            <ac:spMk id="3" creationId="{642E07AD-EAFF-3752-CFC7-436A23CDC15E}"/>
          </ac:spMkLst>
        </pc:spChg>
        <pc:spChg chg="mod">
          <ac:chgData name="Daniel Khashabi" userId="62390808-c838-45e6-be59-d6fd0d208bc8" providerId="ADAL" clId="{0439EC8E-7C60-FD47-90A2-6D462D5C00F4}" dt="2023-01-11T00:57:24.502" v="503"/>
          <ac:spMkLst>
            <pc:docMk/>
            <pc:sldMk cId="617374293" sldId="320"/>
            <ac:spMk id="4" creationId="{3E9250DF-67B9-43FE-BC69-D7093EC1DF49}"/>
          </ac:spMkLst>
        </pc:spChg>
        <pc:spChg chg="mod">
          <ac:chgData name="Daniel Khashabi" userId="62390808-c838-45e6-be59-d6fd0d208bc8" providerId="ADAL" clId="{0439EC8E-7C60-FD47-90A2-6D462D5C00F4}" dt="2023-01-11T00:57:24.502" v="503"/>
          <ac:spMkLst>
            <pc:docMk/>
            <pc:sldMk cId="617374293" sldId="320"/>
            <ac:spMk id="5" creationId="{3061AA40-0C40-4145-B10C-584381E759A6}"/>
          </ac:spMkLst>
        </pc:spChg>
        <pc:spChg chg="mod">
          <ac:chgData name="Daniel Khashabi" userId="62390808-c838-45e6-be59-d6fd0d208bc8" providerId="ADAL" clId="{0439EC8E-7C60-FD47-90A2-6D462D5C00F4}" dt="2023-01-11T00:57:24.502" v="503"/>
          <ac:spMkLst>
            <pc:docMk/>
            <pc:sldMk cId="617374293" sldId="320"/>
            <ac:spMk id="6" creationId="{2B627B6D-685E-4479-BB18-DD62B8954325}"/>
          </ac:spMkLst>
        </pc:spChg>
        <pc:spChg chg="mod">
          <ac:chgData name="Daniel Khashabi" userId="62390808-c838-45e6-be59-d6fd0d208bc8" providerId="ADAL" clId="{0439EC8E-7C60-FD47-90A2-6D462D5C00F4}" dt="2023-01-11T00:57:24.502" v="503"/>
          <ac:spMkLst>
            <pc:docMk/>
            <pc:sldMk cId="617374293" sldId="320"/>
            <ac:spMk id="9" creationId="{05F51F48-A2FE-416A-8A40-32B02FA9966E}"/>
          </ac:spMkLst>
        </pc:spChg>
        <pc:spChg chg="mod">
          <ac:chgData name="Daniel Khashabi" userId="62390808-c838-45e6-be59-d6fd0d208bc8" providerId="ADAL" clId="{0439EC8E-7C60-FD47-90A2-6D462D5C00F4}" dt="2023-01-11T00:57:24.502" v="503"/>
          <ac:spMkLst>
            <pc:docMk/>
            <pc:sldMk cId="617374293" sldId="320"/>
            <ac:spMk id="11" creationId="{86277FD3-9D96-42EC-82C6-0780D0D801DE}"/>
          </ac:spMkLst>
        </pc:spChg>
        <pc:spChg chg="mod">
          <ac:chgData name="Daniel Khashabi" userId="62390808-c838-45e6-be59-d6fd0d208bc8" providerId="ADAL" clId="{0439EC8E-7C60-FD47-90A2-6D462D5C00F4}" dt="2023-01-11T00:57:24.502" v="503"/>
          <ac:spMkLst>
            <pc:docMk/>
            <pc:sldMk cId="617374293" sldId="320"/>
            <ac:spMk id="16" creationId="{B113B38B-B195-4199-941D-EBBE178DC86B}"/>
          </ac:spMkLst>
        </pc:spChg>
        <pc:spChg chg="mod">
          <ac:chgData name="Daniel Khashabi" userId="62390808-c838-45e6-be59-d6fd0d208bc8" providerId="ADAL" clId="{0439EC8E-7C60-FD47-90A2-6D462D5C00F4}" dt="2023-01-11T00:57:24.502" v="503"/>
          <ac:spMkLst>
            <pc:docMk/>
            <pc:sldMk cId="617374293" sldId="320"/>
            <ac:spMk id="17" creationId="{59BC3CA3-1964-4507-B412-847DFE907D40}"/>
          </ac:spMkLst>
        </pc:spChg>
        <pc:spChg chg="mod">
          <ac:chgData name="Daniel Khashabi" userId="62390808-c838-45e6-be59-d6fd0d208bc8" providerId="ADAL" clId="{0439EC8E-7C60-FD47-90A2-6D462D5C00F4}" dt="2023-01-11T00:57:24.502" v="503"/>
          <ac:spMkLst>
            <pc:docMk/>
            <pc:sldMk cId="617374293" sldId="320"/>
            <ac:spMk id="18" creationId="{C5F84609-E44E-4094-B416-6B453341C8D7}"/>
          </ac:spMkLst>
        </pc:spChg>
        <pc:spChg chg="mod">
          <ac:chgData name="Daniel Khashabi" userId="62390808-c838-45e6-be59-d6fd0d208bc8" providerId="ADAL" clId="{0439EC8E-7C60-FD47-90A2-6D462D5C00F4}" dt="2023-01-11T00:57:24.502" v="503"/>
          <ac:spMkLst>
            <pc:docMk/>
            <pc:sldMk cId="617374293" sldId="320"/>
            <ac:spMk id="19" creationId="{BA6A2A10-0D3C-4280-B698-334BD45EA664}"/>
          </ac:spMkLst>
        </pc:spChg>
        <pc:spChg chg="mod">
          <ac:chgData name="Daniel Khashabi" userId="62390808-c838-45e6-be59-d6fd0d208bc8" providerId="ADAL" clId="{0439EC8E-7C60-FD47-90A2-6D462D5C00F4}" dt="2023-01-11T00:57:24.502" v="503"/>
          <ac:spMkLst>
            <pc:docMk/>
            <pc:sldMk cId="617374293" sldId="320"/>
            <ac:spMk id="20" creationId="{07798F3A-C081-4CB3-9F2E-374D976ADC92}"/>
          </ac:spMkLst>
        </pc:spChg>
        <pc:spChg chg="mod">
          <ac:chgData name="Daniel Khashabi" userId="62390808-c838-45e6-be59-d6fd0d208bc8" providerId="ADAL" clId="{0439EC8E-7C60-FD47-90A2-6D462D5C00F4}" dt="2023-01-11T00:57:24.502" v="503"/>
          <ac:spMkLst>
            <pc:docMk/>
            <pc:sldMk cId="617374293" sldId="320"/>
            <ac:spMk id="21" creationId="{8E3CD3E3-901D-49C1-A459-29AF2B3F5FB2}"/>
          </ac:spMkLst>
        </pc:spChg>
        <pc:spChg chg="mod">
          <ac:chgData name="Daniel Khashabi" userId="62390808-c838-45e6-be59-d6fd0d208bc8" providerId="ADAL" clId="{0439EC8E-7C60-FD47-90A2-6D462D5C00F4}" dt="2023-01-11T00:57:24.502" v="503"/>
          <ac:spMkLst>
            <pc:docMk/>
            <pc:sldMk cId="617374293" sldId="320"/>
            <ac:spMk id="22" creationId="{1165CE37-B6AC-4A14-BC12-7C2EEC81801B}"/>
          </ac:spMkLst>
        </pc:spChg>
        <pc:spChg chg="mod">
          <ac:chgData name="Daniel Khashabi" userId="62390808-c838-45e6-be59-d6fd0d208bc8" providerId="ADAL" clId="{0439EC8E-7C60-FD47-90A2-6D462D5C00F4}" dt="2023-01-11T00:57:24.502" v="503"/>
          <ac:spMkLst>
            <pc:docMk/>
            <pc:sldMk cId="617374293" sldId="320"/>
            <ac:spMk id="23" creationId="{729F31CE-5C54-408B-A93A-6174B055F120}"/>
          </ac:spMkLst>
        </pc:spChg>
        <pc:spChg chg="mod">
          <ac:chgData name="Daniel Khashabi" userId="62390808-c838-45e6-be59-d6fd0d208bc8" providerId="ADAL" clId="{0439EC8E-7C60-FD47-90A2-6D462D5C00F4}" dt="2023-01-11T00:57:24.502" v="503"/>
          <ac:spMkLst>
            <pc:docMk/>
            <pc:sldMk cId="617374293" sldId="320"/>
            <ac:spMk id="24" creationId="{A553CA31-ADC6-425C-9409-9C672582BA47}"/>
          </ac:spMkLst>
        </pc:spChg>
        <pc:spChg chg="mod">
          <ac:chgData name="Daniel Khashabi" userId="62390808-c838-45e6-be59-d6fd0d208bc8" providerId="ADAL" clId="{0439EC8E-7C60-FD47-90A2-6D462D5C00F4}" dt="2023-01-11T00:57:24.502" v="503"/>
          <ac:spMkLst>
            <pc:docMk/>
            <pc:sldMk cId="617374293" sldId="320"/>
            <ac:spMk id="25" creationId="{9BA2E584-D8E6-450E-8D69-AA2E9C347FEB}"/>
          </ac:spMkLst>
        </pc:spChg>
        <pc:spChg chg="mod">
          <ac:chgData name="Daniel Khashabi" userId="62390808-c838-45e6-be59-d6fd0d208bc8" providerId="ADAL" clId="{0439EC8E-7C60-FD47-90A2-6D462D5C00F4}" dt="2023-01-11T00:57:24.502" v="503"/>
          <ac:spMkLst>
            <pc:docMk/>
            <pc:sldMk cId="617374293" sldId="320"/>
            <ac:spMk id="26" creationId="{63C2A8DD-F3DD-4392-9611-2BC349BF92DC}"/>
          </ac:spMkLst>
        </pc:spChg>
        <pc:spChg chg="mod">
          <ac:chgData name="Daniel Khashabi" userId="62390808-c838-45e6-be59-d6fd0d208bc8" providerId="ADAL" clId="{0439EC8E-7C60-FD47-90A2-6D462D5C00F4}" dt="2023-01-11T00:57:24.502" v="503"/>
          <ac:spMkLst>
            <pc:docMk/>
            <pc:sldMk cId="617374293" sldId="320"/>
            <ac:spMk id="27" creationId="{453F3093-E03A-4604-85A7-4447BB6DAEDF}"/>
          </ac:spMkLst>
        </pc:spChg>
        <pc:spChg chg="mod">
          <ac:chgData name="Daniel Khashabi" userId="62390808-c838-45e6-be59-d6fd0d208bc8" providerId="ADAL" clId="{0439EC8E-7C60-FD47-90A2-6D462D5C00F4}" dt="2023-01-11T00:57:24.502" v="503"/>
          <ac:spMkLst>
            <pc:docMk/>
            <pc:sldMk cId="617374293" sldId="320"/>
            <ac:spMk id="28" creationId="{79DA9D49-8AF4-42E6-ACAA-7BBA36A6D27D}"/>
          </ac:spMkLst>
        </pc:spChg>
        <pc:spChg chg="mod">
          <ac:chgData name="Daniel Khashabi" userId="62390808-c838-45e6-be59-d6fd0d208bc8" providerId="ADAL" clId="{0439EC8E-7C60-FD47-90A2-6D462D5C00F4}" dt="2023-01-11T00:57:24.502" v="503"/>
          <ac:spMkLst>
            <pc:docMk/>
            <pc:sldMk cId="617374293" sldId="320"/>
            <ac:spMk id="29" creationId="{EC2F8E26-D94E-4BC5-9453-1FAA7854E1F2}"/>
          </ac:spMkLst>
        </pc:spChg>
        <pc:spChg chg="mod">
          <ac:chgData name="Daniel Khashabi" userId="62390808-c838-45e6-be59-d6fd0d208bc8" providerId="ADAL" clId="{0439EC8E-7C60-FD47-90A2-6D462D5C00F4}" dt="2023-01-11T00:57:24.502" v="503"/>
          <ac:spMkLst>
            <pc:docMk/>
            <pc:sldMk cId="617374293" sldId="320"/>
            <ac:spMk id="30" creationId="{A5BC32B7-7EE3-497C-8A3D-54EB5749023D}"/>
          </ac:spMkLst>
        </pc:spChg>
        <pc:spChg chg="mod">
          <ac:chgData name="Daniel Khashabi" userId="62390808-c838-45e6-be59-d6fd0d208bc8" providerId="ADAL" clId="{0439EC8E-7C60-FD47-90A2-6D462D5C00F4}" dt="2023-01-11T00:57:24.502" v="503"/>
          <ac:spMkLst>
            <pc:docMk/>
            <pc:sldMk cId="617374293" sldId="320"/>
            <ac:spMk id="31" creationId="{53BF01C0-B9A9-4CCA-896C-5631C46341DC}"/>
          </ac:spMkLst>
        </pc:spChg>
        <pc:spChg chg="mod">
          <ac:chgData name="Daniel Khashabi" userId="62390808-c838-45e6-be59-d6fd0d208bc8" providerId="ADAL" clId="{0439EC8E-7C60-FD47-90A2-6D462D5C00F4}" dt="2023-01-11T00:57:24.502" v="503"/>
          <ac:spMkLst>
            <pc:docMk/>
            <pc:sldMk cId="617374293" sldId="320"/>
            <ac:spMk id="39" creationId="{9F736651-E9B1-46BC-959C-5A32390C4DEB}"/>
          </ac:spMkLst>
        </pc:spChg>
        <pc:spChg chg="mod">
          <ac:chgData name="Daniel Khashabi" userId="62390808-c838-45e6-be59-d6fd0d208bc8" providerId="ADAL" clId="{0439EC8E-7C60-FD47-90A2-6D462D5C00F4}" dt="2023-01-11T00:57:24.502" v="503"/>
          <ac:spMkLst>
            <pc:docMk/>
            <pc:sldMk cId="617374293" sldId="320"/>
            <ac:spMk id="40" creationId="{7F59FF4D-7EFB-49B6-95A3-22097B276BA5}"/>
          </ac:spMkLst>
        </pc:spChg>
        <pc:spChg chg="mod">
          <ac:chgData name="Daniel Khashabi" userId="62390808-c838-45e6-be59-d6fd0d208bc8" providerId="ADAL" clId="{0439EC8E-7C60-FD47-90A2-6D462D5C00F4}" dt="2023-01-11T00:57:24.502" v="503"/>
          <ac:spMkLst>
            <pc:docMk/>
            <pc:sldMk cId="617374293" sldId="320"/>
            <ac:spMk id="41" creationId="{E370781D-FA38-4728-8730-26EBB4EE7238}"/>
          </ac:spMkLst>
        </pc:spChg>
        <pc:spChg chg="mod">
          <ac:chgData name="Daniel Khashabi" userId="62390808-c838-45e6-be59-d6fd0d208bc8" providerId="ADAL" clId="{0439EC8E-7C60-FD47-90A2-6D462D5C00F4}" dt="2023-01-11T00:57:24.502" v="503"/>
          <ac:spMkLst>
            <pc:docMk/>
            <pc:sldMk cId="617374293" sldId="320"/>
            <ac:spMk id="44" creationId="{7BEF9086-365D-48CD-AA2F-B92804C00DF3}"/>
          </ac:spMkLst>
        </pc:spChg>
        <pc:spChg chg="mod">
          <ac:chgData name="Daniel Khashabi" userId="62390808-c838-45e6-be59-d6fd0d208bc8" providerId="ADAL" clId="{0439EC8E-7C60-FD47-90A2-6D462D5C00F4}" dt="2023-01-11T00:57:24.502" v="503"/>
          <ac:spMkLst>
            <pc:docMk/>
            <pc:sldMk cId="617374293" sldId="320"/>
            <ac:spMk id="46" creationId="{11CD8A1F-3813-4578-9760-6B2224F856B7}"/>
          </ac:spMkLst>
        </pc:spChg>
        <pc:spChg chg="mod">
          <ac:chgData name="Daniel Khashabi" userId="62390808-c838-45e6-be59-d6fd0d208bc8" providerId="ADAL" clId="{0439EC8E-7C60-FD47-90A2-6D462D5C00F4}" dt="2023-01-11T00:57:24.502" v="503"/>
          <ac:spMkLst>
            <pc:docMk/>
            <pc:sldMk cId="617374293" sldId="320"/>
            <ac:spMk id="51" creationId="{64D44098-CF99-4C60-8499-6E50940965A1}"/>
          </ac:spMkLst>
        </pc:spChg>
        <pc:spChg chg="mod">
          <ac:chgData name="Daniel Khashabi" userId="62390808-c838-45e6-be59-d6fd0d208bc8" providerId="ADAL" clId="{0439EC8E-7C60-FD47-90A2-6D462D5C00F4}" dt="2023-01-11T00:57:24.502" v="503"/>
          <ac:spMkLst>
            <pc:docMk/>
            <pc:sldMk cId="617374293" sldId="320"/>
            <ac:spMk id="52" creationId="{CAF9D9A3-5923-49DC-ADB2-8756E0D897D5}"/>
          </ac:spMkLst>
        </pc:spChg>
        <pc:spChg chg="mod">
          <ac:chgData name="Daniel Khashabi" userId="62390808-c838-45e6-be59-d6fd0d208bc8" providerId="ADAL" clId="{0439EC8E-7C60-FD47-90A2-6D462D5C00F4}" dt="2023-01-11T00:57:24.502" v="503"/>
          <ac:spMkLst>
            <pc:docMk/>
            <pc:sldMk cId="617374293" sldId="320"/>
            <ac:spMk id="53" creationId="{EAFBE680-298A-451E-AD54-5AA855F5B059}"/>
          </ac:spMkLst>
        </pc:spChg>
        <pc:spChg chg="mod">
          <ac:chgData name="Daniel Khashabi" userId="62390808-c838-45e6-be59-d6fd0d208bc8" providerId="ADAL" clId="{0439EC8E-7C60-FD47-90A2-6D462D5C00F4}" dt="2023-01-11T00:57:24.502" v="503"/>
          <ac:spMkLst>
            <pc:docMk/>
            <pc:sldMk cId="617374293" sldId="320"/>
            <ac:spMk id="54" creationId="{7BACEB32-5866-4F46-97ED-E08C6EBF36F5}"/>
          </ac:spMkLst>
        </pc:spChg>
        <pc:spChg chg="mod">
          <ac:chgData name="Daniel Khashabi" userId="62390808-c838-45e6-be59-d6fd0d208bc8" providerId="ADAL" clId="{0439EC8E-7C60-FD47-90A2-6D462D5C00F4}" dt="2023-01-11T00:57:24.502" v="503"/>
          <ac:spMkLst>
            <pc:docMk/>
            <pc:sldMk cId="617374293" sldId="320"/>
            <ac:spMk id="55" creationId="{4D9E2BFE-B4FB-4ED7-94C4-7F4494BC37AC}"/>
          </ac:spMkLst>
        </pc:spChg>
        <pc:spChg chg="mod">
          <ac:chgData name="Daniel Khashabi" userId="62390808-c838-45e6-be59-d6fd0d208bc8" providerId="ADAL" clId="{0439EC8E-7C60-FD47-90A2-6D462D5C00F4}" dt="2023-01-11T00:57:24.502" v="503"/>
          <ac:spMkLst>
            <pc:docMk/>
            <pc:sldMk cId="617374293" sldId="320"/>
            <ac:spMk id="56" creationId="{8F41038C-4284-4C04-B945-7C05FD2960C0}"/>
          </ac:spMkLst>
        </pc:spChg>
        <pc:spChg chg="mod">
          <ac:chgData name="Daniel Khashabi" userId="62390808-c838-45e6-be59-d6fd0d208bc8" providerId="ADAL" clId="{0439EC8E-7C60-FD47-90A2-6D462D5C00F4}" dt="2023-01-11T00:57:24.502" v="503"/>
          <ac:spMkLst>
            <pc:docMk/>
            <pc:sldMk cId="617374293" sldId="320"/>
            <ac:spMk id="57" creationId="{3BC5E86D-6A8B-426D-AEB4-F5E0DEAE6BF1}"/>
          </ac:spMkLst>
        </pc:spChg>
        <pc:spChg chg="mod">
          <ac:chgData name="Daniel Khashabi" userId="62390808-c838-45e6-be59-d6fd0d208bc8" providerId="ADAL" clId="{0439EC8E-7C60-FD47-90A2-6D462D5C00F4}" dt="2023-01-11T00:57:24.502" v="503"/>
          <ac:spMkLst>
            <pc:docMk/>
            <pc:sldMk cId="617374293" sldId="320"/>
            <ac:spMk id="58" creationId="{1D6BA34E-2E98-4F04-BE2C-14D785D33E6A}"/>
          </ac:spMkLst>
        </pc:spChg>
        <pc:spChg chg="mod">
          <ac:chgData name="Daniel Khashabi" userId="62390808-c838-45e6-be59-d6fd0d208bc8" providerId="ADAL" clId="{0439EC8E-7C60-FD47-90A2-6D462D5C00F4}" dt="2023-01-11T00:57:24.502" v="503"/>
          <ac:spMkLst>
            <pc:docMk/>
            <pc:sldMk cId="617374293" sldId="320"/>
            <ac:spMk id="59" creationId="{CBFA2BB8-E48F-41EF-A588-EB14716FDD13}"/>
          </ac:spMkLst>
        </pc:spChg>
        <pc:spChg chg="mod">
          <ac:chgData name="Daniel Khashabi" userId="62390808-c838-45e6-be59-d6fd0d208bc8" providerId="ADAL" clId="{0439EC8E-7C60-FD47-90A2-6D462D5C00F4}" dt="2023-01-11T00:57:24.502" v="503"/>
          <ac:spMkLst>
            <pc:docMk/>
            <pc:sldMk cId="617374293" sldId="320"/>
            <ac:spMk id="60" creationId="{3A9B84DB-7FE1-4655-8711-0B410306FAF1}"/>
          </ac:spMkLst>
        </pc:spChg>
        <pc:spChg chg="mod">
          <ac:chgData name="Daniel Khashabi" userId="62390808-c838-45e6-be59-d6fd0d208bc8" providerId="ADAL" clId="{0439EC8E-7C60-FD47-90A2-6D462D5C00F4}" dt="2023-01-11T00:57:24.502" v="503"/>
          <ac:spMkLst>
            <pc:docMk/>
            <pc:sldMk cId="617374293" sldId="320"/>
            <ac:spMk id="61" creationId="{9F2E0EDD-28ED-4601-B5C7-154D5C401327}"/>
          </ac:spMkLst>
        </pc:spChg>
        <pc:spChg chg="mod">
          <ac:chgData name="Daniel Khashabi" userId="62390808-c838-45e6-be59-d6fd0d208bc8" providerId="ADAL" clId="{0439EC8E-7C60-FD47-90A2-6D462D5C00F4}" dt="2023-01-11T00:57:24.502" v="503"/>
          <ac:spMkLst>
            <pc:docMk/>
            <pc:sldMk cId="617374293" sldId="320"/>
            <ac:spMk id="62" creationId="{DD761F2E-82F7-4581-859D-DF26CA5A541B}"/>
          </ac:spMkLst>
        </pc:spChg>
        <pc:spChg chg="mod">
          <ac:chgData name="Daniel Khashabi" userId="62390808-c838-45e6-be59-d6fd0d208bc8" providerId="ADAL" clId="{0439EC8E-7C60-FD47-90A2-6D462D5C00F4}" dt="2023-01-11T00:57:24.502" v="503"/>
          <ac:spMkLst>
            <pc:docMk/>
            <pc:sldMk cId="617374293" sldId="320"/>
            <ac:spMk id="63" creationId="{3E7CD02C-CDB6-481F-A5D5-0FA8494C6E0B}"/>
          </ac:spMkLst>
        </pc:spChg>
        <pc:spChg chg="mod">
          <ac:chgData name="Daniel Khashabi" userId="62390808-c838-45e6-be59-d6fd0d208bc8" providerId="ADAL" clId="{0439EC8E-7C60-FD47-90A2-6D462D5C00F4}" dt="2023-01-11T00:57:24.502" v="503"/>
          <ac:spMkLst>
            <pc:docMk/>
            <pc:sldMk cId="617374293" sldId="320"/>
            <ac:spMk id="64" creationId="{4365F7DC-5645-4450-872E-1C76A344D063}"/>
          </ac:spMkLst>
        </pc:spChg>
        <pc:spChg chg="mod">
          <ac:chgData name="Daniel Khashabi" userId="62390808-c838-45e6-be59-d6fd0d208bc8" providerId="ADAL" clId="{0439EC8E-7C60-FD47-90A2-6D462D5C00F4}" dt="2023-01-11T00:57:24.502" v="503"/>
          <ac:spMkLst>
            <pc:docMk/>
            <pc:sldMk cId="617374293" sldId="320"/>
            <ac:spMk id="65" creationId="{E1606BE7-3AB2-4DEE-9455-4CB2EAD4024D}"/>
          </ac:spMkLst>
        </pc:spChg>
        <pc:spChg chg="mod">
          <ac:chgData name="Daniel Khashabi" userId="62390808-c838-45e6-be59-d6fd0d208bc8" providerId="ADAL" clId="{0439EC8E-7C60-FD47-90A2-6D462D5C00F4}" dt="2023-01-11T00:57:24.502" v="503"/>
          <ac:spMkLst>
            <pc:docMk/>
            <pc:sldMk cId="617374293" sldId="320"/>
            <ac:spMk id="66" creationId="{C7F4D547-6819-4E5B-972F-81C75F2D3DF9}"/>
          </ac:spMkLst>
        </pc:spChg>
        <pc:spChg chg="mod">
          <ac:chgData name="Daniel Khashabi" userId="62390808-c838-45e6-be59-d6fd0d208bc8" providerId="ADAL" clId="{0439EC8E-7C60-FD47-90A2-6D462D5C00F4}" dt="2023-01-11T00:57:24.502" v="503"/>
          <ac:spMkLst>
            <pc:docMk/>
            <pc:sldMk cId="617374293" sldId="320"/>
            <ac:spMk id="74" creationId="{2054C5E2-45B4-4A42-9764-46C1A6E291AF}"/>
          </ac:spMkLst>
        </pc:spChg>
        <pc:spChg chg="mod">
          <ac:chgData name="Daniel Khashabi" userId="62390808-c838-45e6-be59-d6fd0d208bc8" providerId="ADAL" clId="{0439EC8E-7C60-FD47-90A2-6D462D5C00F4}" dt="2023-01-11T00:57:24.502" v="503"/>
          <ac:spMkLst>
            <pc:docMk/>
            <pc:sldMk cId="617374293" sldId="320"/>
            <ac:spMk id="75" creationId="{E723CDE1-DEC2-4ADA-ABFE-0C537CDF3821}"/>
          </ac:spMkLst>
        </pc:spChg>
        <pc:spChg chg="mod">
          <ac:chgData name="Daniel Khashabi" userId="62390808-c838-45e6-be59-d6fd0d208bc8" providerId="ADAL" clId="{0439EC8E-7C60-FD47-90A2-6D462D5C00F4}" dt="2023-01-11T00:57:24.502" v="503"/>
          <ac:spMkLst>
            <pc:docMk/>
            <pc:sldMk cId="617374293" sldId="320"/>
            <ac:spMk id="77" creationId="{A30B8CAB-BDDD-4F57-A14B-BAD8F836ECE4}"/>
          </ac:spMkLst>
        </pc:spChg>
        <pc:spChg chg="mod">
          <ac:chgData name="Daniel Khashabi" userId="62390808-c838-45e6-be59-d6fd0d208bc8" providerId="ADAL" clId="{0439EC8E-7C60-FD47-90A2-6D462D5C00F4}" dt="2023-01-11T00:57:24.502" v="503"/>
          <ac:spMkLst>
            <pc:docMk/>
            <pc:sldMk cId="617374293" sldId="320"/>
            <ac:spMk id="78" creationId="{5AF0002F-C2F5-4895-9EC4-FAAF2FD34829}"/>
          </ac:spMkLst>
        </pc:spChg>
        <pc:spChg chg="mod">
          <ac:chgData name="Daniel Khashabi" userId="62390808-c838-45e6-be59-d6fd0d208bc8" providerId="ADAL" clId="{0439EC8E-7C60-FD47-90A2-6D462D5C00F4}" dt="2023-01-11T00:57:24.502" v="503"/>
          <ac:spMkLst>
            <pc:docMk/>
            <pc:sldMk cId="617374293" sldId="320"/>
            <ac:spMk id="81" creationId="{18D62EC9-E1C5-ED49-3F05-199478978765}"/>
          </ac:spMkLst>
        </pc:spChg>
        <pc:spChg chg="mod">
          <ac:chgData name="Daniel Khashabi" userId="62390808-c838-45e6-be59-d6fd0d208bc8" providerId="ADAL" clId="{0439EC8E-7C60-FD47-90A2-6D462D5C00F4}" dt="2023-01-11T00:57:37.159" v="504"/>
          <ac:spMkLst>
            <pc:docMk/>
            <pc:sldMk cId="617374293" sldId="320"/>
            <ac:spMk id="82" creationId="{D0C1566E-1B6C-9700-F179-79926F402ADE}"/>
          </ac:spMkLst>
        </pc:spChg>
        <pc:spChg chg="mod">
          <ac:chgData name="Daniel Khashabi" userId="62390808-c838-45e6-be59-d6fd0d208bc8" providerId="ADAL" clId="{0439EC8E-7C60-FD47-90A2-6D462D5C00F4}" dt="2023-01-11T00:57:24.502" v="503"/>
          <ac:spMkLst>
            <pc:docMk/>
            <pc:sldMk cId="617374293" sldId="320"/>
            <ac:spMk id="84" creationId="{AAA65024-A512-EADF-8E72-23741A0B523D}"/>
          </ac:spMkLst>
        </pc:spChg>
      </pc:sldChg>
      <pc:sldChg chg="modSp modNotes">
        <pc:chgData name="Daniel Khashabi" userId="62390808-c838-45e6-be59-d6fd0d208bc8" providerId="ADAL" clId="{0439EC8E-7C60-FD47-90A2-6D462D5C00F4}" dt="2023-01-11T00:57:24.502" v="503"/>
        <pc:sldMkLst>
          <pc:docMk/>
          <pc:sldMk cId="1703826601" sldId="363"/>
        </pc:sldMkLst>
        <pc:spChg chg="mod">
          <ac:chgData name="Daniel Khashabi" userId="62390808-c838-45e6-be59-d6fd0d208bc8" providerId="ADAL" clId="{0439EC8E-7C60-FD47-90A2-6D462D5C00F4}" dt="2023-01-11T00:57:24.502" v="503"/>
          <ac:spMkLst>
            <pc:docMk/>
            <pc:sldMk cId="1703826601" sldId="363"/>
            <ac:spMk id="2"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7"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8"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15"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24"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25"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26"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28"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29"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30"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31" creationId="{00000000-0000-0000-0000-000000000000}"/>
          </ac:spMkLst>
        </pc:spChg>
        <pc:spChg chg="mod">
          <ac:chgData name="Daniel Khashabi" userId="62390808-c838-45e6-be59-d6fd0d208bc8" providerId="ADAL" clId="{0439EC8E-7C60-FD47-90A2-6D462D5C00F4}" dt="2023-01-11T00:57:24.502" v="503"/>
          <ac:spMkLst>
            <pc:docMk/>
            <pc:sldMk cId="1703826601" sldId="363"/>
            <ac:spMk id="32" creationId="{00000000-0000-0000-0000-000000000000}"/>
          </ac:spMkLst>
        </pc:spChg>
      </pc:sldChg>
      <pc:sldChg chg="modSp modNotes">
        <pc:chgData name="Daniel Khashabi" userId="62390808-c838-45e6-be59-d6fd0d208bc8" providerId="ADAL" clId="{0439EC8E-7C60-FD47-90A2-6D462D5C00F4}" dt="2023-01-11T00:57:24.502" v="503"/>
        <pc:sldMkLst>
          <pc:docMk/>
          <pc:sldMk cId="1906780869" sldId="456"/>
        </pc:sldMkLst>
        <pc:spChg chg="mod">
          <ac:chgData name="Daniel Khashabi" userId="62390808-c838-45e6-be59-d6fd0d208bc8" providerId="ADAL" clId="{0439EC8E-7C60-FD47-90A2-6D462D5C00F4}" dt="2023-01-11T00:57:24.502" v="503"/>
          <ac:spMkLst>
            <pc:docMk/>
            <pc:sldMk cId="1906780869" sldId="456"/>
            <ac:spMk id="11"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4"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5"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6"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7"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8"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19"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20" creationId="{3ACCDF74-7CFE-6146-A057-9802E8750827}"/>
          </ac:spMkLst>
        </pc:spChg>
        <pc:spChg chg="mod">
          <ac:chgData name="Daniel Khashabi" userId="62390808-c838-45e6-be59-d6fd0d208bc8" providerId="ADAL" clId="{0439EC8E-7C60-FD47-90A2-6D462D5C00F4}" dt="2023-01-11T00:57:24.502" v="503"/>
          <ac:spMkLst>
            <pc:docMk/>
            <pc:sldMk cId="1906780869" sldId="456"/>
            <ac:spMk id="21" creationId="{00000000-0000-0000-0000-000000000000}"/>
          </ac:spMkLst>
        </pc:spChg>
        <pc:spChg chg="mod">
          <ac:chgData name="Daniel Khashabi" userId="62390808-c838-45e6-be59-d6fd0d208bc8" providerId="ADAL" clId="{0439EC8E-7C60-FD47-90A2-6D462D5C00F4}" dt="2023-01-11T00:57:24.502" v="503"/>
          <ac:spMkLst>
            <pc:docMk/>
            <pc:sldMk cId="1906780869" sldId="456"/>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998917282" sldId="457"/>
        </pc:sldMkLst>
        <pc:spChg chg="mod">
          <ac:chgData name="Daniel Khashabi" userId="62390808-c838-45e6-be59-d6fd0d208bc8" providerId="ADAL" clId="{0439EC8E-7C60-FD47-90A2-6D462D5C00F4}" dt="2023-01-11T00:57:24.502" v="503"/>
          <ac:spMkLst>
            <pc:docMk/>
            <pc:sldMk cId="998917282" sldId="457"/>
            <ac:spMk id="11"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4"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5"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6"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7"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8"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19"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20" creationId="{3ACCDF74-7CFE-6146-A057-9802E8750827}"/>
          </ac:spMkLst>
        </pc:spChg>
        <pc:spChg chg="mod">
          <ac:chgData name="Daniel Khashabi" userId="62390808-c838-45e6-be59-d6fd0d208bc8" providerId="ADAL" clId="{0439EC8E-7C60-FD47-90A2-6D462D5C00F4}" dt="2023-01-11T00:57:24.502" v="503"/>
          <ac:spMkLst>
            <pc:docMk/>
            <pc:sldMk cId="998917282" sldId="457"/>
            <ac:spMk id="21" creationId="{00000000-0000-0000-0000-000000000000}"/>
          </ac:spMkLst>
        </pc:spChg>
        <pc:spChg chg="mod">
          <ac:chgData name="Daniel Khashabi" userId="62390808-c838-45e6-be59-d6fd0d208bc8" providerId="ADAL" clId="{0439EC8E-7C60-FD47-90A2-6D462D5C00F4}" dt="2023-01-11T00:57:24.502" v="503"/>
          <ac:spMkLst>
            <pc:docMk/>
            <pc:sldMk cId="998917282" sldId="457"/>
            <ac:spMk id="24" creationId="{4648C912-CD17-4C23-9055-45F8E61C540A}"/>
          </ac:spMkLst>
        </pc:spChg>
      </pc:sldChg>
      <pc:sldChg chg="modSp">
        <pc:chgData name="Daniel Khashabi" userId="62390808-c838-45e6-be59-d6fd0d208bc8" providerId="ADAL" clId="{0439EC8E-7C60-FD47-90A2-6D462D5C00F4}" dt="2023-01-11T00:57:24.502" v="503"/>
        <pc:sldMkLst>
          <pc:docMk/>
          <pc:sldMk cId="3406073538" sldId="474"/>
        </pc:sldMkLst>
        <pc:spChg chg="mod">
          <ac:chgData name="Daniel Khashabi" userId="62390808-c838-45e6-be59-d6fd0d208bc8" providerId="ADAL" clId="{0439EC8E-7C60-FD47-90A2-6D462D5C00F4}" dt="2023-01-11T00:57:24.502" v="503"/>
          <ac:spMkLst>
            <pc:docMk/>
            <pc:sldMk cId="3406073538" sldId="474"/>
            <ac:spMk id="4" creationId="{DCA4703C-276C-4E30-9C18-2F1E62FEE948}"/>
          </ac:spMkLst>
        </pc:spChg>
      </pc:sldChg>
      <pc:sldChg chg="modSp">
        <pc:chgData name="Daniel Khashabi" userId="62390808-c838-45e6-be59-d6fd0d208bc8" providerId="ADAL" clId="{0439EC8E-7C60-FD47-90A2-6D462D5C00F4}" dt="2023-01-11T00:57:24.502" v="503"/>
        <pc:sldMkLst>
          <pc:docMk/>
          <pc:sldMk cId="3737052150" sldId="475"/>
        </pc:sldMkLst>
        <pc:spChg chg="mod">
          <ac:chgData name="Daniel Khashabi" userId="62390808-c838-45e6-be59-d6fd0d208bc8" providerId="ADAL" clId="{0439EC8E-7C60-FD47-90A2-6D462D5C00F4}" dt="2023-01-11T00:57:24.502" v="503"/>
          <ac:spMkLst>
            <pc:docMk/>
            <pc:sldMk cId="3737052150" sldId="475"/>
            <ac:spMk id="4" creationId="{4ABA35FE-870B-49CD-B909-DD4D641DACF4}"/>
          </ac:spMkLst>
        </pc:spChg>
      </pc:sldChg>
      <pc:sldChg chg="modSp">
        <pc:chgData name="Daniel Khashabi" userId="62390808-c838-45e6-be59-d6fd0d208bc8" providerId="ADAL" clId="{0439EC8E-7C60-FD47-90A2-6D462D5C00F4}" dt="2023-01-11T00:57:24.502" v="503"/>
        <pc:sldMkLst>
          <pc:docMk/>
          <pc:sldMk cId="3072744809" sldId="476"/>
        </pc:sldMkLst>
        <pc:spChg chg="mod">
          <ac:chgData name="Daniel Khashabi" userId="62390808-c838-45e6-be59-d6fd0d208bc8" providerId="ADAL" clId="{0439EC8E-7C60-FD47-90A2-6D462D5C00F4}" dt="2023-01-11T00:57:24.502" v="503"/>
          <ac:spMkLst>
            <pc:docMk/>
            <pc:sldMk cId="3072744809" sldId="476"/>
            <ac:spMk id="4" creationId="{358BE29B-99A2-4511-8F12-E631145B929D}"/>
          </ac:spMkLst>
        </pc:spChg>
      </pc:sldChg>
      <pc:sldChg chg="modSp">
        <pc:chgData name="Daniel Khashabi" userId="62390808-c838-45e6-be59-d6fd0d208bc8" providerId="ADAL" clId="{0439EC8E-7C60-FD47-90A2-6D462D5C00F4}" dt="2023-01-11T00:57:24.502" v="503"/>
        <pc:sldMkLst>
          <pc:docMk/>
          <pc:sldMk cId="3734347825" sldId="477"/>
        </pc:sldMkLst>
        <pc:spChg chg="mod">
          <ac:chgData name="Daniel Khashabi" userId="62390808-c838-45e6-be59-d6fd0d208bc8" providerId="ADAL" clId="{0439EC8E-7C60-FD47-90A2-6D462D5C00F4}" dt="2023-01-11T00:57:24.502" v="503"/>
          <ac:spMkLst>
            <pc:docMk/>
            <pc:sldMk cId="3734347825" sldId="477"/>
            <ac:spMk id="4" creationId="{7637E307-A60C-46A3-8EB4-093E7D871DFA}"/>
          </ac:spMkLst>
        </pc:spChg>
      </pc:sldChg>
      <pc:sldChg chg="modSp modNotes">
        <pc:chgData name="Daniel Khashabi" userId="62390808-c838-45e6-be59-d6fd0d208bc8" providerId="ADAL" clId="{0439EC8E-7C60-FD47-90A2-6D462D5C00F4}" dt="2023-01-11T00:57:24.502" v="503"/>
        <pc:sldMkLst>
          <pc:docMk/>
          <pc:sldMk cId="2522946710" sldId="478"/>
        </pc:sldMkLst>
        <pc:spChg chg="mod">
          <ac:chgData name="Daniel Khashabi" userId="62390808-c838-45e6-be59-d6fd0d208bc8" providerId="ADAL" clId="{0439EC8E-7C60-FD47-90A2-6D462D5C00F4}" dt="2023-01-11T00:57:24.502" v="503"/>
          <ac:spMkLst>
            <pc:docMk/>
            <pc:sldMk cId="2522946710" sldId="478"/>
            <ac:spMk id="4" creationId="{3484936E-2B31-4E95-B189-2AD09F408AD5}"/>
          </ac:spMkLst>
        </pc:spChg>
      </pc:sldChg>
      <pc:sldChg chg="modSp">
        <pc:chgData name="Daniel Khashabi" userId="62390808-c838-45e6-be59-d6fd0d208bc8" providerId="ADAL" clId="{0439EC8E-7C60-FD47-90A2-6D462D5C00F4}" dt="2023-01-11T00:57:24.502" v="503"/>
        <pc:sldMkLst>
          <pc:docMk/>
          <pc:sldMk cId="2880834873" sldId="479"/>
        </pc:sldMkLst>
        <pc:spChg chg="mod">
          <ac:chgData name="Daniel Khashabi" userId="62390808-c838-45e6-be59-d6fd0d208bc8" providerId="ADAL" clId="{0439EC8E-7C60-FD47-90A2-6D462D5C00F4}" dt="2023-01-11T00:57:24.502" v="503"/>
          <ac:spMkLst>
            <pc:docMk/>
            <pc:sldMk cId="2880834873" sldId="479"/>
            <ac:spMk id="4" creationId="{11AA51CB-E192-4558-ACDF-A334707C5519}"/>
          </ac:spMkLst>
        </pc:spChg>
      </pc:sldChg>
      <pc:sldChg chg="modSp">
        <pc:chgData name="Daniel Khashabi" userId="62390808-c838-45e6-be59-d6fd0d208bc8" providerId="ADAL" clId="{0439EC8E-7C60-FD47-90A2-6D462D5C00F4}" dt="2023-01-11T00:57:24.502" v="503"/>
        <pc:sldMkLst>
          <pc:docMk/>
          <pc:sldMk cId="1547657137" sldId="488"/>
        </pc:sldMkLst>
        <pc:spChg chg="mod">
          <ac:chgData name="Daniel Khashabi" userId="62390808-c838-45e6-be59-d6fd0d208bc8" providerId="ADAL" clId="{0439EC8E-7C60-FD47-90A2-6D462D5C00F4}" dt="2023-01-11T00:57:24.502" v="503"/>
          <ac:spMkLst>
            <pc:docMk/>
            <pc:sldMk cId="1547657137" sldId="488"/>
            <ac:spMk id="4" creationId="{4648C912-CD17-4C23-9055-45F8E61C540A}"/>
          </ac:spMkLst>
        </pc:spChg>
        <pc:spChg chg="mod">
          <ac:chgData name="Daniel Khashabi" userId="62390808-c838-45e6-be59-d6fd0d208bc8" providerId="ADAL" clId="{0439EC8E-7C60-FD47-90A2-6D462D5C00F4}" dt="2023-01-11T00:57:24.502" v="503"/>
          <ac:spMkLst>
            <pc:docMk/>
            <pc:sldMk cId="1547657137" sldId="488"/>
            <ac:spMk id="5" creationId="{00000000-0000-0000-0000-000000000000}"/>
          </ac:spMkLst>
        </pc:spChg>
      </pc:sldChg>
      <pc:sldChg chg="modSp">
        <pc:chgData name="Daniel Khashabi" userId="62390808-c838-45e6-be59-d6fd0d208bc8" providerId="ADAL" clId="{0439EC8E-7C60-FD47-90A2-6D462D5C00F4}" dt="2023-01-11T00:57:24.502" v="503"/>
        <pc:sldMkLst>
          <pc:docMk/>
          <pc:sldMk cId="1618338631" sldId="489"/>
        </pc:sldMkLst>
        <pc:spChg chg="mod">
          <ac:chgData name="Daniel Khashabi" userId="62390808-c838-45e6-be59-d6fd0d208bc8" providerId="ADAL" clId="{0439EC8E-7C60-FD47-90A2-6D462D5C00F4}" dt="2023-01-11T00:57:24.502" v="503"/>
          <ac:spMkLst>
            <pc:docMk/>
            <pc:sldMk cId="1618338631" sldId="489"/>
            <ac:spMk id="3" creationId="{00000000-0000-0000-0000-000000000000}"/>
          </ac:spMkLst>
        </pc:spChg>
        <pc:spChg chg="mod">
          <ac:chgData name="Daniel Khashabi" userId="62390808-c838-45e6-be59-d6fd0d208bc8" providerId="ADAL" clId="{0439EC8E-7C60-FD47-90A2-6D462D5C00F4}" dt="2023-01-11T00:57:24.502" v="503"/>
          <ac:spMkLst>
            <pc:docMk/>
            <pc:sldMk cId="1618338631" sldId="489"/>
            <ac:spMk id="4" creationId="{4648C912-CD17-4C23-9055-45F8E61C540A}"/>
          </ac:spMkLst>
        </pc:spChg>
        <pc:spChg chg="mod">
          <ac:chgData name="Daniel Khashabi" userId="62390808-c838-45e6-be59-d6fd0d208bc8" providerId="ADAL" clId="{0439EC8E-7C60-FD47-90A2-6D462D5C00F4}" dt="2023-01-11T00:57:24.502" v="503"/>
          <ac:spMkLst>
            <pc:docMk/>
            <pc:sldMk cId="1618338631" sldId="489"/>
            <ac:spMk id="5" creationId="{00000000-0000-0000-0000-000000000000}"/>
          </ac:spMkLst>
        </pc:spChg>
        <pc:spChg chg="mod">
          <ac:chgData name="Daniel Khashabi" userId="62390808-c838-45e6-be59-d6fd0d208bc8" providerId="ADAL" clId="{0439EC8E-7C60-FD47-90A2-6D462D5C00F4}" dt="2023-01-11T00:57:24.502" v="503"/>
          <ac:spMkLst>
            <pc:docMk/>
            <pc:sldMk cId="1618338631" sldId="489"/>
            <ac:spMk id="6" creationId="{00000000-0000-0000-0000-000000000000}"/>
          </ac:spMkLst>
        </pc:spChg>
        <pc:spChg chg="mod">
          <ac:chgData name="Daniel Khashabi" userId="62390808-c838-45e6-be59-d6fd0d208bc8" providerId="ADAL" clId="{0439EC8E-7C60-FD47-90A2-6D462D5C00F4}" dt="2023-01-11T00:57:24.502" v="503"/>
          <ac:spMkLst>
            <pc:docMk/>
            <pc:sldMk cId="1618338631" sldId="489"/>
            <ac:spMk id="7" creationId="{00000000-0000-0000-0000-000000000000}"/>
          </ac:spMkLst>
        </pc:spChg>
        <pc:spChg chg="mod">
          <ac:chgData name="Daniel Khashabi" userId="62390808-c838-45e6-be59-d6fd0d208bc8" providerId="ADAL" clId="{0439EC8E-7C60-FD47-90A2-6D462D5C00F4}" dt="2023-01-11T00:57:24.502" v="503"/>
          <ac:spMkLst>
            <pc:docMk/>
            <pc:sldMk cId="1618338631" sldId="489"/>
            <ac:spMk id="8" creationId="{00000000-0000-0000-0000-000000000000}"/>
          </ac:spMkLst>
        </pc:spChg>
        <pc:spChg chg="mod">
          <ac:chgData name="Daniel Khashabi" userId="62390808-c838-45e6-be59-d6fd0d208bc8" providerId="ADAL" clId="{0439EC8E-7C60-FD47-90A2-6D462D5C00F4}" dt="2023-01-11T00:57:24.502" v="503"/>
          <ac:spMkLst>
            <pc:docMk/>
            <pc:sldMk cId="1618338631" sldId="489"/>
            <ac:spMk id="9" creationId="{00000000-0000-0000-0000-000000000000}"/>
          </ac:spMkLst>
        </pc:spChg>
      </pc:sldChg>
      <pc:sldChg chg="modSp">
        <pc:chgData name="Daniel Khashabi" userId="62390808-c838-45e6-be59-d6fd0d208bc8" providerId="ADAL" clId="{0439EC8E-7C60-FD47-90A2-6D462D5C00F4}" dt="2023-01-11T00:57:24.502" v="503"/>
        <pc:sldMkLst>
          <pc:docMk/>
          <pc:sldMk cId="2820829040" sldId="490"/>
        </pc:sldMkLst>
        <pc:spChg chg="mod">
          <ac:chgData name="Daniel Khashabi" userId="62390808-c838-45e6-be59-d6fd0d208bc8" providerId="ADAL" clId="{0439EC8E-7C60-FD47-90A2-6D462D5C00F4}" dt="2023-01-11T00:57:24.502" v="503"/>
          <ac:spMkLst>
            <pc:docMk/>
            <pc:sldMk cId="2820829040" sldId="490"/>
            <ac:spMk id="5"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6" creationId="{4648C912-CD17-4C23-9055-45F8E61C540A}"/>
          </ac:spMkLst>
        </pc:spChg>
        <pc:spChg chg="mod">
          <ac:chgData name="Daniel Khashabi" userId="62390808-c838-45e6-be59-d6fd0d208bc8" providerId="ADAL" clId="{0439EC8E-7C60-FD47-90A2-6D462D5C00F4}" dt="2023-01-11T00:57:24.502" v="503"/>
          <ac:spMkLst>
            <pc:docMk/>
            <pc:sldMk cId="2820829040" sldId="490"/>
            <ac:spMk id="7"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8"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9"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0"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1"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2"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3"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4"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5" creationId="{00000000-0000-0000-0000-000000000000}"/>
          </ac:spMkLst>
        </pc:spChg>
        <pc:spChg chg="mod">
          <ac:chgData name="Daniel Khashabi" userId="62390808-c838-45e6-be59-d6fd0d208bc8" providerId="ADAL" clId="{0439EC8E-7C60-FD47-90A2-6D462D5C00F4}" dt="2023-01-11T00:57:24.502" v="503"/>
          <ac:spMkLst>
            <pc:docMk/>
            <pc:sldMk cId="2820829040" sldId="490"/>
            <ac:spMk id="16" creationId="{00000000-0000-0000-0000-000000000000}"/>
          </ac:spMkLst>
        </pc:spChg>
      </pc:sldChg>
      <pc:sldChg chg="modSp modNotes">
        <pc:chgData name="Daniel Khashabi" userId="62390808-c838-45e6-be59-d6fd0d208bc8" providerId="ADAL" clId="{0439EC8E-7C60-FD47-90A2-6D462D5C00F4}" dt="2023-01-11T00:57:24.502" v="503"/>
        <pc:sldMkLst>
          <pc:docMk/>
          <pc:sldMk cId="3241349083" sldId="492"/>
        </pc:sldMkLst>
        <pc:spChg chg="mod">
          <ac:chgData name="Daniel Khashabi" userId="62390808-c838-45e6-be59-d6fd0d208bc8" providerId="ADAL" clId="{0439EC8E-7C60-FD47-90A2-6D462D5C00F4}" dt="2023-01-11T00:57:24.502" v="503"/>
          <ac:spMkLst>
            <pc:docMk/>
            <pc:sldMk cId="3241349083" sldId="492"/>
            <ac:spMk id="11"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4"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5"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6"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7"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8"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19"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21" creationId="{00000000-0000-0000-0000-000000000000}"/>
          </ac:spMkLst>
        </pc:spChg>
        <pc:spChg chg="mod">
          <ac:chgData name="Daniel Khashabi" userId="62390808-c838-45e6-be59-d6fd0d208bc8" providerId="ADAL" clId="{0439EC8E-7C60-FD47-90A2-6D462D5C00F4}" dt="2023-01-11T00:57:24.502" v="503"/>
          <ac:spMkLst>
            <pc:docMk/>
            <pc:sldMk cId="3241349083" sldId="492"/>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658051344" sldId="493"/>
        </pc:sldMkLst>
        <pc:spChg chg="mod">
          <ac:chgData name="Daniel Khashabi" userId="62390808-c838-45e6-be59-d6fd0d208bc8" providerId="ADAL" clId="{0439EC8E-7C60-FD47-90A2-6D462D5C00F4}" dt="2023-01-11T00:57:24.502" v="503"/>
          <ac:spMkLst>
            <pc:docMk/>
            <pc:sldMk cId="658051344" sldId="493"/>
            <ac:spMk id="5"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1"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4"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5"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6"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7"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8"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19"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21" creationId="{00000000-0000-0000-0000-000000000000}"/>
          </ac:spMkLst>
        </pc:spChg>
        <pc:spChg chg="mod">
          <ac:chgData name="Daniel Khashabi" userId="62390808-c838-45e6-be59-d6fd0d208bc8" providerId="ADAL" clId="{0439EC8E-7C60-FD47-90A2-6D462D5C00F4}" dt="2023-01-11T00:57:24.502" v="503"/>
          <ac:spMkLst>
            <pc:docMk/>
            <pc:sldMk cId="658051344" sldId="493"/>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303684050" sldId="494"/>
        </pc:sldMkLst>
        <pc:spChg chg="mod">
          <ac:chgData name="Daniel Khashabi" userId="62390808-c838-45e6-be59-d6fd0d208bc8" providerId="ADAL" clId="{0439EC8E-7C60-FD47-90A2-6D462D5C00F4}" dt="2023-01-11T00:57:24.502" v="503"/>
          <ac:spMkLst>
            <pc:docMk/>
            <pc:sldMk cId="1303684050" sldId="494"/>
            <ac:spMk id="11"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4"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5"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6"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7"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8"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19"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21" creationId="{00000000-0000-0000-0000-000000000000}"/>
          </ac:spMkLst>
        </pc:spChg>
        <pc:spChg chg="mod">
          <ac:chgData name="Daniel Khashabi" userId="62390808-c838-45e6-be59-d6fd0d208bc8" providerId="ADAL" clId="{0439EC8E-7C60-FD47-90A2-6D462D5C00F4}" dt="2023-01-11T00:57:24.502" v="503"/>
          <ac:spMkLst>
            <pc:docMk/>
            <pc:sldMk cId="1303684050" sldId="494"/>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974659538" sldId="495"/>
        </pc:sldMkLst>
        <pc:spChg chg="mod">
          <ac:chgData name="Daniel Khashabi" userId="62390808-c838-45e6-be59-d6fd0d208bc8" providerId="ADAL" clId="{0439EC8E-7C60-FD47-90A2-6D462D5C00F4}" dt="2023-01-11T00:57:24.502" v="503"/>
          <ac:spMkLst>
            <pc:docMk/>
            <pc:sldMk cId="2974659538" sldId="495"/>
            <ac:spMk id="2" creationId="{15454F06-257B-CE41-9831-3BC9470EC192}"/>
          </ac:spMkLst>
        </pc:spChg>
        <pc:spChg chg="mod">
          <ac:chgData name="Daniel Khashabi" userId="62390808-c838-45e6-be59-d6fd0d208bc8" providerId="ADAL" clId="{0439EC8E-7C60-FD47-90A2-6D462D5C00F4}" dt="2023-01-11T00:57:24.502" v="503"/>
          <ac:spMkLst>
            <pc:docMk/>
            <pc:sldMk cId="2974659538" sldId="495"/>
            <ac:spMk id="11"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4"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5"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6"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7"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8"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19"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21" creationId="{00000000-0000-0000-0000-000000000000}"/>
          </ac:spMkLst>
        </pc:spChg>
        <pc:spChg chg="mod">
          <ac:chgData name="Daniel Khashabi" userId="62390808-c838-45e6-be59-d6fd0d208bc8" providerId="ADAL" clId="{0439EC8E-7C60-FD47-90A2-6D462D5C00F4}" dt="2023-01-11T00:57:24.502" v="503"/>
          <ac:spMkLst>
            <pc:docMk/>
            <pc:sldMk cId="2974659538" sldId="495"/>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354443461" sldId="496"/>
        </pc:sldMkLst>
        <pc:spChg chg="mod">
          <ac:chgData name="Daniel Khashabi" userId="62390808-c838-45e6-be59-d6fd0d208bc8" providerId="ADAL" clId="{0439EC8E-7C60-FD47-90A2-6D462D5C00F4}" dt="2023-01-11T00:57:24.502" v="503"/>
          <ac:spMkLst>
            <pc:docMk/>
            <pc:sldMk cId="354443461" sldId="496"/>
            <ac:spMk id="6"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1"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4"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5"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6"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7"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8"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19"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21" creationId="{00000000-0000-0000-0000-000000000000}"/>
          </ac:spMkLst>
        </pc:spChg>
        <pc:spChg chg="mod">
          <ac:chgData name="Daniel Khashabi" userId="62390808-c838-45e6-be59-d6fd0d208bc8" providerId="ADAL" clId="{0439EC8E-7C60-FD47-90A2-6D462D5C00F4}" dt="2023-01-11T00:57:24.502" v="503"/>
          <ac:spMkLst>
            <pc:docMk/>
            <pc:sldMk cId="354443461" sldId="496"/>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167609536" sldId="497"/>
        </pc:sldMkLst>
        <pc:spChg chg="mod">
          <ac:chgData name="Daniel Khashabi" userId="62390808-c838-45e6-be59-d6fd0d208bc8" providerId="ADAL" clId="{0439EC8E-7C60-FD47-90A2-6D462D5C00F4}" dt="2023-01-11T00:57:24.502" v="503"/>
          <ac:spMkLst>
            <pc:docMk/>
            <pc:sldMk cId="1167609536" sldId="497"/>
            <ac:spMk id="11"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4"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5"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6"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7"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8"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19"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21" creationId="{00000000-0000-0000-0000-000000000000}"/>
          </ac:spMkLst>
        </pc:spChg>
        <pc:spChg chg="mod">
          <ac:chgData name="Daniel Khashabi" userId="62390808-c838-45e6-be59-d6fd0d208bc8" providerId="ADAL" clId="{0439EC8E-7C60-FD47-90A2-6D462D5C00F4}" dt="2023-01-11T00:57:24.502" v="503"/>
          <ac:spMkLst>
            <pc:docMk/>
            <pc:sldMk cId="1167609536" sldId="497"/>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714805550" sldId="498"/>
        </pc:sldMkLst>
        <pc:spChg chg="mod">
          <ac:chgData name="Daniel Khashabi" userId="62390808-c838-45e6-be59-d6fd0d208bc8" providerId="ADAL" clId="{0439EC8E-7C60-FD47-90A2-6D462D5C00F4}" dt="2023-01-11T00:57:24.502" v="503"/>
          <ac:spMkLst>
            <pc:docMk/>
            <pc:sldMk cId="2714805550" sldId="498"/>
            <ac:spMk id="11"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4"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5"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6"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7"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8"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19"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21" creationId="{00000000-0000-0000-0000-000000000000}"/>
          </ac:spMkLst>
        </pc:spChg>
        <pc:spChg chg="mod">
          <ac:chgData name="Daniel Khashabi" userId="62390808-c838-45e6-be59-d6fd0d208bc8" providerId="ADAL" clId="{0439EC8E-7C60-FD47-90A2-6D462D5C00F4}" dt="2023-01-11T00:57:24.502" v="503"/>
          <ac:spMkLst>
            <pc:docMk/>
            <pc:sldMk cId="2714805550" sldId="498"/>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704700270" sldId="499"/>
        </pc:sldMkLst>
        <pc:spChg chg="mod">
          <ac:chgData name="Daniel Khashabi" userId="62390808-c838-45e6-be59-d6fd0d208bc8" providerId="ADAL" clId="{0439EC8E-7C60-FD47-90A2-6D462D5C00F4}" dt="2023-01-11T00:57:24.502" v="503"/>
          <ac:spMkLst>
            <pc:docMk/>
            <pc:sldMk cId="2704700270" sldId="499"/>
            <ac:spMk id="11"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4"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5"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6"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7"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8"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19"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21" creationId="{00000000-0000-0000-0000-000000000000}"/>
          </ac:spMkLst>
        </pc:spChg>
        <pc:spChg chg="mod">
          <ac:chgData name="Daniel Khashabi" userId="62390808-c838-45e6-be59-d6fd0d208bc8" providerId="ADAL" clId="{0439EC8E-7C60-FD47-90A2-6D462D5C00F4}" dt="2023-01-11T00:57:24.502" v="503"/>
          <ac:spMkLst>
            <pc:docMk/>
            <pc:sldMk cId="2704700270" sldId="499"/>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552820905" sldId="500"/>
        </pc:sldMkLst>
        <pc:spChg chg="mod">
          <ac:chgData name="Daniel Khashabi" userId="62390808-c838-45e6-be59-d6fd0d208bc8" providerId="ADAL" clId="{0439EC8E-7C60-FD47-90A2-6D462D5C00F4}" dt="2023-01-11T00:57:24.502" v="503"/>
          <ac:spMkLst>
            <pc:docMk/>
            <pc:sldMk cId="2552820905" sldId="500"/>
            <ac:spMk id="11"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4"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5"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6"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7"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8"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19"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21" creationId="{00000000-0000-0000-0000-000000000000}"/>
          </ac:spMkLst>
        </pc:spChg>
        <pc:spChg chg="mod">
          <ac:chgData name="Daniel Khashabi" userId="62390808-c838-45e6-be59-d6fd0d208bc8" providerId="ADAL" clId="{0439EC8E-7C60-FD47-90A2-6D462D5C00F4}" dt="2023-01-11T00:57:24.502" v="503"/>
          <ac:spMkLst>
            <pc:docMk/>
            <pc:sldMk cId="2552820905" sldId="500"/>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163998519" sldId="501"/>
        </pc:sldMkLst>
        <pc:spChg chg="mod">
          <ac:chgData name="Daniel Khashabi" userId="62390808-c838-45e6-be59-d6fd0d208bc8" providerId="ADAL" clId="{0439EC8E-7C60-FD47-90A2-6D462D5C00F4}" dt="2023-01-11T00:57:24.502" v="503"/>
          <ac:spMkLst>
            <pc:docMk/>
            <pc:sldMk cId="2163998519" sldId="501"/>
            <ac:spMk id="11"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4"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5"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6"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7"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8"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19"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21" creationId="{00000000-0000-0000-0000-000000000000}"/>
          </ac:spMkLst>
        </pc:spChg>
        <pc:spChg chg="mod">
          <ac:chgData name="Daniel Khashabi" userId="62390808-c838-45e6-be59-d6fd0d208bc8" providerId="ADAL" clId="{0439EC8E-7C60-FD47-90A2-6D462D5C00F4}" dt="2023-01-11T00:57:24.502" v="503"/>
          <ac:spMkLst>
            <pc:docMk/>
            <pc:sldMk cId="2163998519" sldId="501"/>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3760016070" sldId="502"/>
        </pc:sldMkLst>
        <pc:spChg chg="mod">
          <ac:chgData name="Daniel Khashabi" userId="62390808-c838-45e6-be59-d6fd0d208bc8" providerId="ADAL" clId="{0439EC8E-7C60-FD47-90A2-6D462D5C00F4}" dt="2023-01-11T00:57:24.502" v="503"/>
          <ac:spMkLst>
            <pc:docMk/>
            <pc:sldMk cId="3760016070" sldId="502"/>
            <ac:spMk id="2"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1"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4"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5"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6"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7"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8"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19"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21" creationId="{00000000-0000-0000-0000-000000000000}"/>
          </ac:spMkLst>
        </pc:spChg>
        <pc:spChg chg="mod">
          <ac:chgData name="Daniel Khashabi" userId="62390808-c838-45e6-be59-d6fd0d208bc8" providerId="ADAL" clId="{0439EC8E-7C60-FD47-90A2-6D462D5C00F4}" dt="2023-01-11T00:57:24.502" v="503"/>
          <ac:spMkLst>
            <pc:docMk/>
            <pc:sldMk cId="3760016070" sldId="502"/>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783165777" sldId="503"/>
        </pc:sldMkLst>
        <pc:spChg chg="mod">
          <ac:chgData name="Daniel Khashabi" userId="62390808-c838-45e6-be59-d6fd0d208bc8" providerId="ADAL" clId="{0439EC8E-7C60-FD47-90A2-6D462D5C00F4}" dt="2023-01-11T00:57:24.502" v="503"/>
          <ac:spMkLst>
            <pc:docMk/>
            <pc:sldMk cId="1783165777" sldId="503"/>
            <ac:spMk id="11"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4"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5"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6"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7"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8"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19"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21" creationId="{00000000-0000-0000-0000-000000000000}"/>
          </ac:spMkLst>
        </pc:spChg>
        <pc:spChg chg="mod">
          <ac:chgData name="Daniel Khashabi" userId="62390808-c838-45e6-be59-d6fd0d208bc8" providerId="ADAL" clId="{0439EC8E-7C60-FD47-90A2-6D462D5C00F4}" dt="2023-01-11T00:57:24.502" v="503"/>
          <ac:spMkLst>
            <pc:docMk/>
            <pc:sldMk cId="1783165777" sldId="503"/>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4087064700" sldId="504"/>
        </pc:sldMkLst>
        <pc:spChg chg="mod">
          <ac:chgData name="Daniel Khashabi" userId="62390808-c838-45e6-be59-d6fd0d208bc8" providerId="ADAL" clId="{0439EC8E-7C60-FD47-90A2-6D462D5C00F4}" dt="2023-01-11T00:57:24.502" v="503"/>
          <ac:spMkLst>
            <pc:docMk/>
            <pc:sldMk cId="4087064700" sldId="504"/>
            <ac:spMk id="3"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1"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4"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5"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6"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7"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8"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19"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21" creationId="{00000000-0000-0000-0000-000000000000}"/>
          </ac:spMkLst>
        </pc:spChg>
        <pc:spChg chg="mod">
          <ac:chgData name="Daniel Khashabi" userId="62390808-c838-45e6-be59-d6fd0d208bc8" providerId="ADAL" clId="{0439EC8E-7C60-FD47-90A2-6D462D5C00F4}" dt="2023-01-11T00:57:24.502" v="503"/>
          <ac:spMkLst>
            <pc:docMk/>
            <pc:sldMk cId="4087064700" sldId="504"/>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3260195695" sldId="505"/>
        </pc:sldMkLst>
        <pc:spChg chg="mod">
          <ac:chgData name="Daniel Khashabi" userId="62390808-c838-45e6-be59-d6fd0d208bc8" providerId="ADAL" clId="{0439EC8E-7C60-FD47-90A2-6D462D5C00F4}" dt="2023-01-11T00:57:24.502" v="503"/>
          <ac:spMkLst>
            <pc:docMk/>
            <pc:sldMk cId="3260195695" sldId="505"/>
            <ac:spMk id="11"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4"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5"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6"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7"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8"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19"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21" creationId="{00000000-0000-0000-0000-000000000000}"/>
          </ac:spMkLst>
        </pc:spChg>
        <pc:spChg chg="mod">
          <ac:chgData name="Daniel Khashabi" userId="62390808-c838-45e6-be59-d6fd0d208bc8" providerId="ADAL" clId="{0439EC8E-7C60-FD47-90A2-6D462D5C00F4}" dt="2023-01-11T00:57:24.502" v="503"/>
          <ac:spMkLst>
            <pc:docMk/>
            <pc:sldMk cId="3260195695" sldId="505"/>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2629283079" sldId="506"/>
        </pc:sldMkLst>
        <pc:spChg chg="mod">
          <ac:chgData name="Daniel Khashabi" userId="62390808-c838-45e6-be59-d6fd0d208bc8" providerId="ADAL" clId="{0439EC8E-7C60-FD47-90A2-6D462D5C00F4}" dt="2023-01-11T00:57:24.502" v="503"/>
          <ac:spMkLst>
            <pc:docMk/>
            <pc:sldMk cId="2629283079" sldId="506"/>
            <ac:spMk id="3"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1"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4"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5"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6"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7"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8"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19"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21" creationId="{00000000-0000-0000-0000-000000000000}"/>
          </ac:spMkLst>
        </pc:spChg>
        <pc:spChg chg="mod">
          <ac:chgData name="Daniel Khashabi" userId="62390808-c838-45e6-be59-d6fd0d208bc8" providerId="ADAL" clId="{0439EC8E-7C60-FD47-90A2-6D462D5C00F4}" dt="2023-01-11T00:57:24.502" v="503"/>
          <ac:spMkLst>
            <pc:docMk/>
            <pc:sldMk cId="2629283079" sldId="506"/>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411925560" sldId="507"/>
        </pc:sldMkLst>
        <pc:spChg chg="mod">
          <ac:chgData name="Daniel Khashabi" userId="62390808-c838-45e6-be59-d6fd0d208bc8" providerId="ADAL" clId="{0439EC8E-7C60-FD47-90A2-6D462D5C00F4}" dt="2023-01-11T00:57:24.502" v="503"/>
          <ac:spMkLst>
            <pc:docMk/>
            <pc:sldMk cId="1411925560" sldId="507"/>
            <ac:spMk id="2"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1"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4"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5"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6"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7"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8"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19"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20"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21" creationId="{00000000-0000-0000-0000-000000000000}"/>
          </ac:spMkLst>
        </pc:spChg>
        <pc:spChg chg="mod">
          <ac:chgData name="Daniel Khashabi" userId="62390808-c838-45e6-be59-d6fd0d208bc8" providerId="ADAL" clId="{0439EC8E-7C60-FD47-90A2-6D462D5C00F4}" dt="2023-01-11T00:57:24.502" v="503"/>
          <ac:spMkLst>
            <pc:docMk/>
            <pc:sldMk cId="1411925560" sldId="507"/>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426902672" sldId="508"/>
        </pc:sldMkLst>
        <pc:spChg chg="mod">
          <ac:chgData name="Daniel Khashabi" userId="62390808-c838-45e6-be59-d6fd0d208bc8" providerId="ADAL" clId="{0439EC8E-7C60-FD47-90A2-6D462D5C00F4}" dt="2023-01-11T00:57:24.502" v="503"/>
          <ac:spMkLst>
            <pc:docMk/>
            <pc:sldMk cId="426902672" sldId="508"/>
            <ac:spMk id="11"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4"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5"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6"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7"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8"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19"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21" creationId="{00000000-0000-0000-0000-000000000000}"/>
          </ac:spMkLst>
        </pc:spChg>
        <pc:spChg chg="mod">
          <ac:chgData name="Daniel Khashabi" userId="62390808-c838-45e6-be59-d6fd0d208bc8" providerId="ADAL" clId="{0439EC8E-7C60-FD47-90A2-6D462D5C00F4}" dt="2023-01-11T00:57:24.502" v="503"/>
          <ac:spMkLst>
            <pc:docMk/>
            <pc:sldMk cId="426902672" sldId="508"/>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705921395" sldId="509"/>
        </pc:sldMkLst>
        <pc:spChg chg="mod">
          <ac:chgData name="Daniel Khashabi" userId="62390808-c838-45e6-be59-d6fd0d208bc8" providerId="ADAL" clId="{0439EC8E-7C60-FD47-90A2-6D462D5C00F4}" dt="2023-01-11T00:57:24.502" v="503"/>
          <ac:spMkLst>
            <pc:docMk/>
            <pc:sldMk cId="1705921395" sldId="509"/>
            <ac:spMk id="11"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4"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5"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6"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7"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8"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19"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21" creationId="{00000000-0000-0000-0000-000000000000}"/>
          </ac:spMkLst>
        </pc:spChg>
        <pc:spChg chg="mod">
          <ac:chgData name="Daniel Khashabi" userId="62390808-c838-45e6-be59-d6fd0d208bc8" providerId="ADAL" clId="{0439EC8E-7C60-FD47-90A2-6D462D5C00F4}" dt="2023-01-11T00:57:24.502" v="503"/>
          <ac:spMkLst>
            <pc:docMk/>
            <pc:sldMk cId="1705921395" sldId="509"/>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744192743" sldId="510"/>
        </pc:sldMkLst>
        <pc:spChg chg="mod">
          <ac:chgData name="Daniel Khashabi" userId="62390808-c838-45e6-be59-d6fd0d208bc8" providerId="ADAL" clId="{0439EC8E-7C60-FD47-90A2-6D462D5C00F4}" dt="2023-01-11T00:57:24.502" v="503"/>
          <ac:spMkLst>
            <pc:docMk/>
            <pc:sldMk cId="1744192743" sldId="510"/>
            <ac:spMk id="2"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5"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1"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4"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5"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6"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7"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8"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19"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21" creationId="{00000000-0000-0000-0000-000000000000}"/>
          </ac:spMkLst>
        </pc:spChg>
        <pc:spChg chg="mod">
          <ac:chgData name="Daniel Khashabi" userId="62390808-c838-45e6-be59-d6fd0d208bc8" providerId="ADAL" clId="{0439EC8E-7C60-FD47-90A2-6D462D5C00F4}" dt="2023-01-11T00:57:24.502" v="503"/>
          <ac:spMkLst>
            <pc:docMk/>
            <pc:sldMk cId="1744192743" sldId="510"/>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4073206488" sldId="511"/>
        </pc:sldMkLst>
        <pc:spChg chg="mod">
          <ac:chgData name="Daniel Khashabi" userId="62390808-c838-45e6-be59-d6fd0d208bc8" providerId="ADAL" clId="{0439EC8E-7C60-FD47-90A2-6D462D5C00F4}" dt="2023-01-11T00:57:24.502" v="503"/>
          <ac:spMkLst>
            <pc:docMk/>
            <pc:sldMk cId="4073206488" sldId="511"/>
            <ac:spMk id="5"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1"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4"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5"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6"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7"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8"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19"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21" creationId="{00000000-0000-0000-0000-000000000000}"/>
          </ac:spMkLst>
        </pc:spChg>
        <pc:spChg chg="mod">
          <ac:chgData name="Daniel Khashabi" userId="62390808-c838-45e6-be59-d6fd0d208bc8" providerId="ADAL" clId="{0439EC8E-7C60-FD47-90A2-6D462D5C00F4}" dt="2023-01-11T00:57:24.502" v="503"/>
          <ac:spMkLst>
            <pc:docMk/>
            <pc:sldMk cId="4073206488" sldId="511"/>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3097302770" sldId="512"/>
        </pc:sldMkLst>
        <pc:spChg chg="mod">
          <ac:chgData name="Daniel Khashabi" userId="62390808-c838-45e6-be59-d6fd0d208bc8" providerId="ADAL" clId="{0439EC8E-7C60-FD47-90A2-6D462D5C00F4}" dt="2023-01-11T00:57:24.502" v="503"/>
          <ac:spMkLst>
            <pc:docMk/>
            <pc:sldMk cId="3097302770" sldId="512"/>
            <ac:spMk id="3" creationId="{02B6CA22-F1CD-AC44-B010-10678C6441D0}"/>
          </ac:spMkLst>
        </pc:spChg>
        <pc:spChg chg="mod">
          <ac:chgData name="Daniel Khashabi" userId="62390808-c838-45e6-be59-d6fd0d208bc8" providerId="ADAL" clId="{0439EC8E-7C60-FD47-90A2-6D462D5C00F4}" dt="2023-01-11T00:57:24.502" v="503"/>
          <ac:spMkLst>
            <pc:docMk/>
            <pc:sldMk cId="3097302770" sldId="512"/>
            <ac:spMk id="11"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4"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5"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6"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7"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8"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19"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20"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21" creationId="{00000000-0000-0000-0000-000000000000}"/>
          </ac:spMkLst>
        </pc:spChg>
        <pc:spChg chg="mod">
          <ac:chgData name="Daniel Khashabi" userId="62390808-c838-45e6-be59-d6fd0d208bc8" providerId="ADAL" clId="{0439EC8E-7C60-FD47-90A2-6D462D5C00F4}" dt="2023-01-11T00:57:24.502" v="503"/>
          <ac:spMkLst>
            <pc:docMk/>
            <pc:sldMk cId="3097302770" sldId="512"/>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74723470" sldId="514"/>
        </pc:sldMkLst>
        <pc:spChg chg="mod">
          <ac:chgData name="Daniel Khashabi" userId="62390808-c838-45e6-be59-d6fd0d208bc8" providerId="ADAL" clId="{0439EC8E-7C60-FD47-90A2-6D462D5C00F4}" dt="2023-01-11T00:57:24.502" v="503"/>
          <ac:spMkLst>
            <pc:docMk/>
            <pc:sldMk cId="74723470" sldId="514"/>
            <ac:spMk id="2"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3"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1"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4"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5"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6"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7"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8"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19"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21" creationId="{00000000-0000-0000-0000-000000000000}"/>
          </ac:spMkLst>
        </pc:spChg>
        <pc:spChg chg="mod">
          <ac:chgData name="Daniel Khashabi" userId="62390808-c838-45e6-be59-d6fd0d208bc8" providerId="ADAL" clId="{0439EC8E-7C60-FD47-90A2-6D462D5C00F4}" dt="2023-01-11T00:57:24.502" v="503"/>
          <ac:spMkLst>
            <pc:docMk/>
            <pc:sldMk cId="74723470" sldId="514"/>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614663588" sldId="515"/>
        </pc:sldMkLst>
        <pc:spChg chg="mod">
          <ac:chgData name="Daniel Khashabi" userId="62390808-c838-45e6-be59-d6fd0d208bc8" providerId="ADAL" clId="{0439EC8E-7C60-FD47-90A2-6D462D5C00F4}" dt="2023-01-11T00:57:24.502" v="503"/>
          <ac:spMkLst>
            <pc:docMk/>
            <pc:sldMk cId="1614663588" sldId="515"/>
            <ac:spMk id="2"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1"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4"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5"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6"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7"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8"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19"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21" creationId="{00000000-0000-0000-0000-000000000000}"/>
          </ac:spMkLst>
        </pc:spChg>
        <pc:spChg chg="mod">
          <ac:chgData name="Daniel Khashabi" userId="62390808-c838-45e6-be59-d6fd0d208bc8" providerId="ADAL" clId="{0439EC8E-7C60-FD47-90A2-6D462D5C00F4}" dt="2023-01-11T00:57:24.502" v="503"/>
          <ac:spMkLst>
            <pc:docMk/>
            <pc:sldMk cId="1614663588" sldId="515"/>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4222778642" sldId="516"/>
        </pc:sldMkLst>
        <pc:spChg chg="mod">
          <ac:chgData name="Daniel Khashabi" userId="62390808-c838-45e6-be59-d6fd0d208bc8" providerId="ADAL" clId="{0439EC8E-7C60-FD47-90A2-6D462D5C00F4}" dt="2023-01-11T00:57:24.502" v="503"/>
          <ac:spMkLst>
            <pc:docMk/>
            <pc:sldMk cId="4222778642" sldId="516"/>
            <ac:spMk id="3"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1"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4"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5"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6"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7"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8"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19"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21" creationId="{00000000-0000-0000-0000-000000000000}"/>
          </ac:spMkLst>
        </pc:spChg>
        <pc:spChg chg="mod">
          <ac:chgData name="Daniel Khashabi" userId="62390808-c838-45e6-be59-d6fd0d208bc8" providerId="ADAL" clId="{0439EC8E-7C60-FD47-90A2-6D462D5C00F4}" dt="2023-01-11T00:57:24.502" v="503"/>
          <ac:spMkLst>
            <pc:docMk/>
            <pc:sldMk cId="4222778642" sldId="516"/>
            <ac:spMk id="24" creationId="{4648C912-CD17-4C23-9055-45F8E61C540A}"/>
          </ac:spMkLst>
        </pc:spChg>
      </pc:sldChg>
      <pc:sldChg chg="modSp">
        <pc:chgData name="Daniel Khashabi" userId="62390808-c838-45e6-be59-d6fd0d208bc8" providerId="ADAL" clId="{0439EC8E-7C60-FD47-90A2-6D462D5C00F4}" dt="2023-01-11T00:57:24.502" v="503"/>
        <pc:sldMkLst>
          <pc:docMk/>
          <pc:sldMk cId="2311711431" sldId="517"/>
        </pc:sldMkLst>
        <pc:spChg chg="mod">
          <ac:chgData name="Daniel Khashabi" userId="62390808-c838-45e6-be59-d6fd0d208bc8" providerId="ADAL" clId="{0439EC8E-7C60-FD47-90A2-6D462D5C00F4}" dt="2023-01-11T00:57:24.502" v="503"/>
          <ac:spMkLst>
            <pc:docMk/>
            <pc:sldMk cId="2311711431" sldId="517"/>
            <ac:spMk id="2" creationId="{00000000-0000-0000-0000-000000000000}"/>
          </ac:spMkLst>
        </pc:spChg>
        <pc:spChg chg="mod">
          <ac:chgData name="Daniel Khashabi" userId="62390808-c838-45e6-be59-d6fd0d208bc8" providerId="ADAL" clId="{0439EC8E-7C60-FD47-90A2-6D462D5C00F4}" dt="2023-01-11T00:57:24.502" v="503"/>
          <ac:spMkLst>
            <pc:docMk/>
            <pc:sldMk cId="2311711431" sldId="517"/>
            <ac:spMk id="5" creationId="{00000000-0000-0000-0000-000000000000}"/>
          </ac:spMkLst>
        </pc:spChg>
        <pc:spChg chg="mod">
          <ac:chgData name="Daniel Khashabi" userId="62390808-c838-45e6-be59-d6fd0d208bc8" providerId="ADAL" clId="{0439EC8E-7C60-FD47-90A2-6D462D5C00F4}" dt="2023-01-11T00:57:24.502" v="503"/>
          <ac:spMkLst>
            <pc:docMk/>
            <pc:sldMk cId="2311711431" sldId="517"/>
            <ac:spMk id="6" creationId="{4648C912-CD17-4C23-9055-45F8E61C540A}"/>
          </ac:spMkLst>
        </pc:spChg>
        <pc:spChg chg="mod">
          <ac:chgData name="Daniel Khashabi" userId="62390808-c838-45e6-be59-d6fd0d208bc8" providerId="ADAL" clId="{0439EC8E-7C60-FD47-90A2-6D462D5C00F4}" dt="2023-01-11T00:57:24.502" v="503"/>
          <ac:spMkLst>
            <pc:docMk/>
            <pc:sldMk cId="2311711431" sldId="517"/>
            <ac:spMk id="7" creationId="{00000000-0000-0000-0000-000000000000}"/>
          </ac:spMkLst>
        </pc:spChg>
      </pc:sldChg>
      <pc:sldChg chg="modSp modNotes">
        <pc:chgData name="Daniel Khashabi" userId="62390808-c838-45e6-be59-d6fd0d208bc8" providerId="ADAL" clId="{0439EC8E-7C60-FD47-90A2-6D462D5C00F4}" dt="2023-01-11T00:57:24.502" v="503"/>
        <pc:sldMkLst>
          <pc:docMk/>
          <pc:sldMk cId="564985647" sldId="518"/>
        </pc:sldMkLst>
        <pc:spChg chg="mod">
          <ac:chgData name="Daniel Khashabi" userId="62390808-c838-45e6-be59-d6fd0d208bc8" providerId="ADAL" clId="{0439EC8E-7C60-FD47-90A2-6D462D5C00F4}" dt="2023-01-11T00:57:24.502" v="503"/>
          <ac:spMkLst>
            <pc:docMk/>
            <pc:sldMk cId="564985647" sldId="518"/>
            <ac:spMk id="11"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4"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5"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6"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7"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8"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19"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21" creationId="{00000000-0000-0000-0000-000000000000}"/>
          </ac:spMkLst>
        </pc:spChg>
        <pc:spChg chg="mod">
          <ac:chgData name="Daniel Khashabi" userId="62390808-c838-45e6-be59-d6fd0d208bc8" providerId="ADAL" clId="{0439EC8E-7C60-FD47-90A2-6D462D5C00F4}" dt="2023-01-11T00:57:24.502" v="503"/>
          <ac:spMkLst>
            <pc:docMk/>
            <pc:sldMk cId="564985647" sldId="518"/>
            <ac:spMk id="24" creationId="{4648C912-CD17-4C23-9055-45F8E61C540A}"/>
          </ac:spMkLst>
        </pc:spChg>
      </pc:sldChg>
      <pc:sldChg chg="modSp">
        <pc:chgData name="Daniel Khashabi" userId="62390808-c838-45e6-be59-d6fd0d208bc8" providerId="ADAL" clId="{0439EC8E-7C60-FD47-90A2-6D462D5C00F4}" dt="2023-01-11T00:57:24.502" v="503"/>
        <pc:sldMkLst>
          <pc:docMk/>
          <pc:sldMk cId="2480435344" sldId="519"/>
        </pc:sldMkLst>
        <pc:spChg chg="mod">
          <ac:chgData name="Daniel Khashabi" userId="62390808-c838-45e6-be59-d6fd0d208bc8" providerId="ADAL" clId="{0439EC8E-7C60-FD47-90A2-6D462D5C00F4}" dt="2023-01-11T00:57:24.502" v="503"/>
          <ac:spMkLst>
            <pc:docMk/>
            <pc:sldMk cId="2480435344" sldId="519"/>
            <ac:spMk id="2" creationId="{00000000-0000-0000-0000-000000000000}"/>
          </ac:spMkLst>
        </pc:spChg>
        <pc:spChg chg="mod">
          <ac:chgData name="Daniel Khashabi" userId="62390808-c838-45e6-be59-d6fd0d208bc8" providerId="ADAL" clId="{0439EC8E-7C60-FD47-90A2-6D462D5C00F4}" dt="2023-01-11T00:57:24.502" v="503"/>
          <ac:spMkLst>
            <pc:docMk/>
            <pc:sldMk cId="2480435344" sldId="519"/>
            <ac:spMk id="5" creationId="{00000000-0000-0000-0000-000000000000}"/>
          </ac:spMkLst>
        </pc:spChg>
        <pc:spChg chg="mod">
          <ac:chgData name="Daniel Khashabi" userId="62390808-c838-45e6-be59-d6fd0d208bc8" providerId="ADAL" clId="{0439EC8E-7C60-FD47-90A2-6D462D5C00F4}" dt="2023-01-11T00:57:24.502" v="503"/>
          <ac:spMkLst>
            <pc:docMk/>
            <pc:sldMk cId="2480435344" sldId="519"/>
            <ac:spMk id="6" creationId="{4648C912-CD17-4C23-9055-45F8E61C540A}"/>
          </ac:spMkLst>
        </pc:spChg>
        <pc:spChg chg="mod">
          <ac:chgData name="Daniel Khashabi" userId="62390808-c838-45e6-be59-d6fd0d208bc8" providerId="ADAL" clId="{0439EC8E-7C60-FD47-90A2-6D462D5C00F4}" dt="2023-01-11T00:57:24.502" v="503"/>
          <ac:spMkLst>
            <pc:docMk/>
            <pc:sldMk cId="2480435344" sldId="519"/>
            <ac:spMk id="7" creationId="{00000000-0000-0000-0000-000000000000}"/>
          </ac:spMkLst>
        </pc:spChg>
      </pc:sldChg>
      <pc:sldChg chg="modSp modNotes">
        <pc:chgData name="Daniel Khashabi" userId="62390808-c838-45e6-be59-d6fd0d208bc8" providerId="ADAL" clId="{0439EC8E-7C60-FD47-90A2-6D462D5C00F4}" dt="2023-01-11T00:57:24.502" v="503"/>
        <pc:sldMkLst>
          <pc:docMk/>
          <pc:sldMk cId="2450095062" sldId="520"/>
        </pc:sldMkLst>
        <pc:spChg chg="mod">
          <ac:chgData name="Daniel Khashabi" userId="62390808-c838-45e6-be59-d6fd0d208bc8" providerId="ADAL" clId="{0439EC8E-7C60-FD47-90A2-6D462D5C00F4}" dt="2023-01-11T00:57:24.502" v="503"/>
          <ac:spMkLst>
            <pc:docMk/>
            <pc:sldMk cId="2450095062" sldId="520"/>
            <ac:spMk id="3"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1"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4"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5"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6"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7"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8"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19"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21" creationId="{00000000-0000-0000-0000-000000000000}"/>
          </ac:spMkLst>
        </pc:spChg>
        <pc:spChg chg="mod">
          <ac:chgData name="Daniel Khashabi" userId="62390808-c838-45e6-be59-d6fd0d208bc8" providerId="ADAL" clId="{0439EC8E-7C60-FD47-90A2-6D462D5C00F4}" dt="2023-01-11T00:57:24.502" v="503"/>
          <ac:spMkLst>
            <pc:docMk/>
            <pc:sldMk cId="2450095062" sldId="520"/>
            <ac:spMk id="24" creationId="{4648C912-CD17-4C23-9055-45F8E61C540A}"/>
          </ac:spMkLst>
        </pc:spChg>
      </pc:sldChg>
      <pc:sldChg chg="modSp modNotes">
        <pc:chgData name="Daniel Khashabi" userId="62390808-c838-45e6-be59-d6fd0d208bc8" providerId="ADAL" clId="{0439EC8E-7C60-FD47-90A2-6D462D5C00F4}" dt="2023-01-11T00:57:24.502" v="503"/>
        <pc:sldMkLst>
          <pc:docMk/>
          <pc:sldMk cId="1657237973" sldId="578"/>
        </pc:sldMkLst>
        <pc:spChg chg="mod">
          <ac:chgData name="Daniel Khashabi" userId="62390808-c838-45e6-be59-d6fd0d208bc8" providerId="ADAL" clId="{0439EC8E-7C60-FD47-90A2-6D462D5C00F4}" dt="2023-01-11T00:57:24.502" v="503"/>
          <ac:spMkLst>
            <pc:docMk/>
            <pc:sldMk cId="1657237973" sldId="578"/>
            <ac:spMk id="2" creationId="{00000000-0000-0000-0000-000000000000}"/>
          </ac:spMkLst>
        </pc:spChg>
        <pc:spChg chg="mod">
          <ac:chgData name="Daniel Khashabi" userId="62390808-c838-45e6-be59-d6fd0d208bc8" providerId="ADAL" clId="{0439EC8E-7C60-FD47-90A2-6D462D5C00F4}" dt="2023-01-11T00:57:24.502" v="503"/>
          <ac:spMkLst>
            <pc:docMk/>
            <pc:sldMk cId="1657237973" sldId="578"/>
            <ac:spMk id="4" creationId="{00000000-0000-0000-0000-000000000000}"/>
          </ac:spMkLst>
        </pc:spChg>
        <pc:spChg chg="mod">
          <ac:chgData name="Daniel Khashabi" userId="62390808-c838-45e6-be59-d6fd0d208bc8" providerId="ADAL" clId="{0439EC8E-7C60-FD47-90A2-6D462D5C00F4}" dt="2023-01-11T00:57:24.502" v="503"/>
          <ac:spMkLst>
            <pc:docMk/>
            <pc:sldMk cId="1657237973" sldId="578"/>
            <ac:spMk id="7" creationId="{00000000-0000-0000-0000-000000000000}"/>
          </ac:spMkLst>
        </pc:spChg>
        <pc:spChg chg="mod">
          <ac:chgData name="Daniel Khashabi" userId="62390808-c838-45e6-be59-d6fd0d208bc8" providerId="ADAL" clId="{0439EC8E-7C60-FD47-90A2-6D462D5C00F4}" dt="2023-01-11T00:57:24.502" v="503"/>
          <ac:spMkLst>
            <pc:docMk/>
            <pc:sldMk cId="1657237973" sldId="578"/>
            <ac:spMk id="14" creationId="{E00ACBE9-C157-4015-AD97-82464F177F10}"/>
          </ac:spMkLst>
        </pc:spChg>
        <pc:spChg chg="mod">
          <ac:chgData name="Daniel Khashabi" userId="62390808-c838-45e6-be59-d6fd0d208bc8" providerId="ADAL" clId="{0439EC8E-7C60-FD47-90A2-6D462D5C00F4}" dt="2023-01-11T00:57:24.502" v="503"/>
          <ac:spMkLst>
            <pc:docMk/>
            <pc:sldMk cId="1657237973" sldId="578"/>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591689327" sldId="579"/>
        </pc:sldMkLst>
        <pc:spChg chg="mod">
          <ac:chgData name="Daniel Khashabi" userId="62390808-c838-45e6-be59-d6fd0d208bc8" providerId="ADAL" clId="{0439EC8E-7C60-FD47-90A2-6D462D5C00F4}" dt="2023-01-11T00:57:24.502" v="503"/>
          <ac:spMkLst>
            <pc:docMk/>
            <pc:sldMk cId="591689327" sldId="579"/>
            <ac:spMk id="14" creationId="{E00ACBE9-C157-4015-AD97-82464F177F10}"/>
          </ac:spMkLst>
        </pc:spChg>
        <pc:spChg chg="mod">
          <ac:chgData name="Daniel Khashabi" userId="62390808-c838-45e6-be59-d6fd0d208bc8" providerId="ADAL" clId="{0439EC8E-7C60-FD47-90A2-6D462D5C00F4}" dt="2023-01-11T00:57:24.502" v="503"/>
          <ac:spMkLst>
            <pc:docMk/>
            <pc:sldMk cId="591689327" sldId="579"/>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4077723832" sldId="580"/>
        </pc:sldMkLst>
        <pc:spChg chg="mod">
          <ac:chgData name="Daniel Khashabi" userId="62390808-c838-45e6-be59-d6fd0d208bc8" providerId="ADAL" clId="{0439EC8E-7C60-FD47-90A2-6D462D5C00F4}" dt="2023-01-11T00:57:24.502" v="503"/>
          <ac:spMkLst>
            <pc:docMk/>
            <pc:sldMk cId="4077723832" sldId="580"/>
            <ac:spMk id="2" creationId="{00000000-0000-0000-0000-000000000000}"/>
          </ac:spMkLst>
        </pc:spChg>
        <pc:spChg chg="mod">
          <ac:chgData name="Daniel Khashabi" userId="62390808-c838-45e6-be59-d6fd0d208bc8" providerId="ADAL" clId="{0439EC8E-7C60-FD47-90A2-6D462D5C00F4}" dt="2023-01-11T00:57:24.502" v="503"/>
          <ac:spMkLst>
            <pc:docMk/>
            <pc:sldMk cId="4077723832" sldId="580"/>
            <ac:spMk id="14" creationId="{E00ACBE9-C157-4015-AD97-82464F177F10}"/>
          </ac:spMkLst>
        </pc:spChg>
        <pc:spChg chg="mod">
          <ac:chgData name="Daniel Khashabi" userId="62390808-c838-45e6-be59-d6fd0d208bc8" providerId="ADAL" clId="{0439EC8E-7C60-FD47-90A2-6D462D5C00F4}" dt="2023-01-11T00:57:24.502" v="503"/>
          <ac:spMkLst>
            <pc:docMk/>
            <pc:sldMk cId="4077723832" sldId="580"/>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1687794412" sldId="581"/>
        </pc:sldMkLst>
        <pc:spChg chg="mod">
          <ac:chgData name="Daniel Khashabi" userId="62390808-c838-45e6-be59-d6fd0d208bc8" providerId="ADAL" clId="{0439EC8E-7C60-FD47-90A2-6D462D5C00F4}" dt="2023-01-11T00:57:24.502" v="503"/>
          <ac:spMkLst>
            <pc:docMk/>
            <pc:sldMk cId="1687794412" sldId="581"/>
            <ac:spMk id="2" creationId="{B53AFF00-207B-EF4D-87C4-FBB0A52436CF}"/>
          </ac:spMkLst>
        </pc:spChg>
        <pc:spChg chg="mod">
          <ac:chgData name="Daniel Khashabi" userId="62390808-c838-45e6-be59-d6fd0d208bc8" providerId="ADAL" clId="{0439EC8E-7C60-FD47-90A2-6D462D5C00F4}" dt="2023-01-11T00:57:24.502" v="503"/>
          <ac:spMkLst>
            <pc:docMk/>
            <pc:sldMk cId="1687794412" sldId="581"/>
            <ac:spMk id="14" creationId="{E00ACBE9-C157-4015-AD97-82464F177F10}"/>
          </ac:spMkLst>
        </pc:spChg>
        <pc:spChg chg="mod">
          <ac:chgData name="Daniel Khashabi" userId="62390808-c838-45e6-be59-d6fd0d208bc8" providerId="ADAL" clId="{0439EC8E-7C60-FD47-90A2-6D462D5C00F4}" dt="2023-01-11T00:57:24.502" v="503"/>
          <ac:spMkLst>
            <pc:docMk/>
            <pc:sldMk cId="1687794412" sldId="581"/>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4108800004" sldId="582"/>
        </pc:sldMkLst>
        <pc:spChg chg="mod">
          <ac:chgData name="Daniel Khashabi" userId="62390808-c838-45e6-be59-d6fd0d208bc8" providerId="ADAL" clId="{0439EC8E-7C60-FD47-90A2-6D462D5C00F4}" dt="2023-01-11T00:57:24.502" v="503"/>
          <ac:spMkLst>
            <pc:docMk/>
            <pc:sldMk cId="4108800004" sldId="582"/>
            <ac:spMk id="14" creationId="{E00ACBE9-C157-4015-AD97-82464F177F10}"/>
          </ac:spMkLst>
        </pc:spChg>
        <pc:spChg chg="mod">
          <ac:chgData name="Daniel Khashabi" userId="62390808-c838-45e6-be59-d6fd0d208bc8" providerId="ADAL" clId="{0439EC8E-7C60-FD47-90A2-6D462D5C00F4}" dt="2023-01-11T00:57:24.502" v="503"/>
          <ac:spMkLst>
            <pc:docMk/>
            <pc:sldMk cId="4108800004" sldId="582"/>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3752720095" sldId="583"/>
        </pc:sldMkLst>
        <pc:spChg chg="mod">
          <ac:chgData name="Daniel Khashabi" userId="62390808-c838-45e6-be59-d6fd0d208bc8" providerId="ADAL" clId="{0439EC8E-7C60-FD47-90A2-6D462D5C00F4}" dt="2023-01-11T00:57:24.502" v="503"/>
          <ac:spMkLst>
            <pc:docMk/>
            <pc:sldMk cId="3752720095" sldId="583"/>
            <ac:spMk id="14" creationId="{E00ACBE9-C157-4015-AD97-82464F177F10}"/>
          </ac:spMkLst>
        </pc:spChg>
        <pc:spChg chg="mod">
          <ac:chgData name="Daniel Khashabi" userId="62390808-c838-45e6-be59-d6fd0d208bc8" providerId="ADAL" clId="{0439EC8E-7C60-FD47-90A2-6D462D5C00F4}" dt="2023-01-11T00:57:24.502" v="503"/>
          <ac:spMkLst>
            <pc:docMk/>
            <pc:sldMk cId="3752720095" sldId="583"/>
            <ac:spMk id="40" creationId="{80078C12-0DAF-47FB-96EA-06100A3F3370}"/>
          </ac:spMkLst>
        </pc:spChg>
      </pc:sldChg>
      <pc:sldChg chg="modSp modNotes">
        <pc:chgData name="Daniel Khashabi" userId="62390808-c838-45e6-be59-d6fd0d208bc8" providerId="ADAL" clId="{0439EC8E-7C60-FD47-90A2-6D462D5C00F4}" dt="2023-01-11T00:57:24.502" v="503"/>
        <pc:sldMkLst>
          <pc:docMk/>
          <pc:sldMk cId="2077774917" sldId="586"/>
        </pc:sldMkLst>
        <pc:spChg chg="mod">
          <ac:chgData name="Daniel Khashabi" userId="62390808-c838-45e6-be59-d6fd0d208bc8" providerId="ADAL" clId="{0439EC8E-7C60-FD47-90A2-6D462D5C00F4}" dt="2023-01-11T00:57:24.502" v="503"/>
          <ac:spMkLst>
            <pc:docMk/>
            <pc:sldMk cId="2077774917" sldId="586"/>
            <ac:spMk id="14" creationId="{E00ACBE9-C157-4015-AD97-82464F177F10}"/>
          </ac:spMkLst>
        </pc:spChg>
        <pc:spChg chg="mod">
          <ac:chgData name="Daniel Khashabi" userId="62390808-c838-45e6-be59-d6fd0d208bc8" providerId="ADAL" clId="{0439EC8E-7C60-FD47-90A2-6D462D5C00F4}" dt="2023-01-11T00:57:24.502" v="503"/>
          <ac:spMkLst>
            <pc:docMk/>
            <pc:sldMk cId="2077774917" sldId="586"/>
            <ac:spMk id="40" creationId="{80078C12-0DAF-47FB-96EA-06100A3F3370}"/>
          </ac:spMkLst>
        </pc:spChg>
      </pc:sldChg>
      <pc:sldChg chg="modSp add del mod">
        <pc:chgData name="Daniel Khashabi" userId="62390808-c838-45e6-be59-d6fd0d208bc8" providerId="ADAL" clId="{0439EC8E-7C60-FD47-90A2-6D462D5C00F4}" dt="2023-01-11T00:50:09.530" v="198" actId="2696"/>
        <pc:sldMkLst>
          <pc:docMk/>
          <pc:sldMk cId="2515119926" sldId="596"/>
        </pc:sldMkLst>
        <pc:spChg chg="mod">
          <ac:chgData name="Daniel Khashabi" userId="62390808-c838-45e6-be59-d6fd0d208bc8" providerId="ADAL" clId="{0439EC8E-7C60-FD47-90A2-6D462D5C00F4}" dt="2023-01-11T00:49:57.457" v="191" actId="27636"/>
          <ac:spMkLst>
            <pc:docMk/>
            <pc:sldMk cId="2515119926" sldId="596"/>
            <ac:spMk id="285" creationId="{00000000-0000-0000-0000-000000000000}"/>
          </ac:spMkLst>
        </pc:spChg>
      </pc:sldChg>
      <pc:sldChg chg="modSp add mod modShow modNotes">
        <pc:chgData name="Daniel Khashabi" userId="62390808-c838-45e6-be59-d6fd0d208bc8" providerId="ADAL" clId="{0439EC8E-7C60-FD47-90A2-6D462D5C00F4}" dt="2023-01-11T00:57:24.502" v="503"/>
        <pc:sldMkLst>
          <pc:docMk/>
          <pc:sldMk cId="3241233427" sldId="596"/>
        </pc:sldMkLst>
        <pc:spChg chg="mod">
          <ac:chgData name="Daniel Khashabi" userId="62390808-c838-45e6-be59-d6fd0d208bc8" providerId="ADAL" clId="{0439EC8E-7C60-FD47-90A2-6D462D5C00F4}" dt="2023-01-11T00:57:24.502" v="503"/>
          <ac:spMkLst>
            <pc:docMk/>
            <pc:sldMk cId="3241233427" sldId="596"/>
            <ac:spMk id="2" creationId="{3A914E57-ED47-38E0-2359-37B6DE620B39}"/>
          </ac:spMkLst>
        </pc:spChg>
        <pc:spChg chg="mod">
          <ac:chgData name="Daniel Khashabi" userId="62390808-c838-45e6-be59-d6fd0d208bc8" providerId="ADAL" clId="{0439EC8E-7C60-FD47-90A2-6D462D5C00F4}" dt="2023-01-11T00:57:24.502" v="503"/>
          <ac:spMkLst>
            <pc:docMk/>
            <pc:sldMk cId="3241233427" sldId="596"/>
            <ac:spMk id="3" creationId="{55D4434B-0250-D46F-EAEF-541FBB0598B8}"/>
          </ac:spMkLst>
        </pc:spChg>
        <pc:spChg chg="mod">
          <ac:chgData name="Daniel Khashabi" userId="62390808-c838-45e6-be59-d6fd0d208bc8" providerId="ADAL" clId="{0439EC8E-7C60-FD47-90A2-6D462D5C00F4}" dt="2023-01-11T00:52:45.184" v="254" actId="20577"/>
          <ac:spMkLst>
            <pc:docMk/>
            <pc:sldMk cId="3241233427" sldId="596"/>
            <ac:spMk id="286" creationId="{00000000-0000-0000-0000-000000000000}"/>
          </ac:spMkLst>
        </pc:spChg>
      </pc:sldChg>
      <pc:sldChg chg="modSp add mod">
        <pc:chgData name="Daniel Khashabi" userId="62390808-c838-45e6-be59-d6fd0d208bc8" providerId="ADAL" clId="{0439EC8E-7C60-FD47-90A2-6D462D5C00F4}" dt="2023-01-11T00:57:37.159" v="504"/>
        <pc:sldMkLst>
          <pc:docMk/>
          <pc:sldMk cId="277184893" sldId="1596"/>
        </pc:sldMkLst>
        <pc:spChg chg="mod">
          <ac:chgData name="Daniel Khashabi" userId="62390808-c838-45e6-be59-d6fd0d208bc8" providerId="ADAL" clId="{0439EC8E-7C60-FD47-90A2-6D462D5C00F4}" dt="2023-01-11T00:49:57.517" v="193" actId="27636"/>
          <ac:spMkLst>
            <pc:docMk/>
            <pc:sldMk cId="277184893" sldId="1596"/>
            <ac:spMk id="2" creationId="{4FFAB9C1-BE5E-7E88-6FC6-5B2FD1529EC4}"/>
          </ac:spMkLst>
        </pc:spChg>
        <pc:spChg chg="mod">
          <ac:chgData name="Daniel Khashabi" userId="62390808-c838-45e6-be59-d6fd0d208bc8" providerId="ADAL" clId="{0439EC8E-7C60-FD47-90A2-6D462D5C00F4}" dt="2023-01-11T00:57:37.159" v="504"/>
          <ac:spMkLst>
            <pc:docMk/>
            <pc:sldMk cId="277184893" sldId="1596"/>
            <ac:spMk id="3" creationId="{DE52EFA0-8BA7-9E13-8476-314DCF891BC1}"/>
          </ac:spMkLst>
        </pc:spChg>
        <pc:spChg chg="mod">
          <ac:chgData name="Daniel Khashabi" userId="62390808-c838-45e6-be59-d6fd0d208bc8" providerId="ADAL" clId="{0439EC8E-7C60-FD47-90A2-6D462D5C00F4}" dt="2023-01-11T00:57:24.502" v="503"/>
          <ac:spMkLst>
            <pc:docMk/>
            <pc:sldMk cId="277184893" sldId="1596"/>
            <ac:spMk id="4" creationId="{1EE58D85-0E11-2558-C94E-6F7D361B79D0}"/>
          </ac:spMkLst>
        </pc:spChg>
        <pc:spChg chg="mod">
          <ac:chgData name="Daniel Khashabi" userId="62390808-c838-45e6-be59-d6fd0d208bc8" providerId="ADAL" clId="{0439EC8E-7C60-FD47-90A2-6D462D5C00F4}" dt="2023-01-11T00:57:24.502" v="503"/>
          <ac:spMkLst>
            <pc:docMk/>
            <pc:sldMk cId="277184893" sldId="1596"/>
            <ac:spMk id="42" creationId="{92242E47-F2F5-5992-DCD0-A2359B36598F}"/>
          </ac:spMkLst>
        </pc:spChg>
      </pc:sldChg>
      <pc:sldChg chg="modSp add del mod">
        <pc:chgData name="Daniel Khashabi" userId="62390808-c838-45e6-be59-d6fd0d208bc8" providerId="ADAL" clId="{0439EC8E-7C60-FD47-90A2-6D462D5C00F4}" dt="2023-01-11T00:50:09.530" v="198" actId="2696"/>
        <pc:sldMkLst>
          <pc:docMk/>
          <pc:sldMk cId="1119788886" sldId="1600"/>
        </pc:sldMkLst>
        <pc:spChg chg="mod">
          <ac:chgData name="Daniel Khashabi" userId="62390808-c838-45e6-be59-d6fd0d208bc8" providerId="ADAL" clId="{0439EC8E-7C60-FD47-90A2-6D462D5C00F4}" dt="2023-01-11T00:49:57.431" v="190" actId="27636"/>
          <ac:spMkLst>
            <pc:docMk/>
            <pc:sldMk cId="1119788886" sldId="1600"/>
            <ac:spMk id="2" creationId="{953ED47A-3027-1985-0980-096D263C53C4}"/>
          </ac:spMkLst>
        </pc:spChg>
      </pc:sldChg>
      <pc:sldChg chg="modSp add mod chgLayout modNotes">
        <pc:chgData name="Daniel Khashabi" userId="62390808-c838-45e6-be59-d6fd0d208bc8" providerId="ADAL" clId="{0439EC8E-7C60-FD47-90A2-6D462D5C00F4}" dt="2023-01-11T00:57:24.502" v="503"/>
        <pc:sldMkLst>
          <pc:docMk/>
          <pc:sldMk cId="2829751526" sldId="1600"/>
        </pc:sldMkLst>
        <pc:spChg chg="mod ord">
          <ac:chgData name="Daniel Khashabi" userId="62390808-c838-45e6-be59-d6fd0d208bc8" providerId="ADAL" clId="{0439EC8E-7C60-FD47-90A2-6D462D5C00F4}" dt="2023-01-11T00:52:15.914" v="237" actId="700"/>
          <ac:spMkLst>
            <pc:docMk/>
            <pc:sldMk cId="2829751526" sldId="1600"/>
            <ac:spMk id="2" creationId="{953ED47A-3027-1985-0980-096D263C53C4}"/>
          </ac:spMkLst>
        </pc:spChg>
        <pc:spChg chg="mod ord">
          <ac:chgData name="Daniel Khashabi" userId="62390808-c838-45e6-be59-d6fd0d208bc8" providerId="ADAL" clId="{0439EC8E-7C60-FD47-90A2-6D462D5C00F4}" dt="2023-01-11T00:57:24.502" v="503"/>
          <ac:spMkLst>
            <pc:docMk/>
            <pc:sldMk cId="2829751526" sldId="1600"/>
            <ac:spMk id="3" creationId="{9EC67CCB-95EE-1934-35AC-186CCA9D9921}"/>
          </ac:spMkLst>
        </pc:spChg>
        <pc:spChg chg="mod">
          <ac:chgData name="Daniel Khashabi" userId="62390808-c838-45e6-be59-d6fd0d208bc8" providerId="ADAL" clId="{0439EC8E-7C60-FD47-90A2-6D462D5C00F4}" dt="2023-01-11T00:57:24.502" v="503"/>
          <ac:spMkLst>
            <pc:docMk/>
            <pc:sldMk cId="2829751526" sldId="1600"/>
            <ac:spMk id="127" creationId="{2F12DE1B-F45E-E0F9-93FD-EB559ED31C12}"/>
          </ac:spMkLst>
        </pc:spChg>
        <pc:spChg chg="mod ord">
          <ac:chgData name="Daniel Khashabi" userId="62390808-c838-45e6-be59-d6fd0d208bc8" providerId="ADAL" clId="{0439EC8E-7C60-FD47-90A2-6D462D5C00F4}" dt="2023-01-11T00:52:26.252" v="247" actId="20577"/>
          <ac:spMkLst>
            <pc:docMk/>
            <pc:sldMk cId="2829751526" sldId="1600"/>
            <ac:spMk id="142" creationId="{185BFF6F-8170-E1BD-248F-5B262D395E4E}"/>
          </ac:spMkLst>
        </pc:spChg>
      </pc:sldChg>
      <pc:sldChg chg="modSp add mod">
        <pc:chgData name="Daniel Khashabi" userId="62390808-c838-45e6-be59-d6fd0d208bc8" providerId="ADAL" clId="{0439EC8E-7C60-FD47-90A2-6D462D5C00F4}" dt="2023-01-11T00:57:37.159" v="504"/>
        <pc:sldMkLst>
          <pc:docMk/>
          <pc:sldMk cId="977812050" sldId="1601"/>
        </pc:sldMkLst>
        <pc:spChg chg="mod">
          <ac:chgData name="Daniel Khashabi" userId="62390808-c838-45e6-be59-d6fd0d208bc8" providerId="ADAL" clId="{0439EC8E-7C60-FD47-90A2-6D462D5C00F4}" dt="2023-01-11T00:49:57.600" v="194" actId="27636"/>
          <ac:spMkLst>
            <pc:docMk/>
            <pc:sldMk cId="977812050" sldId="1601"/>
            <ac:spMk id="2" creationId="{DBD7D964-89F1-603A-2EA4-EFC883DB4AC2}"/>
          </ac:spMkLst>
        </pc:spChg>
        <pc:spChg chg="mod">
          <ac:chgData name="Daniel Khashabi" userId="62390808-c838-45e6-be59-d6fd0d208bc8" providerId="ADAL" clId="{0439EC8E-7C60-FD47-90A2-6D462D5C00F4}" dt="2023-01-11T00:57:37.159" v="504"/>
          <ac:spMkLst>
            <pc:docMk/>
            <pc:sldMk cId="977812050" sldId="1601"/>
            <ac:spMk id="3" creationId="{DA5342BD-59B7-63E9-B3AF-C5AA38C19386}"/>
          </ac:spMkLst>
        </pc:spChg>
        <pc:spChg chg="mod">
          <ac:chgData name="Daniel Khashabi" userId="62390808-c838-45e6-be59-d6fd0d208bc8" providerId="ADAL" clId="{0439EC8E-7C60-FD47-90A2-6D462D5C00F4}" dt="2023-01-11T00:57:24.502" v="503"/>
          <ac:spMkLst>
            <pc:docMk/>
            <pc:sldMk cId="977812050" sldId="1601"/>
            <ac:spMk id="4" creationId="{54267B65-D057-A842-4998-BBA539AFE4D3}"/>
          </ac:spMkLst>
        </pc:spChg>
        <pc:spChg chg="mod">
          <ac:chgData name="Daniel Khashabi" userId="62390808-c838-45e6-be59-d6fd0d208bc8" providerId="ADAL" clId="{0439EC8E-7C60-FD47-90A2-6D462D5C00F4}" dt="2023-01-11T00:57:24.502" v="503"/>
          <ac:spMkLst>
            <pc:docMk/>
            <pc:sldMk cId="977812050" sldId="1601"/>
            <ac:spMk id="13" creationId="{C3DF63AB-4939-CDC9-6A07-1C42BAE00041}"/>
          </ac:spMkLst>
        </pc:spChg>
      </pc:sldChg>
      <pc:sldChg chg="modSp add">
        <pc:chgData name="Daniel Khashabi" userId="62390808-c838-45e6-be59-d6fd0d208bc8" providerId="ADAL" clId="{0439EC8E-7C60-FD47-90A2-6D462D5C00F4}" dt="2023-01-11T00:57:24.502" v="503"/>
        <pc:sldMkLst>
          <pc:docMk/>
          <pc:sldMk cId="3048726238" sldId="1605"/>
        </pc:sldMkLst>
        <pc:spChg chg="mod">
          <ac:chgData name="Daniel Khashabi" userId="62390808-c838-45e6-be59-d6fd0d208bc8" providerId="ADAL" clId="{0439EC8E-7C60-FD47-90A2-6D462D5C00F4}" dt="2023-01-11T00:57:24.502" v="503"/>
          <ac:spMkLst>
            <pc:docMk/>
            <pc:sldMk cId="3048726238" sldId="1605"/>
            <ac:spMk id="2" creationId="{905AB810-3D7D-65ED-BA58-504F065A446C}"/>
          </ac:spMkLst>
        </pc:spChg>
        <pc:spChg chg="mod">
          <ac:chgData name="Daniel Khashabi" userId="62390808-c838-45e6-be59-d6fd0d208bc8" providerId="ADAL" clId="{0439EC8E-7C60-FD47-90A2-6D462D5C00F4}" dt="2023-01-11T00:57:24.502" v="503"/>
          <ac:spMkLst>
            <pc:docMk/>
            <pc:sldMk cId="3048726238" sldId="1605"/>
            <ac:spMk id="25" creationId="{4F6FC934-D1B8-1707-6387-EECD02D5F991}"/>
          </ac:spMkLst>
        </pc:spChg>
        <pc:spChg chg="mod">
          <ac:chgData name="Daniel Khashabi" userId="62390808-c838-45e6-be59-d6fd0d208bc8" providerId="ADAL" clId="{0439EC8E-7C60-FD47-90A2-6D462D5C00F4}" dt="2023-01-11T00:57:24.502" v="503"/>
          <ac:spMkLst>
            <pc:docMk/>
            <pc:sldMk cId="3048726238" sldId="1605"/>
            <ac:spMk id="26" creationId="{082B7E43-F6AA-F2C8-6C31-C60686B3E19E}"/>
          </ac:spMkLst>
        </pc:spChg>
        <pc:spChg chg="mod">
          <ac:chgData name="Daniel Khashabi" userId="62390808-c838-45e6-be59-d6fd0d208bc8" providerId="ADAL" clId="{0439EC8E-7C60-FD47-90A2-6D462D5C00F4}" dt="2023-01-11T00:57:24.502" v="503"/>
          <ac:spMkLst>
            <pc:docMk/>
            <pc:sldMk cId="3048726238" sldId="1605"/>
            <ac:spMk id="27" creationId="{019C1802-AB76-2BB1-7CB7-AFC5A93C3371}"/>
          </ac:spMkLst>
        </pc:spChg>
        <pc:spChg chg="mod">
          <ac:chgData name="Daniel Khashabi" userId="62390808-c838-45e6-be59-d6fd0d208bc8" providerId="ADAL" clId="{0439EC8E-7C60-FD47-90A2-6D462D5C00F4}" dt="2023-01-11T00:57:24.502" v="503"/>
          <ac:spMkLst>
            <pc:docMk/>
            <pc:sldMk cId="3048726238" sldId="1605"/>
            <ac:spMk id="28" creationId="{1503E800-03F6-F0C7-19EB-098227C7B1E7}"/>
          </ac:spMkLst>
        </pc:spChg>
        <pc:spChg chg="mod">
          <ac:chgData name="Daniel Khashabi" userId="62390808-c838-45e6-be59-d6fd0d208bc8" providerId="ADAL" clId="{0439EC8E-7C60-FD47-90A2-6D462D5C00F4}" dt="2023-01-11T00:57:24.502" v="503"/>
          <ac:spMkLst>
            <pc:docMk/>
            <pc:sldMk cId="3048726238" sldId="1605"/>
            <ac:spMk id="29" creationId="{B7D58CA8-E1B2-BA35-0B8D-4B31986D64F8}"/>
          </ac:spMkLst>
        </pc:spChg>
        <pc:spChg chg="mod">
          <ac:chgData name="Daniel Khashabi" userId="62390808-c838-45e6-be59-d6fd0d208bc8" providerId="ADAL" clId="{0439EC8E-7C60-FD47-90A2-6D462D5C00F4}" dt="2023-01-11T00:57:24.502" v="503"/>
          <ac:spMkLst>
            <pc:docMk/>
            <pc:sldMk cId="3048726238" sldId="1605"/>
            <ac:spMk id="30" creationId="{9DBC8D66-39AD-808B-8BFC-CBB1558018AB}"/>
          </ac:spMkLst>
        </pc:spChg>
        <pc:spChg chg="mod">
          <ac:chgData name="Daniel Khashabi" userId="62390808-c838-45e6-be59-d6fd0d208bc8" providerId="ADAL" clId="{0439EC8E-7C60-FD47-90A2-6D462D5C00F4}" dt="2023-01-11T00:57:24.502" v="503"/>
          <ac:spMkLst>
            <pc:docMk/>
            <pc:sldMk cId="3048726238" sldId="1605"/>
            <ac:spMk id="71" creationId="{1539C76B-D283-179F-B27F-6B0BC334DDDB}"/>
          </ac:spMkLst>
        </pc:spChg>
        <pc:spChg chg="mod">
          <ac:chgData name="Daniel Khashabi" userId="62390808-c838-45e6-be59-d6fd0d208bc8" providerId="ADAL" clId="{0439EC8E-7C60-FD47-90A2-6D462D5C00F4}" dt="2023-01-11T00:57:24.502" v="503"/>
          <ac:spMkLst>
            <pc:docMk/>
            <pc:sldMk cId="3048726238" sldId="1605"/>
            <ac:spMk id="72" creationId="{04DFAC35-FC15-B1A5-77DB-85B7FE63420F}"/>
          </ac:spMkLst>
        </pc:spChg>
        <pc:spChg chg="mod">
          <ac:chgData name="Daniel Khashabi" userId="62390808-c838-45e6-be59-d6fd0d208bc8" providerId="ADAL" clId="{0439EC8E-7C60-FD47-90A2-6D462D5C00F4}" dt="2023-01-11T00:57:24.502" v="503"/>
          <ac:spMkLst>
            <pc:docMk/>
            <pc:sldMk cId="3048726238" sldId="1605"/>
            <ac:spMk id="73" creationId="{4AD54B33-4EB9-F9E9-FCFC-4827A8F0707A}"/>
          </ac:spMkLst>
        </pc:spChg>
        <pc:spChg chg="mod">
          <ac:chgData name="Daniel Khashabi" userId="62390808-c838-45e6-be59-d6fd0d208bc8" providerId="ADAL" clId="{0439EC8E-7C60-FD47-90A2-6D462D5C00F4}" dt="2023-01-11T00:57:24.502" v="503"/>
          <ac:spMkLst>
            <pc:docMk/>
            <pc:sldMk cId="3048726238" sldId="1605"/>
            <ac:spMk id="74" creationId="{A91F834F-03B1-65F8-DE13-896DC2ACB383}"/>
          </ac:spMkLst>
        </pc:spChg>
        <pc:spChg chg="mod">
          <ac:chgData name="Daniel Khashabi" userId="62390808-c838-45e6-be59-d6fd0d208bc8" providerId="ADAL" clId="{0439EC8E-7C60-FD47-90A2-6D462D5C00F4}" dt="2023-01-11T00:57:24.502" v="503"/>
          <ac:spMkLst>
            <pc:docMk/>
            <pc:sldMk cId="3048726238" sldId="1605"/>
            <ac:spMk id="75" creationId="{47DC07F5-F6D6-834F-C030-5FE921DBCAEF}"/>
          </ac:spMkLst>
        </pc:spChg>
        <pc:spChg chg="mod">
          <ac:chgData name="Daniel Khashabi" userId="62390808-c838-45e6-be59-d6fd0d208bc8" providerId="ADAL" clId="{0439EC8E-7C60-FD47-90A2-6D462D5C00F4}" dt="2023-01-11T00:57:24.502" v="503"/>
          <ac:spMkLst>
            <pc:docMk/>
            <pc:sldMk cId="3048726238" sldId="1605"/>
            <ac:spMk id="76" creationId="{94F950C8-5268-2D4E-5CF0-0932BF19BA22}"/>
          </ac:spMkLst>
        </pc:spChg>
        <pc:spChg chg="mod">
          <ac:chgData name="Daniel Khashabi" userId="62390808-c838-45e6-be59-d6fd0d208bc8" providerId="ADAL" clId="{0439EC8E-7C60-FD47-90A2-6D462D5C00F4}" dt="2023-01-11T00:57:24.502" v="503"/>
          <ac:spMkLst>
            <pc:docMk/>
            <pc:sldMk cId="3048726238" sldId="1605"/>
            <ac:spMk id="77" creationId="{10EF2801-489D-B352-6833-0FFD4FF5EA98}"/>
          </ac:spMkLst>
        </pc:spChg>
        <pc:spChg chg="mod">
          <ac:chgData name="Daniel Khashabi" userId="62390808-c838-45e6-be59-d6fd0d208bc8" providerId="ADAL" clId="{0439EC8E-7C60-FD47-90A2-6D462D5C00F4}" dt="2023-01-11T00:57:24.502" v="503"/>
          <ac:spMkLst>
            <pc:docMk/>
            <pc:sldMk cId="3048726238" sldId="1605"/>
            <ac:spMk id="78" creationId="{BC7D00C1-D2D2-7BFE-E1C0-2A0E4ACF4D3F}"/>
          </ac:spMkLst>
        </pc:spChg>
        <pc:spChg chg="mod">
          <ac:chgData name="Daniel Khashabi" userId="62390808-c838-45e6-be59-d6fd0d208bc8" providerId="ADAL" clId="{0439EC8E-7C60-FD47-90A2-6D462D5C00F4}" dt="2023-01-11T00:57:24.502" v="503"/>
          <ac:spMkLst>
            <pc:docMk/>
            <pc:sldMk cId="3048726238" sldId="1605"/>
            <ac:spMk id="79" creationId="{C164FD82-46A0-85AF-6BC4-99DD0022BFDD}"/>
          </ac:spMkLst>
        </pc:spChg>
      </pc:sldChg>
      <pc:sldChg chg="modSp add mod modAnim modNotes">
        <pc:chgData name="Daniel Khashabi" userId="62390808-c838-45e6-be59-d6fd0d208bc8" providerId="ADAL" clId="{0439EC8E-7C60-FD47-90A2-6D462D5C00F4}" dt="2023-01-11T00:57:37.159" v="504"/>
        <pc:sldMkLst>
          <pc:docMk/>
          <pc:sldMk cId="3352225948" sldId="1606"/>
        </pc:sldMkLst>
        <pc:spChg chg="mod">
          <ac:chgData name="Daniel Khashabi" userId="62390808-c838-45e6-be59-d6fd0d208bc8" providerId="ADAL" clId="{0439EC8E-7C60-FD47-90A2-6D462D5C00F4}" dt="2023-01-11T00:49:57.637" v="195" actId="27636"/>
          <ac:spMkLst>
            <pc:docMk/>
            <pc:sldMk cId="3352225948" sldId="1606"/>
            <ac:spMk id="2" creationId="{657EBAC9-7D38-53DD-75E6-D0D3C3A06240}"/>
          </ac:spMkLst>
        </pc:spChg>
        <pc:spChg chg="mod">
          <ac:chgData name="Daniel Khashabi" userId="62390808-c838-45e6-be59-d6fd0d208bc8" providerId="ADAL" clId="{0439EC8E-7C60-FD47-90A2-6D462D5C00F4}" dt="2023-01-11T00:57:37.159" v="504"/>
          <ac:spMkLst>
            <pc:docMk/>
            <pc:sldMk cId="3352225948" sldId="1606"/>
            <ac:spMk id="3" creationId="{58B57376-83E0-E507-151B-591DA026DE82}"/>
          </ac:spMkLst>
        </pc:spChg>
        <pc:spChg chg="mod">
          <ac:chgData name="Daniel Khashabi" userId="62390808-c838-45e6-be59-d6fd0d208bc8" providerId="ADAL" clId="{0439EC8E-7C60-FD47-90A2-6D462D5C00F4}" dt="2023-01-11T00:57:24.502" v="503"/>
          <ac:spMkLst>
            <pc:docMk/>
            <pc:sldMk cId="3352225948" sldId="1606"/>
            <ac:spMk id="5" creationId="{45BB08EA-5D4A-5028-E791-C796C12B3E2E}"/>
          </ac:spMkLst>
        </pc:spChg>
        <pc:spChg chg="mod">
          <ac:chgData name="Daniel Khashabi" userId="62390808-c838-45e6-be59-d6fd0d208bc8" providerId="ADAL" clId="{0439EC8E-7C60-FD47-90A2-6D462D5C00F4}" dt="2023-01-11T00:57:24.502" v="503"/>
          <ac:spMkLst>
            <pc:docMk/>
            <pc:sldMk cId="3352225948" sldId="1606"/>
            <ac:spMk id="6" creationId="{18087FCB-4453-FD93-ECBC-B8CEA1B70A9D}"/>
          </ac:spMkLst>
        </pc:spChg>
        <pc:spChg chg="mod">
          <ac:chgData name="Daniel Khashabi" userId="62390808-c838-45e6-be59-d6fd0d208bc8" providerId="ADAL" clId="{0439EC8E-7C60-FD47-90A2-6D462D5C00F4}" dt="2023-01-11T00:57:24.502" v="503"/>
          <ac:spMkLst>
            <pc:docMk/>
            <pc:sldMk cId="3352225948" sldId="1606"/>
            <ac:spMk id="7" creationId="{B6F6F421-5B20-7751-265F-6F767B06601A}"/>
          </ac:spMkLst>
        </pc:spChg>
        <pc:spChg chg="mod">
          <ac:chgData name="Daniel Khashabi" userId="62390808-c838-45e6-be59-d6fd0d208bc8" providerId="ADAL" clId="{0439EC8E-7C60-FD47-90A2-6D462D5C00F4}" dt="2023-01-11T00:57:24.502" v="503"/>
          <ac:spMkLst>
            <pc:docMk/>
            <pc:sldMk cId="3352225948" sldId="1606"/>
            <ac:spMk id="8" creationId="{90C2FAB6-90E0-4EE1-6484-4B48BE913FB5}"/>
          </ac:spMkLst>
        </pc:spChg>
        <pc:spChg chg="mod">
          <ac:chgData name="Daniel Khashabi" userId="62390808-c838-45e6-be59-d6fd0d208bc8" providerId="ADAL" clId="{0439EC8E-7C60-FD47-90A2-6D462D5C00F4}" dt="2023-01-11T00:57:24.502" v="503"/>
          <ac:spMkLst>
            <pc:docMk/>
            <pc:sldMk cId="3352225948" sldId="1606"/>
            <ac:spMk id="9" creationId="{764E7499-B950-91D6-0606-F4CC7C80816A}"/>
          </ac:spMkLst>
        </pc:spChg>
        <pc:spChg chg="mod">
          <ac:chgData name="Daniel Khashabi" userId="62390808-c838-45e6-be59-d6fd0d208bc8" providerId="ADAL" clId="{0439EC8E-7C60-FD47-90A2-6D462D5C00F4}" dt="2023-01-11T00:57:24.502" v="503"/>
          <ac:spMkLst>
            <pc:docMk/>
            <pc:sldMk cId="3352225948" sldId="1606"/>
            <ac:spMk id="10" creationId="{E9C4614B-C92C-D283-BA67-DD1C22DE0C70}"/>
          </ac:spMkLst>
        </pc:spChg>
        <pc:spChg chg="mod">
          <ac:chgData name="Daniel Khashabi" userId="62390808-c838-45e6-be59-d6fd0d208bc8" providerId="ADAL" clId="{0439EC8E-7C60-FD47-90A2-6D462D5C00F4}" dt="2023-01-11T00:57:24.502" v="503"/>
          <ac:spMkLst>
            <pc:docMk/>
            <pc:sldMk cId="3352225948" sldId="1606"/>
            <ac:spMk id="11" creationId="{55330E7F-E88D-7A00-FADC-5B13554EB88F}"/>
          </ac:spMkLst>
        </pc:spChg>
        <pc:spChg chg="mod">
          <ac:chgData name="Daniel Khashabi" userId="62390808-c838-45e6-be59-d6fd0d208bc8" providerId="ADAL" clId="{0439EC8E-7C60-FD47-90A2-6D462D5C00F4}" dt="2023-01-11T00:57:24.502" v="503"/>
          <ac:spMkLst>
            <pc:docMk/>
            <pc:sldMk cId="3352225948" sldId="1606"/>
            <ac:spMk id="12" creationId="{FBA829E2-71AF-38FC-CFD8-FC50A5B11845}"/>
          </ac:spMkLst>
        </pc:spChg>
        <pc:spChg chg="mod">
          <ac:chgData name="Daniel Khashabi" userId="62390808-c838-45e6-be59-d6fd0d208bc8" providerId="ADAL" clId="{0439EC8E-7C60-FD47-90A2-6D462D5C00F4}" dt="2023-01-11T00:57:24.502" v="503"/>
          <ac:spMkLst>
            <pc:docMk/>
            <pc:sldMk cId="3352225948" sldId="1606"/>
            <ac:spMk id="25" creationId="{5BF884A2-7112-697F-7B17-587104C2A8EE}"/>
          </ac:spMkLst>
        </pc:spChg>
        <pc:spChg chg="mod">
          <ac:chgData name="Daniel Khashabi" userId="62390808-c838-45e6-be59-d6fd0d208bc8" providerId="ADAL" clId="{0439EC8E-7C60-FD47-90A2-6D462D5C00F4}" dt="2023-01-11T00:57:24.502" v="503"/>
          <ac:spMkLst>
            <pc:docMk/>
            <pc:sldMk cId="3352225948" sldId="1606"/>
            <ac:spMk id="26" creationId="{5D034C6F-E1CD-B499-040E-69543F1DD81C}"/>
          </ac:spMkLst>
        </pc:spChg>
        <pc:spChg chg="mod">
          <ac:chgData name="Daniel Khashabi" userId="62390808-c838-45e6-be59-d6fd0d208bc8" providerId="ADAL" clId="{0439EC8E-7C60-FD47-90A2-6D462D5C00F4}" dt="2023-01-11T00:57:24.502" v="503"/>
          <ac:spMkLst>
            <pc:docMk/>
            <pc:sldMk cId="3352225948" sldId="1606"/>
            <ac:spMk id="27" creationId="{E0C4B12C-20E3-CF1C-704C-F464CBEE7176}"/>
          </ac:spMkLst>
        </pc:spChg>
        <pc:spChg chg="mod">
          <ac:chgData name="Daniel Khashabi" userId="62390808-c838-45e6-be59-d6fd0d208bc8" providerId="ADAL" clId="{0439EC8E-7C60-FD47-90A2-6D462D5C00F4}" dt="2023-01-11T00:57:24.502" v="503"/>
          <ac:spMkLst>
            <pc:docMk/>
            <pc:sldMk cId="3352225948" sldId="1606"/>
            <ac:spMk id="28" creationId="{EB4B58CF-D2B9-5EC7-FD35-1A7A9685C846}"/>
          </ac:spMkLst>
        </pc:spChg>
        <pc:spChg chg="mod">
          <ac:chgData name="Daniel Khashabi" userId="62390808-c838-45e6-be59-d6fd0d208bc8" providerId="ADAL" clId="{0439EC8E-7C60-FD47-90A2-6D462D5C00F4}" dt="2023-01-11T00:57:24.502" v="503"/>
          <ac:spMkLst>
            <pc:docMk/>
            <pc:sldMk cId="3352225948" sldId="1606"/>
            <ac:spMk id="29" creationId="{E116835B-A446-0A38-B4CA-81E1812A52DD}"/>
          </ac:spMkLst>
        </pc:spChg>
        <pc:spChg chg="mod">
          <ac:chgData name="Daniel Khashabi" userId="62390808-c838-45e6-be59-d6fd0d208bc8" providerId="ADAL" clId="{0439EC8E-7C60-FD47-90A2-6D462D5C00F4}" dt="2023-01-11T00:57:24.502" v="503"/>
          <ac:spMkLst>
            <pc:docMk/>
            <pc:sldMk cId="3352225948" sldId="1606"/>
            <ac:spMk id="30" creationId="{ABD42677-F661-843A-96AB-3F340948848F}"/>
          </ac:spMkLst>
        </pc:spChg>
        <pc:spChg chg="mod">
          <ac:chgData name="Daniel Khashabi" userId="62390808-c838-45e6-be59-d6fd0d208bc8" providerId="ADAL" clId="{0439EC8E-7C60-FD47-90A2-6D462D5C00F4}" dt="2023-01-11T00:57:24.502" v="503"/>
          <ac:spMkLst>
            <pc:docMk/>
            <pc:sldMk cId="3352225948" sldId="1606"/>
            <ac:spMk id="31" creationId="{CF577B95-D1B3-8A75-A4F5-E0E514B7957D}"/>
          </ac:spMkLst>
        </pc:spChg>
        <pc:spChg chg="mod">
          <ac:chgData name="Daniel Khashabi" userId="62390808-c838-45e6-be59-d6fd0d208bc8" providerId="ADAL" clId="{0439EC8E-7C60-FD47-90A2-6D462D5C00F4}" dt="2023-01-11T00:57:24.502" v="503"/>
          <ac:spMkLst>
            <pc:docMk/>
            <pc:sldMk cId="3352225948" sldId="1606"/>
            <ac:spMk id="32" creationId="{01E169D9-B14B-F966-06DF-E93413C11209}"/>
          </ac:spMkLst>
        </pc:spChg>
        <pc:spChg chg="mod">
          <ac:chgData name="Daniel Khashabi" userId="62390808-c838-45e6-be59-d6fd0d208bc8" providerId="ADAL" clId="{0439EC8E-7C60-FD47-90A2-6D462D5C00F4}" dt="2023-01-11T00:57:24.502" v="503"/>
          <ac:spMkLst>
            <pc:docMk/>
            <pc:sldMk cId="3352225948" sldId="1606"/>
            <ac:spMk id="33" creationId="{14FFEDB4-FF48-F8B8-1861-02B199C45F29}"/>
          </ac:spMkLst>
        </pc:spChg>
        <pc:spChg chg="mod">
          <ac:chgData name="Daniel Khashabi" userId="62390808-c838-45e6-be59-d6fd0d208bc8" providerId="ADAL" clId="{0439EC8E-7C60-FD47-90A2-6D462D5C00F4}" dt="2023-01-11T00:57:24.502" v="503"/>
          <ac:spMkLst>
            <pc:docMk/>
            <pc:sldMk cId="3352225948" sldId="1606"/>
            <ac:spMk id="34" creationId="{A9C0BD6A-E7E2-EB64-6222-5D1565C82A77}"/>
          </ac:spMkLst>
        </pc:spChg>
        <pc:spChg chg="mod">
          <ac:chgData name="Daniel Khashabi" userId="62390808-c838-45e6-be59-d6fd0d208bc8" providerId="ADAL" clId="{0439EC8E-7C60-FD47-90A2-6D462D5C00F4}" dt="2023-01-11T00:57:24.502" v="503"/>
          <ac:spMkLst>
            <pc:docMk/>
            <pc:sldMk cId="3352225948" sldId="1606"/>
            <ac:spMk id="37" creationId="{9D717302-7D3A-C53F-EA0C-DCB9908460B8}"/>
          </ac:spMkLst>
        </pc:spChg>
      </pc:sldChg>
      <pc:sldChg chg="modSp add mod">
        <pc:chgData name="Daniel Khashabi" userId="62390808-c838-45e6-be59-d6fd0d208bc8" providerId="ADAL" clId="{0439EC8E-7C60-FD47-90A2-6D462D5C00F4}" dt="2023-01-11T00:57:24.502" v="503"/>
        <pc:sldMkLst>
          <pc:docMk/>
          <pc:sldMk cId="848025613" sldId="1610"/>
        </pc:sldMkLst>
        <pc:spChg chg="mod">
          <ac:chgData name="Daniel Khashabi" userId="62390808-c838-45e6-be59-d6fd0d208bc8" providerId="ADAL" clId="{0439EC8E-7C60-FD47-90A2-6D462D5C00F4}" dt="2023-01-11T00:57:24.502" v="503"/>
          <ac:spMkLst>
            <pc:docMk/>
            <pc:sldMk cId="848025613" sldId="1610"/>
            <ac:spMk id="2" creationId="{0BB91808-AED5-3152-7751-F4D9CB7B4DFC}"/>
          </ac:spMkLst>
        </pc:spChg>
        <pc:spChg chg="mod">
          <ac:chgData name="Daniel Khashabi" userId="62390808-c838-45e6-be59-d6fd0d208bc8" providerId="ADAL" clId="{0439EC8E-7C60-FD47-90A2-6D462D5C00F4}" dt="2023-01-11T00:57:24.502" v="503"/>
          <ac:spMkLst>
            <pc:docMk/>
            <pc:sldMk cId="848025613" sldId="1610"/>
            <ac:spMk id="4" creationId="{66E47F1C-C79A-1486-8DC5-943653E554A8}"/>
          </ac:spMkLst>
        </pc:spChg>
        <pc:spChg chg="mod">
          <ac:chgData name="Daniel Khashabi" userId="62390808-c838-45e6-be59-d6fd0d208bc8" providerId="ADAL" clId="{0439EC8E-7C60-FD47-90A2-6D462D5C00F4}" dt="2023-01-11T00:57:24.502" v="503"/>
          <ac:spMkLst>
            <pc:docMk/>
            <pc:sldMk cId="848025613" sldId="1610"/>
            <ac:spMk id="5" creationId="{0996E6CE-4CCF-813C-64B9-448830884C29}"/>
          </ac:spMkLst>
        </pc:spChg>
        <pc:spChg chg="mod">
          <ac:chgData name="Daniel Khashabi" userId="62390808-c838-45e6-be59-d6fd0d208bc8" providerId="ADAL" clId="{0439EC8E-7C60-FD47-90A2-6D462D5C00F4}" dt="2023-01-11T00:57:24.502" v="503"/>
          <ac:spMkLst>
            <pc:docMk/>
            <pc:sldMk cId="848025613" sldId="1610"/>
            <ac:spMk id="6" creationId="{2A0C8778-88E2-0944-059D-85BDD5C6A549}"/>
          </ac:spMkLst>
        </pc:spChg>
        <pc:spChg chg="mod">
          <ac:chgData name="Daniel Khashabi" userId="62390808-c838-45e6-be59-d6fd0d208bc8" providerId="ADAL" clId="{0439EC8E-7C60-FD47-90A2-6D462D5C00F4}" dt="2023-01-11T00:57:24.502" v="503"/>
          <ac:spMkLst>
            <pc:docMk/>
            <pc:sldMk cId="848025613" sldId="1610"/>
            <ac:spMk id="7" creationId="{39461898-4387-EFE2-19F6-A757A28673A6}"/>
          </ac:spMkLst>
        </pc:spChg>
        <pc:spChg chg="mod">
          <ac:chgData name="Daniel Khashabi" userId="62390808-c838-45e6-be59-d6fd0d208bc8" providerId="ADAL" clId="{0439EC8E-7C60-FD47-90A2-6D462D5C00F4}" dt="2023-01-11T00:57:24.502" v="503"/>
          <ac:spMkLst>
            <pc:docMk/>
            <pc:sldMk cId="848025613" sldId="1610"/>
            <ac:spMk id="8" creationId="{74E461D6-5837-F3B3-A53F-073118A3B85D}"/>
          </ac:spMkLst>
        </pc:spChg>
        <pc:spChg chg="mod">
          <ac:chgData name="Daniel Khashabi" userId="62390808-c838-45e6-be59-d6fd0d208bc8" providerId="ADAL" clId="{0439EC8E-7C60-FD47-90A2-6D462D5C00F4}" dt="2023-01-11T00:57:24.502" v="503"/>
          <ac:spMkLst>
            <pc:docMk/>
            <pc:sldMk cId="848025613" sldId="1610"/>
            <ac:spMk id="9" creationId="{E215B509-F27A-53AD-A522-91F3073342BE}"/>
          </ac:spMkLst>
        </pc:spChg>
        <pc:spChg chg="mod">
          <ac:chgData name="Daniel Khashabi" userId="62390808-c838-45e6-be59-d6fd0d208bc8" providerId="ADAL" clId="{0439EC8E-7C60-FD47-90A2-6D462D5C00F4}" dt="2023-01-11T00:57:24.502" v="503"/>
          <ac:spMkLst>
            <pc:docMk/>
            <pc:sldMk cId="848025613" sldId="1610"/>
            <ac:spMk id="10" creationId="{91BA1FD3-B7AA-33CC-60EC-5D9F502D3C1C}"/>
          </ac:spMkLst>
        </pc:spChg>
        <pc:spChg chg="mod">
          <ac:chgData name="Daniel Khashabi" userId="62390808-c838-45e6-be59-d6fd0d208bc8" providerId="ADAL" clId="{0439EC8E-7C60-FD47-90A2-6D462D5C00F4}" dt="2023-01-11T00:57:24.502" v="503"/>
          <ac:spMkLst>
            <pc:docMk/>
            <pc:sldMk cId="848025613" sldId="1610"/>
            <ac:spMk id="15" creationId="{6D2400EA-94C6-D025-290F-D884FB0CE89D}"/>
          </ac:spMkLst>
        </pc:spChg>
        <pc:spChg chg="mod">
          <ac:chgData name="Daniel Khashabi" userId="62390808-c838-45e6-be59-d6fd0d208bc8" providerId="ADAL" clId="{0439EC8E-7C60-FD47-90A2-6D462D5C00F4}" dt="2023-01-11T00:57:24.502" v="503"/>
          <ac:spMkLst>
            <pc:docMk/>
            <pc:sldMk cId="848025613" sldId="1610"/>
            <ac:spMk id="16" creationId="{A1D1865A-2018-7972-784B-DA6392D6D18C}"/>
          </ac:spMkLst>
        </pc:spChg>
        <pc:spChg chg="mod">
          <ac:chgData name="Daniel Khashabi" userId="62390808-c838-45e6-be59-d6fd0d208bc8" providerId="ADAL" clId="{0439EC8E-7C60-FD47-90A2-6D462D5C00F4}" dt="2023-01-11T00:57:24.502" v="503"/>
          <ac:spMkLst>
            <pc:docMk/>
            <pc:sldMk cId="848025613" sldId="1610"/>
            <ac:spMk id="17" creationId="{851D2A31-C799-3D94-6D28-A70CAD429C3F}"/>
          </ac:spMkLst>
        </pc:spChg>
        <pc:spChg chg="mod">
          <ac:chgData name="Daniel Khashabi" userId="62390808-c838-45e6-be59-d6fd0d208bc8" providerId="ADAL" clId="{0439EC8E-7C60-FD47-90A2-6D462D5C00F4}" dt="2023-01-11T00:57:24.502" v="503"/>
          <ac:spMkLst>
            <pc:docMk/>
            <pc:sldMk cId="848025613" sldId="1610"/>
            <ac:spMk id="18" creationId="{CC8B955F-53CA-0B24-ADC9-4BA802D38646}"/>
          </ac:spMkLst>
        </pc:spChg>
        <pc:spChg chg="mod">
          <ac:chgData name="Daniel Khashabi" userId="62390808-c838-45e6-be59-d6fd0d208bc8" providerId="ADAL" clId="{0439EC8E-7C60-FD47-90A2-6D462D5C00F4}" dt="2023-01-11T00:57:24.502" v="503"/>
          <ac:spMkLst>
            <pc:docMk/>
            <pc:sldMk cId="848025613" sldId="1610"/>
            <ac:spMk id="19" creationId="{F7221F2C-E3CF-EC78-9713-4B5DF570BE14}"/>
          </ac:spMkLst>
        </pc:spChg>
        <pc:spChg chg="mod">
          <ac:chgData name="Daniel Khashabi" userId="62390808-c838-45e6-be59-d6fd0d208bc8" providerId="ADAL" clId="{0439EC8E-7C60-FD47-90A2-6D462D5C00F4}" dt="2023-01-11T00:57:24.502" v="503"/>
          <ac:spMkLst>
            <pc:docMk/>
            <pc:sldMk cId="848025613" sldId="1610"/>
            <ac:spMk id="20" creationId="{BBF4471C-92E2-A432-1CAB-6A09449A9E19}"/>
          </ac:spMkLst>
        </pc:spChg>
        <pc:spChg chg="mod">
          <ac:chgData name="Daniel Khashabi" userId="62390808-c838-45e6-be59-d6fd0d208bc8" providerId="ADAL" clId="{0439EC8E-7C60-FD47-90A2-6D462D5C00F4}" dt="2023-01-11T00:57:24.502" v="503"/>
          <ac:spMkLst>
            <pc:docMk/>
            <pc:sldMk cId="848025613" sldId="1610"/>
            <ac:spMk id="21" creationId="{905055E4-9398-4054-F9A4-DCAF202673D1}"/>
          </ac:spMkLst>
        </pc:spChg>
        <pc:spChg chg="mod">
          <ac:chgData name="Daniel Khashabi" userId="62390808-c838-45e6-be59-d6fd0d208bc8" providerId="ADAL" clId="{0439EC8E-7C60-FD47-90A2-6D462D5C00F4}" dt="2023-01-11T00:57:24.502" v="503"/>
          <ac:spMkLst>
            <pc:docMk/>
            <pc:sldMk cId="848025613" sldId="1610"/>
            <ac:spMk id="22" creationId="{5F41F5D6-5AC0-E165-48FC-D590E73F1357}"/>
          </ac:spMkLst>
        </pc:spChg>
        <pc:spChg chg="mod">
          <ac:chgData name="Daniel Khashabi" userId="62390808-c838-45e6-be59-d6fd0d208bc8" providerId="ADAL" clId="{0439EC8E-7C60-FD47-90A2-6D462D5C00F4}" dt="2023-01-11T00:57:24.502" v="503"/>
          <ac:spMkLst>
            <pc:docMk/>
            <pc:sldMk cId="848025613" sldId="1610"/>
            <ac:spMk id="25" creationId="{4F6FC934-D1B8-1707-6387-EECD02D5F991}"/>
          </ac:spMkLst>
        </pc:spChg>
        <pc:spChg chg="mod">
          <ac:chgData name="Daniel Khashabi" userId="62390808-c838-45e6-be59-d6fd0d208bc8" providerId="ADAL" clId="{0439EC8E-7C60-FD47-90A2-6D462D5C00F4}" dt="2023-01-11T00:57:24.502" v="503"/>
          <ac:spMkLst>
            <pc:docMk/>
            <pc:sldMk cId="848025613" sldId="1610"/>
            <ac:spMk id="26" creationId="{082B7E43-F6AA-F2C8-6C31-C60686B3E19E}"/>
          </ac:spMkLst>
        </pc:spChg>
        <pc:spChg chg="mod">
          <ac:chgData name="Daniel Khashabi" userId="62390808-c838-45e6-be59-d6fd0d208bc8" providerId="ADAL" clId="{0439EC8E-7C60-FD47-90A2-6D462D5C00F4}" dt="2023-01-11T00:57:24.502" v="503"/>
          <ac:spMkLst>
            <pc:docMk/>
            <pc:sldMk cId="848025613" sldId="1610"/>
            <ac:spMk id="27" creationId="{019C1802-AB76-2BB1-7CB7-AFC5A93C3371}"/>
          </ac:spMkLst>
        </pc:spChg>
        <pc:spChg chg="mod">
          <ac:chgData name="Daniel Khashabi" userId="62390808-c838-45e6-be59-d6fd0d208bc8" providerId="ADAL" clId="{0439EC8E-7C60-FD47-90A2-6D462D5C00F4}" dt="2023-01-11T00:57:24.502" v="503"/>
          <ac:spMkLst>
            <pc:docMk/>
            <pc:sldMk cId="848025613" sldId="1610"/>
            <ac:spMk id="28" creationId="{1503E800-03F6-F0C7-19EB-098227C7B1E7}"/>
          </ac:spMkLst>
        </pc:spChg>
        <pc:spChg chg="mod">
          <ac:chgData name="Daniel Khashabi" userId="62390808-c838-45e6-be59-d6fd0d208bc8" providerId="ADAL" clId="{0439EC8E-7C60-FD47-90A2-6D462D5C00F4}" dt="2023-01-11T00:57:24.502" v="503"/>
          <ac:spMkLst>
            <pc:docMk/>
            <pc:sldMk cId="848025613" sldId="1610"/>
            <ac:spMk id="29" creationId="{B7D58CA8-E1B2-BA35-0B8D-4B31986D64F8}"/>
          </ac:spMkLst>
        </pc:spChg>
        <pc:spChg chg="mod">
          <ac:chgData name="Daniel Khashabi" userId="62390808-c838-45e6-be59-d6fd0d208bc8" providerId="ADAL" clId="{0439EC8E-7C60-FD47-90A2-6D462D5C00F4}" dt="2023-01-11T00:57:24.502" v="503"/>
          <ac:spMkLst>
            <pc:docMk/>
            <pc:sldMk cId="848025613" sldId="1610"/>
            <ac:spMk id="30" creationId="{9DBC8D66-39AD-808B-8BFC-CBB1558018AB}"/>
          </ac:spMkLst>
        </pc:spChg>
        <pc:spChg chg="mod">
          <ac:chgData name="Daniel Khashabi" userId="62390808-c838-45e6-be59-d6fd0d208bc8" providerId="ADAL" clId="{0439EC8E-7C60-FD47-90A2-6D462D5C00F4}" dt="2023-01-11T00:57:24.502" v="503"/>
          <ac:spMkLst>
            <pc:docMk/>
            <pc:sldMk cId="848025613" sldId="1610"/>
            <ac:spMk id="37" creationId="{27FD3151-EC6F-D61B-FDC1-F6EF65C6E5F3}"/>
          </ac:spMkLst>
        </pc:spChg>
        <pc:spChg chg="mod">
          <ac:chgData name="Daniel Khashabi" userId="62390808-c838-45e6-be59-d6fd0d208bc8" providerId="ADAL" clId="{0439EC8E-7C60-FD47-90A2-6D462D5C00F4}" dt="2023-01-11T00:57:24.502" v="503"/>
          <ac:spMkLst>
            <pc:docMk/>
            <pc:sldMk cId="848025613" sldId="1610"/>
            <ac:spMk id="38" creationId="{252A91A1-CCEE-D3E1-81E6-7361ED46B8B4}"/>
          </ac:spMkLst>
        </pc:spChg>
        <pc:spChg chg="mod">
          <ac:chgData name="Daniel Khashabi" userId="62390808-c838-45e6-be59-d6fd0d208bc8" providerId="ADAL" clId="{0439EC8E-7C60-FD47-90A2-6D462D5C00F4}" dt="2023-01-11T00:57:24.502" v="503"/>
          <ac:spMkLst>
            <pc:docMk/>
            <pc:sldMk cId="848025613" sldId="1610"/>
            <ac:spMk id="39" creationId="{D8919D0B-03F6-75D2-67CE-700430048D0B}"/>
          </ac:spMkLst>
        </pc:spChg>
        <pc:spChg chg="mod">
          <ac:chgData name="Daniel Khashabi" userId="62390808-c838-45e6-be59-d6fd0d208bc8" providerId="ADAL" clId="{0439EC8E-7C60-FD47-90A2-6D462D5C00F4}" dt="2023-01-11T00:57:24.502" v="503"/>
          <ac:spMkLst>
            <pc:docMk/>
            <pc:sldMk cId="848025613" sldId="1610"/>
            <ac:spMk id="40" creationId="{6EDAFD65-0267-8B63-C7D5-2DC5FB31B6F6}"/>
          </ac:spMkLst>
        </pc:spChg>
        <pc:spChg chg="mod">
          <ac:chgData name="Daniel Khashabi" userId="62390808-c838-45e6-be59-d6fd0d208bc8" providerId="ADAL" clId="{0439EC8E-7C60-FD47-90A2-6D462D5C00F4}" dt="2023-01-11T00:57:24.502" v="503"/>
          <ac:spMkLst>
            <pc:docMk/>
            <pc:sldMk cId="848025613" sldId="1610"/>
            <ac:spMk id="41" creationId="{04BC61B6-BC9E-F8A3-C260-69462BEC6E18}"/>
          </ac:spMkLst>
        </pc:spChg>
        <pc:spChg chg="mod">
          <ac:chgData name="Daniel Khashabi" userId="62390808-c838-45e6-be59-d6fd0d208bc8" providerId="ADAL" clId="{0439EC8E-7C60-FD47-90A2-6D462D5C00F4}" dt="2023-01-11T00:57:24.502" v="503"/>
          <ac:spMkLst>
            <pc:docMk/>
            <pc:sldMk cId="848025613" sldId="1610"/>
            <ac:spMk id="42" creationId="{9FCD99F5-C896-9DB4-024D-4E079E521DFC}"/>
          </ac:spMkLst>
        </pc:spChg>
        <pc:spChg chg="mod">
          <ac:chgData name="Daniel Khashabi" userId="62390808-c838-45e6-be59-d6fd0d208bc8" providerId="ADAL" clId="{0439EC8E-7C60-FD47-90A2-6D462D5C00F4}" dt="2023-01-11T00:57:24.502" v="503"/>
          <ac:spMkLst>
            <pc:docMk/>
            <pc:sldMk cId="848025613" sldId="1610"/>
            <ac:spMk id="43" creationId="{8D029C79-5F2B-030D-5A58-E4A2E6A35E16}"/>
          </ac:spMkLst>
        </pc:spChg>
        <pc:spChg chg="mod">
          <ac:chgData name="Daniel Khashabi" userId="62390808-c838-45e6-be59-d6fd0d208bc8" providerId="ADAL" clId="{0439EC8E-7C60-FD47-90A2-6D462D5C00F4}" dt="2023-01-11T00:57:24.502" v="503"/>
          <ac:spMkLst>
            <pc:docMk/>
            <pc:sldMk cId="848025613" sldId="1610"/>
            <ac:spMk id="44" creationId="{748C98E8-FBB9-C66C-5271-6685E2C5FB0D}"/>
          </ac:spMkLst>
        </pc:spChg>
        <pc:spChg chg="mod">
          <ac:chgData name="Daniel Khashabi" userId="62390808-c838-45e6-be59-d6fd0d208bc8" providerId="ADAL" clId="{0439EC8E-7C60-FD47-90A2-6D462D5C00F4}" dt="2023-01-11T00:57:24.502" v="503"/>
          <ac:spMkLst>
            <pc:docMk/>
            <pc:sldMk cId="848025613" sldId="1610"/>
            <ac:spMk id="49" creationId="{A46EBD32-73FD-F055-706F-4F51AF97868B}"/>
          </ac:spMkLst>
        </pc:spChg>
        <pc:spChg chg="mod">
          <ac:chgData name="Daniel Khashabi" userId="62390808-c838-45e6-be59-d6fd0d208bc8" providerId="ADAL" clId="{0439EC8E-7C60-FD47-90A2-6D462D5C00F4}" dt="2023-01-11T00:57:24.502" v="503"/>
          <ac:spMkLst>
            <pc:docMk/>
            <pc:sldMk cId="848025613" sldId="1610"/>
            <ac:spMk id="50" creationId="{4D79DD58-2134-ADAE-6AEF-A5E1905F8088}"/>
          </ac:spMkLst>
        </pc:spChg>
        <pc:spChg chg="mod">
          <ac:chgData name="Daniel Khashabi" userId="62390808-c838-45e6-be59-d6fd0d208bc8" providerId="ADAL" clId="{0439EC8E-7C60-FD47-90A2-6D462D5C00F4}" dt="2023-01-11T00:57:24.502" v="503"/>
          <ac:spMkLst>
            <pc:docMk/>
            <pc:sldMk cId="848025613" sldId="1610"/>
            <ac:spMk id="51" creationId="{D196AE15-FA14-B580-7F77-A45935B1E778}"/>
          </ac:spMkLst>
        </pc:spChg>
        <pc:spChg chg="mod">
          <ac:chgData name="Daniel Khashabi" userId="62390808-c838-45e6-be59-d6fd0d208bc8" providerId="ADAL" clId="{0439EC8E-7C60-FD47-90A2-6D462D5C00F4}" dt="2023-01-11T00:57:24.502" v="503"/>
          <ac:spMkLst>
            <pc:docMk/>
            <pc:sldMk cId="848025613" sldId="1610"/>
            <ac:spMk id="52" creationId="{20FF98EF-A3A5-E343-C04E-B76A477536BC}"/>
          </ac:spMkLst>
        </pc:spChg>
        <pc:spChg chg="mod">
          <ac:chgData name="Daniel Khashabi" userId="62390808-c838-45e6-be59-d6fd0d208bc8" providerId="ADAL" clId="{0439EC8E-7C60-FD47-90A2-6D462D5C00F4}" dt="2023-01-11T00:57:24.502" v="503"/>
          <ac:spMkLst>
            <pc:docMk/>
            <pc:sldMk cId="848025613" sldId="1610"/>
            <ac:spMk id="53" creationId="{DB23E254-4F73-72D7-5F0A-9F2C123DDB18}"/>
          </ac:spMkLst>
        </pc:spChg>
        <pc:spChg chg="mod">
          <ac:chgData name="Daniel Khashabi" userId="62390808-c838-45e6-be59-d6fd0d208bc8" providerId="ADAL" clId="{0439EC8E-7C60-FD47-90A2-6D462D5C00F4}" dt="2023-01-11T00:57:24.502" v="503"/>
          <ac:spMkLst>
            <pc:docMk/>
            <pc:sldMk cId="848025613" sldId="1610"/>
            <ac:spMk id="54" creationId="{284323EE-8E23-2712-FD48-772F509208C9}"/>
          </ac:spMkLst>
        </pc:spChg>
        <pc:spChg chg="mod">
          <ac:chgData name="Daniel Khashabi" userId="62390808-c838-45e6-be59-d6fd0d208bc8" providerId="ADAL" clId="{0439EC8E-7C60-FD47-90A2-6D462D5C00F4}" dt="2023-01-11T00:57:24.502" v="503"/>
          <ac:spMkLst>
            <pc:docMk/>
            <pc:sldMk cId="848025613" sldId="1610"/>
            <ac:spMk id="55" creationId="{466A8973-BAA0-A735-D9DE-26ED44A18553}"/>
          </ac:spMkLst>
        </pc:spChg>
        <pc:spChg chg="mod">
          <ac:chgData name="Daniel Khashabi" userId="62390808-c838-45e6-be59-d6fd0d208bc8" providerId="ADAL" clId="{0439EC8E-7C60-FD47-90A2-6D462D5C00F4}" dt="2023-01-11T00:57:24.502" v="503"/>
          <ac:spMkLst>
            <pc:docMk/>
            <pc:sldMk cId="848025613" sldId="1610"/>
            <ac:spMk id="56" creationId="{0C1BEFC1-C6C8-3F0D-D8A9-8D4D4215EAAD}"/>
          </ac:spMkLst>
        </pc:spChg>
        <pc:spChg chg="mod">
          <ac:chgData name="Daniel Khashabi" userId="62390808-c838-45e6-be59-d6fd0d208bc8" providerId="ADAL" clId="{0439EC8E-7C60-FD47-90A2-6D462D5C00F4}" dt="2023-01-11T00:57:24.502" v="503"/>
          <ac:spMkLst>
            <pc:docMk/>
            <pc:sldMk cId="848025613" sldId="1610"/>
            <ac:spMk id="71" creationId="{1539C76B-D283-179F-B27F-6B0BC334DDDB}"/>
          </ac:spMkLst>
        </pc:spChg>
        <pc:spChg chg="mod">
          <ac:chgData name="Daniel Khashabi" userId="62390808-c838-45e6-be59-d6fd0d208bc8" providerId="ADAL" clId="{0439EC8E-7C60-FD47-90A2-6D462D5C00F4}" dt="2023-01-11T00:57:24.502" v="503"/>
          <ac:spMkLst>
            <pc:docMk/>
            <pc:sldMk cId="848025613" sldId="1610"/>
            <ac:spMk id="79" creationId="{C164FD82-46A0-85AF-6BC4-99DD0022BFDD}"/>
          </ac:spMkLst>
        </pc:spChg>
      </pc:sldChg>
      <pc:sldChg chg="modSp add mod">
        <pc:chgData name="Daniel Khashabi" userId="62390808-c838-45e6-be59-d6fd0d208bc8" providerId="ADAL" clId="{0439EC8E-7C60-FD47-90A2-6D462D5C00F4}" dt="2023-01-11T00:57:24.502" v="503"/>
        <pc:sldMkLst>
          <pc:docMk/>
          <pc:sldMk cId="590724948" sldId="1611"/>
        </pc:sldMkLst>
        <pc:spChg chg="mod">
          <ac:chgData name="Daniel Khashabi" userId="62390808-c838-45e6-be59-d6fd0d208bc8" providerId="ADAL" clId="{0439EC8E-7C60-FD47-90A2-6D462D5C00F4}" dt="2023-01-11T00:57:24.502" v="503"/>
          <ac:spMkLst>
            <pc:docMk/>
            <pc:sldMk cId="590724948" sldId="1611"/>
            <ac:spMk id="2" creationId="{8ABAC542-6315-033C-05A4-19DE65CC73B9}"/>
          </ac:spMkLst>
        </pc:spChg>
        <pc:spChg chg="mod">
          <ac:chgData name="Daniel Khashabi" userId="62390808-c838-45e6-be59-d6fd0d208bc8" providerId="ADAL" clId="{0439EC8E-7C60-FD47-90A2-6D462D5C00F4}" dt="2023-01-11T00:57:24.502" v="503"/>
          <ac:spMkLst>
            <pc:docMk/>
            <pc:sldMk cId="590724948" sldId="1611"/>
            <ac:spMk id="4" creationId="{66E47F1C-C79A-1486-8DC5-943653E554A8}"/>
          </ac:spMkLst>
        </pc:spChg>
        <pc:spChg chg="mod">
          <ac:chgData name="Daniel Khashabi" userId="62390808-c838-45e6-be59-d6fd0d208bc8" providerId="ADAL" clId="{0439EC8E-7C60-FD47-90A2-6D462D5C00F4}" dt="2023-01-11T00:57:24.502" v="503"/>
          <ac:spMkLst>
            <pc:docMk/>
            <pc:sldMk cId="590724948" sldId="1611"/>
            <ac:spMk id="5" creationId="{0996E6CE-4CCF-813C-64B9-448830884C29}"/>
          </ac:spMkLst>
        </pc:spChg>
        <pc:spChg chg="mod">
          <ac:chgData name="Daniel Khashabi" userId="62390808-c838-45e6-be59-d6fd0d208bc8" providerId="ADAL" clId="{0439EC8E-7C60-FD47-90A2-6D462D5C00F4}" dt="2023-01-11T00:57:24.502" v="503"/>
          <ac:spMkLst>
            <pc:docMk/>
            <pc:sldMk cId="590724948" sldId="1611"/>
            <ac:spMk id="6" creationId="{2A0C8778-88E2-0944-059D-85BDD5C6A549}"/>
          </ac:spMkLst>
        </pc:spChg>
        <pc:spChg chg="mod">
          <ac:chgData name="Daniel Khashabi" userId="62390808-c838-45e6-be59-d6fd0d208bc8" providerId="ADAL" clId="{0439EC8E-7C60-FD47-90A2-6D462D5C00F4}" dt="2023-01-11T00:57:24.502" v="503"/>
          <ac:spMkLst>
            <pc:docMk/>
            <pc:sldMk cId="590724948" sldId="1611"/>
            <ac:spMk id="7" creationId="{39461898-4387-EFE2-19F6-A757A28673A6}"/>
          </ac:spMkLst>
        </pc:spChg>
        <pc:spChg chg="mod">
          <ac:chgData name="Daniel Khashabi" userId="62390808-c838-45e6-be59-d6fd0d208bc8" providerId="ADAL" clId="{0439EC8E-7C60-FD47-90A2-6D462D5C00F4}" dt="2023-01-11T00:57:24.502" v="503"/>
          <ac:spMkLst>
            <pc:docMk/>
            <pc:sldMk cId="590724948" sldId="1611"/>
            <ac:spMk id="8" creationId="{74E461D6-5837-F3B3-A53F-073118A3B85D}"/>
          </ac:spMkLst>
        </pc:spChg>
        <pc:spChg chg="mod">
          <ac:chgData name="Daniel Khashabi" userId="62390808-c838-45e6-be59-d6fd0d208bc8" providerId="ADAL" clId="{0439EC8E-7C60-FD47-90A2-6D462D5C00F4}" dt="2023-01-11T00:57:24.502" v="503"/>
          <ac:spMkLst>
            <pc:docMk/>
            <pc:sldMk cId="590724948" sldId="1611"/>
            <ac:spMk id="9" creationId="{E215B509-F27A-53AD-A522-91F3073342BE}"/>
          </ac:spMkLst>
        </pc:spChg>
        <pc:spChg chg="mod">
          <ac:chgData name="Daniel Khashabi" userId="62390808-c838-45e6-be59-d6fd0d208bc8" providerId="ADAL" clId="{0439EC8E-7C60-FD47-90A2-6D462D5C00F4}" dt="2023-01-11T00:57:24.502" v="503"/>
          <ac:spMkLst>
            <pc:docMk/>
            <pc:sldMk cId="590724948" sldId="1611"/>
            <ac:spMk id="10" creationId="{91BA1FD3-B7AA-33CC-60EC-5D9F502D3C1C}"/>
          </ac:spMkLst>
        </pc:spChg>
        <pc:spChg chg="mod">
          <ac:chgData name="Daniel Khashabi" userId="62390808-c838-45e6-be59-d6fd0d208bc8" providerId="ADAL" clId="{0439EC8E-7C60-FD47-90A2-6D462D5C00F4}" dt="2023-01-11T00:57:24.502" v="503"/>
          <ac:spMkLst>
            <pc:docMk/>
            <pc:sldMk cId="590724948" sldId="1611"/>
            <ac:spMk id="15" creationId="{6D2400EA-94C6-D025-290F-D884FB0CE89D}"/>
          </ac:spMkLst>
        </pc:spChg>
        <pc:spChg chg="mod">
          <ac:chgData name="Daniel Khashabi" userId="62390808-c838-45e6-be59-d6fd0d208bc8" providerId="ADAL" clId="{0439EC8E-7C60-FD47-90A2-6D462D5C00F4}" dt="2023-01-11T00:57:24.502" v="503"/>
          <ac:spMkLst>
            <pc:docMk/>
            <pc:sldMk cId="590724948" sldId="1611"/>
            <ac:spMk id="16" creationId="{A1D1865A-2018-7972-784B-DA6392D6D18C}"/>
          </ac:spMkLst>
        </pc:spChg>
        <pc:spChg chg="mod">
          <ac:chgData name="Daniel Khashabi" userId="62390808-c838-45e6-be59-d6fd0d208bc8" providerId="ADAL" clId="{0439EC8E-7C60-FD47-90A2-6D462D5C00F4}" dt="2023-01-11T00:57:24.502" v="503"/>
          <ac:spMkLst>
            <pc:docMk/>
            <pc:sldMk cId="590724948" sldId="1611"/>
            <ac:spMk id="17" creationId="{851D2A31-C799-3D94-6D28-A70CAD429C3F}"/>
          </ac:spMkLst>
        </pc:spChg>
        <pc:spChg chg="mod">
          <ac:chgData name="Daniel Khashabi" userId="62390808-c838-45e6-be59-d6fd0d208bc8" providerId="ADAL" clId="{0439EC8E-7C60-FD47-90A2-6D462D5C00F4}" dt="2023-01-11T00:57:24.502" v="503"/>
          <ac:spMkLst>
            <pc:docMk/>
            <pc:sldMk cId="590724948" sldId="1611"/>
            <ac:spMk id="18" creationId="{CC8B955F-53CA-0B24-ADC9-4BA802D38646}"/>
          </ac:spMkLst>
        </pc:spChg>
        <pc:spChg chg="mod">
          <ac:chgData name="Daniel Khashabi" userId="62390808-c838-45e6-be59-d6fd0d208bc8" providerId="ADAL" clId="{0439EC8E-7C60-FD47-90A2-6D462D5C00F4}" dt="2023-01-11T00:57:24.502" v="503"/>
          <ac:spMkLst>
            <pc:docMk/>
            <pc:sldMk cId="590724948" sldId="1611"/>
            <ac:spMk id="19" creationId="{F7221F2C-E3CF-EC78-9713-4B5DF570BE14}"/>
          </ac:spMkLst>
        </pc:spChg>
        <pc:spChg chg="mod">
          <ac:chgData name="Daniel Khashabi" userId="62390808-c838-45e6-be59-d6fd0d208bc8" providerId="ADAL" clId="{0439EC8E-7C60-FD47-90A2-6D462D5C00F4}" dt="2023-01-11T00:57:24.502" v="503"/>
          <ac:spMkLst>
            <pc:docMk/>
            <pc:sldMk cId="590724948" sldId="1611"/>
            <ac:spMk id="20" creationId="{BBF4471C-92E2-A432-1CAB-6A09449A9E19}"/>
          </ac:spMkLst>
        </pc:spChg>
        <pc:spChg chg="mod">
          <ac:chgData name="Daniel Khashabi" userId="62390808-c838-45e6-be59-d6fd0d208bc8" providerId="ADAL" clId="{0439EC8E-7C60-FD47-90A2-6D462D5C00F4}" dt="2023-01-11T00:57:24.502" v="503"/>
          <ac:spMkLst>
            <pc:docMk/>
            <pc:sldMk cId="590724948" sldId="1611"/>
            <ac:spMk id="21" creationId="{905055E4-9398-4054-F9A4-DCAF202673D1}"/>
          </ac:spMkLst>
        </pc:spChg>
        <pc:spChg chg="mod">
          <ac:chgData name="Daniel Khashabi" userId="62390808-c838-45e6-be59-d6fd0d208bc8" providerId="ADAL" clId="{0439EC8E-7C60-FD47-90A2-6D462D5C00F4}" dt="2023-01-11T00:57:24.502" v="503"/>
          <ac:spMkLst>
            <pc:docMk/>
            <pc:sldMk cId="590724948" sldId="1611"/>
            <ac:spMk id="22" creationId="{5F41F5D6-5AC0-E165-48FC-D590E73F1357}"/>
          </ac:spMkLst>
        </pc:spChg>
        <pc:spChg chg="mod">
          <ac:chgData name="Daniel Khashabi" userId="62390808-c838-45e6-be59-d6fd0d208bc8" providerId="ADAL" clId="{0439EC8E-7C60-FD47-90A2-6D462D5C00F4}" dt="2023-01-11T00:57:24.502" v="503"/>
          <ac:spMkLst>
            <pc:docMk/>
            <pc:sldMk cId="590724948" sldId="1611"/>
            <ac:spMk id="25" creationId="{4F6FC934-D1B8-1707-6387-EECD02D5F991}"/>
          </ac:spMkLst>
        </pc:spChg>
        <pc:spChg chg="mod">
          <ac:chgData name="Daniel Khashabi" userId="62390808-c838-45e6-be59-d6fd0d208bc8" providerId="ADAL" clId="{0439EC8E-7C60-FD47-90A2-6D462D5C00F4}" dt="2023-01-11T00:57:24.502" v="503"/>
          <ac:spMkLst>
            <pc:docMk/>
            <pc:sldMk cId="590724948" sldId="1611"/>
            <ac:spMk id="26" creationId="{082B7E43-F6AA-F2C8-6C31-C60686B3E19E}"/>
          </ac:spMkLst>
        </pc:spChg>
        <pc:spChg chg="mod">
          <ac:chgData name="Daniel Khashabi" userId="62390808-c838-45e6-be59-d6fd0d208bc8" providerId="ADAL" clId="{0439EC8E-7C60-FD47-90A2-6D462D5C00F4}" dt="2023-01-11T00:57:24.502" v="503"/>
          <ac:spMkLst>
            <pc:docMk/>
            <pc:sldMk cId="590724948" sldId="1611"/>
            <ac:spMk id="27" creationId="{019C1802-AB76-2BB1-7CB7-AFC5A93C3371}"/>
          </ac:spMkLst>
        </pc:spChg>
        <pc:spChg chg="mod">
          <ac:chgData name="Daniel Khashabi" userId="62390808-c838-45e6-be59-d6fd0d208bc8" providerId="ADAL" clId="{0439EC8E-7C60-FD47-90A2-6D462D5C00F4}" dt="2023-01-11T00:57:24.502" v="503"/>
          <ac:spMkLst>
            <pc:docMk/>
            <pc:sldMk cId="590724948" sldId="1611"/>
            <ac:spMk id="28" creationId="{1503E800-03F6-F0C7-19EB-098227C7B1E7}"/>
          </ac:spMkLst>
        </pc:spChg>
        <pc:spChg chg="mod">
          <ac:chgData name="Daniel Khashabi" userId="62390808-c838-45e6-be59-d6fd0d208bc8" providerId="ADAL" clId="{0439EC8E-7C60-FD47-90A2-6D462D5C00F4}" dt="2023-01-11T00:57:24.502" v="503"/>
          <ac:spMkLst>
            <pc:docMk/>
            <pc:sldMk cId="590724948" sldId="1611"/>
            <ac:spMk id="29" creationId="{B7D58CA8-E1B2-BA35-0B8D-4B31986D64F8}"/>
          </ac:spMkLst>
        </pc:spChg>
        <pc:spChg chg="mod">
          <ac:chgData name="Daniel Khashabi" userId="62390808-c838-45e6-be59-d6fd0d208bc8" providerId="ADAL" clId="{0439EC8E-7C60-FD47-90A2-6D462D5C00F4}" dt="2023-01-11T00:57:24.502" v="503"/>
          <ac:spMkLst>
            <pc:docMk/>
            <pc:sldMk cId="590724948" sldId="1611"/>
            <ac:spMk id="30" creationId="{9DBC8D66-39AD-808B-8BFC-CBB1558018AB}"/>
          </ac:spMkLst>
        </pc:spChg>
        <pc:spChg chg="mod">
          <ac:chgData name="Daniel Khashabi" userId="62390808-c838-45e6-be59-d6fd0d208bc8" providerId="ADAL" clId="{0439EC8E-7C60-FD47-90A2-6D462D5C00F4}" dt="2023-01-11T00:57:24.502" v="503"/>
          <ac:spMkLst>
            <pc:docMk/>
            <pc:sldMk cId="590724948" sldId="1611"/>
            <ac:spMk id="37" creationId="{27FD3151-EC6F-D61B-FDC1-F6EF65C6E5F3}"/>
          </ac:spMkLst>
        </pc:spChg>
        <pc:spChg chg="mod">
          <ac:chgData name="Daniel Khashabi" userId="62390808-c838-45e6-be59-d6fd0d208bc8" providerId="ADAL" clId="{0439EC8E-7C60-FD47-90A2-6D462D5C00F4}" dt="2023-01-11T00:57:24.502" v="503"/>
          <ac:spMkLst>
            <pc:docMk/>
            <pc:sldMk cId="590724948" sldId="1611"/>
            <ac:spMk id="38" creationId="{252A91A1-CCEE-D3E1-81E6-7361ED46B8B4}"/>
          </ac:spMkLst>
        </pc:spChg>
        <pc:spChg chg="mod">
          <ac:chgData name="Daniel Khashabi" userId="62390808-c838-45e6-be59-d6fd0d208bc8" providerId="ADAL" clId="{0439EC8E-7C60-FD47-90A2-6D462D5C00F4}" dt="2023-01-11T00:57:24.502" v="503"/>
          <ac:spMkLst>
            <pc:docMk/>
            <pc:sldMk cId="590724948" sldId="1611"/>
            <ac:spMk id="39" creationId="{D8919D0B-03F6-75D2-67CE-700430048D0B}"/>
          </ac:spMkLst>
        </pc:spChg>
        <pc:spChg chg="mod">
          <ac:chgData name="Daniel Khashabi" userId="62390808-c838-45e6-be59-d6fd0d208bc8" providerId="ADAL" clId="{0439EC8E-7C60-FD47-90A2-6D462D5C00F4}" dt="2023-01-11T00:57:24.502" v="503"/>
          <ac:spMkLst>
            <pc:docMk/>
            <pc:sldMk cId="590724948" sldId="1611"/>
            <ac:spMk id="40" creationId="{6EDAFD65-0267-8B63-C7D5-2DC5FB31B6F6}"/>
          </ac:spMkLst>
        </pc:spChg>
        <pc:spChg chg="mod">
          <ac:chgData name="Daniel Khashabi" userId="62390808-c838-45e6-be59-d6fd0d208bc8" providerId="ADAL" clId="{0439EC8E-7C60-FD47-90A2-6D462D5C00F4}" dt="2023-01-11T00:57:24.502" v="503"/>
          <ac:spMkLst>
            <pc:docMk/>
            <pc:sldMk cId="590724948" sldId="1611"/>
            <ac:spMk id="41" creationId="{04BC61B6-BC9E-F8A3-C260-69462BEC6E18}"/>
          </ac:spMkLst>
        </pc:spChg>
        <pc:spChg chg="mod">
          <ac:chgData name="Daniel Khashabi" userId="62390808-c838-45e6-be59-d6fd0d208bc8" providerId="ADAL" clId="{0439EC8E-7C60-FD47-90A2-6D462D5C00F4}" dt="2023-01-11T00:57:24.502" v="503"/>
          <ac:spMkLst>
            <pc:docMk/>
            <pc:sldMk cId="590724948" sldId="1611"/>
            <ac:spMk id="42" creationId="{9FCD99F5-C896-9DB4-024D-4E079E521DFC}"/>
          </ac:spMkLst>
        </pc:spChg>
        <pc:spChg chg="mod">
          <ac:chgData name="Daniel Khashabi" userId="62390808-c838-45e6-be59-d6fd0d208bc8" providerId="ADAL" clId="{0439EC8E-7C60-FD47-90A2-6D462D5C00F4}" dt="2023-01-11T00:57:24.502" v="503"/>
          <ac:spMkLst>
            <pc:docMk/>
            <pc:sldMk cId="590724948" sldId="1611"/>
            <ac:spMk id="43" creationId="{8D029C79-5F2B-030D-5A58-E4A2E6A35E16}"/>
          </ac:spMkLst>
        </pc:spChg>
        <pc:spChg chg="mod">
          <ac:chgData name="Daniel Khashabi" userId="62390808-c838-45e6-be59-d6fd0d208bc8" providerId="ADAL" clId="{0439EC8E-7C60-FD47-90A2-6D462D5C00F4}" dt="2023-01-11T00:57:24.502" v="503"/>
          <ac:spMkLst>
            <pc:docMk/>
            <pc:sldMk cId="590724948" sldId="1611"/>
            <ac:spMk id="44" creationId="{748C98E8-FBB9-C66C-5271-6685E2C5FB0D}"/>
          </ac:spMkLst>
        </pc:spChg>
        <pc:spChg chg="mod">
          <ac:chgData name="Daniel Khashabi" userId="62390808-c838-45e6-be59-d6fd0d208bc8" providerId="ADAL" clId="{0439EC8E-7C60-FD47-90A2-6D462D5C00F4}" dt="2023-01-11T00:57:24.502" v="503"/>
          <ac:spMkLst>
            <pc:docMk/>
            <pc:sldMk cId="590724948" sldId="1611"/>
            <ac:spMk id="49" creationId="{A46EBD32-73FD-F055-706F-4F51AF97868B}"/>
          </ac:spMkLst>
        </pc:spChg>
        <pc:spChg chg="mod">
          <ac:chgData name="Daniel Khashabi" userId="62390808-c838-45e6-be59-d6fd0d208bc8" providerId="ADAL" clId="{0439EC8E-7C60-FD47-90A2-6D462D5C00F4}" dt="2023-01-11T00:57:24.502" v="503"/>
          <ac:spMkLst>
            <pc:docMk/>
            <pc:sldMk cId="590724948" sldId="1611"/>
            <ac:spMk id="50" creationId="{4D79DD58-2134-ADAE-6AEF-A5E1905F8088}"/>
          </ac:spMkLst>
        </pc:spChg>
        <pc:spChg chg="mod">
          <ac:chgData name="Daniel Khashabi" userId="62390808-c838-45e6-be59-d6fd0d208bc8" providerId="ADAL" clId="{0439EC8E-7C60-FD47-90A2-6D462D5C00F4}" dt="2023-01-11T00:57:24.502" v="503"/>
          <ac:spMkLst>
            <pc:docMk/>
            <pc:sldMk cId="590724948" sldId="1611"/>
            <ac:spMk id="51" creationId="{D196AE15-FA14-B580-7F77-A45935B1E778}"/>
          </ac:spMkLst>
        </pc:spChg>
        <pc:spChg chg="mod">
          <ac:chgData name="Daniel Khashabi" userId="62390808-c838-45e6-be59-d6fd0d208bc8" providerId="ADAL" clId="{0439EC8E-7C60-FD47-90A2-6D462D5C00F4}" dt="2023-01-11T00:57:24.502" v="503"/>
          <ac:spMkLst>
            <pc:docMk/>
            <pc:sldMk cId="590724948" sldId="1611"/>
            <ac:spMk id="52" creationId="{20FF98EF-A3A5-E343-C04E-B76A477536BC}"/>
          </ac:spMkLst>
        </pc:spChg>
        <pc:spChg chg="mod">
          <ac:chgData name="Daniel Khashabi" userId="62390808-c838-45e6-be59-d6fd0d208bc8" providerId="ADAL" clId="{0439EC8E-7C60-FD47-90A2-6D462D5C00F4}" dt="2023-01-11T00:57:24.502" v="503"/>
          <ac:spMkLst>
            <pc:docMk/>
            <pc:sldMk cId="590724948" sldId="1611"/>
            <ac:spMk id="53" creationId="{DB23E254-4F73-72D7-5F0A-9F2C123DDB18}"/>
          </ac:spMkLst>
        </pc:spChg>
        <pc:spChg chg="mod">
          <ac:chgData name="Daniel Khashabi" userId="62390808-c838-45e6-be59-d6fd0d208bc8" providerId="ADAL" clId="{0439EC8E-7C60-FD47-90A2-6D462D5C00F4}" dt="2023-01-11T00:57:24.502" v="503"/>
          <ac:spMkLst>
            <pc:docMk/>
            <pc:sldMk cId="590724948" sldId="1611"/>
            <ac:spMk id="60" creationId="{594A1929-FCFD-4119-F59F-07430367B6A8}"/>
          </ac:spMkLst>
        </pc:spChg>
        <pc:spChg chg="mod">
          <ac:chgData name="Daniel Khashabi" userId="62390808-c838-45e6-be59-d6fd0d208bc8" providerId="ADAL" clId="{0439EC8E-7C60-FD47-90A2-6D462D5C00F4}" dt="2023-01-11T00:57:24.502" v="503"/>
          <ac:spMkLst>
            <pc:docMk/>
            <pc:sldMk cId="590724948" sldId="1611"/>
            <ac:spMk id="61" creationId="{0674880C-667E-1E98-D6F7-F1C6EBFA7453}"/>
          </ac:spMkLst>
        </pc:spChg>
        <pc:spChg chg="mod">
          <ac:chgData name="Daniel Khashabi" userId="62390808-c838-45e6-be59-d6fd0d208bc8" providerId="ADAL" clId="{0439EC8E-7C60-FD47-90A2-6D462D5C00F4}" dt="2023-01-11T00:57:24.502" v="503"/>
          <ac:spMkLst>
            <pc:docMk/>
            <pc:sldMk cId="590724948" sldId="1611"/>
            <ac:spMk id="62" creationId="{0B1A8DB0-57D9-5A4A-3B6E-2BB2BCF0C56D}"/>
          </ac:spMkLst>
        </pc:spChg>
        <pc:spChg chg="mod">
          <ac:chgData name="Daniel Khashabi" userId="62390808-c838-45e6-be59-d6fd0d208bc8" providerId="ADAL" clId="{0439EC8E-7C60-FD47-90A2-6D462D5C00F4}" dt="2023-01-11T00:57:24.502" v="503"/>
          <ac:spMkLst>
            <pc:docMk/>
            <pc:sldMk cId="590724948" sldId="1611"/>
            <ac:spMk id="63" creationId="{53052C9F-30AB-DCD7-6802-F10392EFA663}"/>
          </ac:spMkLst>
        </pc:spChg>
        <pc:spChg chg="mod">
          <ac:chgData name="Daniel Khashabi" userId="62390808-c838-45e6-be59-d6fd0d208bc8" providerId="ADAL" clId="{0439EC8E-7C60-FD47-90A2-6D462D5C00F4}" dt="2023-01-11T00:57:24.502" v="503"/>
          <ac:spMkLst>
            <pc:docMk/>
            <pc:sldMk cId="590724948" sldId="1611"/>
            <ac:spMk id="64" creationId="{06AC2E08-CA5A-4B42-69CB-12C009C8481B}"/>
          </ac:spMkLst>
        </pc:spChg>
        <pc:spChg chg="mod">
          <ac:chgData name="Daniel Khashabi" userId="62390808-c838-45e6-be59-d6fd0d208bc8" providerId="ADAL" clId="{0439EC8E-7C60-FD47-90A2-6D462D5C00F4}" dt="2023-01-11T00:57:24.502" v="503"/>
          <ac:spMkLst>
            <pc:docMk/>
            <pc:sldMk cId="590724948" sldId="1611"/>
            <ac:spMk id="65" creationId="{090BA7A6-12CB-8FC4-1962-4237260C4A22}"/>
          </ac:spMkLst>
        </pc:spChg>
        <pc:spChg chg="mod">
          <ac:chgData name="Daniel Khashabi" userId="62390808-c838-45e6-be59-d6fd0d208bc8" providerId="ADAL" clId="{0439EC8E-7C60-FD47-90A2-6D462D5C00F4}" dt="2023-01-11T00:57:24.502" v="503"/>
          <ac:spMkLst>
            <pc:docMk/>
            <pc:sldMk cId="590724948" sldId="1611"/>
            <ac:spMk id="70" creationId="{F8B30533-4510-FCE5-B2C9-9BE083838BE5}"/>
          </ac:spMkLst>
        </pc:spChg>
        <pc:spChg chg="mod">
          <ac:chgData name="Daniel Khashabi" userId="62390808-c838-45e6-be59-d6fd0d208bc8" providerId="ADAL" clId="{0439EC8E-7C60-FD47-90A2-6D462D5C00F4}" dt="2023-01-11T00:57:24.502" v="503"/>
          <ac:spMkLst>
            <pc:docMk/>
            <pc:sldMk cId="590724948" sldId="1611"/>
            <ac:spMk id="71" creationId="{1539C76B-D283-179F-B27F-6B0BC334DDDB}"/>
          </ac:spMkLst>
        </pc:spChg>
        <pc:spChg chg="mod">
          <ac:chgData name="Daniel Khashabi" userId="62390808-c838-45e6-be59-d6fd0d208bc8" providerId="ADAL" clId="{0439EC8E-7C60-FD47-90A2-6D462D5C00F4}" dt="2023-01-11T00:57:24.502" v="503"/>
          <ac:spMkLst>
            <pc:docMk/>
            <pc:sldMk cId="590724948" sldId="1611"/>
            <ac:spMk id="72" creationId="{6198D14A-B413-4D74-2253-B13CCCE0616C}"/>
          </ac:spMkLst>
        </pc:spChg>
        <pc:spChg chg="mod">
          <ac:chgData name="Daniel Khashabi" userId="62390808-c838-45e6-be59-d6fd0d208bc8" providerId="ADAL" clId="{0439EC8E-7C60-FD47-90A2-6D462D5C00F4}" dt="2023-01-11T00:57:24.502" v="503"/>
          <ac:spMkLst>
            <pc:docMk/>
            <pc:sldMk cId="590724948" sldId="1611"/>
            <ac:spMk id="74" creationId="{1162C052-9858-2BBA-884D-1F77AD757806}"/>
          </ac:spMkLst>
        </pc:spChg>
        <pc:spChg chg="mod">
          <ac:chgData name="Daniel Khashabi" userId="62390808-c838-45e6-be59-d6fd0d208bc8" providerId="ADAL" clId="{0439EC8E-7C60-FD47-90A2-6D462D5C00F4}" dt="2023-01-11T00:57:24.502" v="503"/>
          <ac:spMkLst>
            <pc:docMk/>
            <pc:sldMk cId="590724948" sldId="1611"/>
            <ac:spMk id="75" creationId="{41F57A2F-70C1-70F7-C14F-E523CD8D7FDA}"/>
          </ac:spMkLst>
        </pc:spChg>
        <pc:spChg chg="mod">
          <ac:chgData name="Daniel Khashabi" userId="62390808-c838-45e6-be59-d6fd0d208bc8" providerId="ADAL" clId="{0439EC8E-7C60-FD47-90A2-6D462D5C00F4}" dt="2023-01-11T00:57:24.502" v="503"/>
          <ac:spMkLst>
            <pc:docMk/>
            <pc:sldMk cId="590724948" sldId="1611"/>
            <ac:spMk id="77" creationId="{B8F5CA2E-8038-0DE0-214B-E52178FC30F9}"/>
          </ac:spMkLst>
        </pc:spChg>
        <pc:spChg chg="mod">
          <ac:chgData name="Daniel Khashabi" userId="62390808-c838-45e6-be59-d6fd0d208bc8" providerId="ADAL" clId="{0439EC8E-7C60-FD47-90A2-6D462D5C00F4}" dt="2023-01-11T00:57:24.502" v="503"/>
          <ac:spMkLst>
            <pc:docMk/>
            <pc:sldMk cId="590724948" sldId="1611"/>
            <ac:spMk id="78" creationId="{4421962E-9CC3-BCDC-097E-2A0CD6809D6D}"/>
          </ac:spMkLst>
        </pc:spChg>
        <pc:spChg chg="mod">
          <ac:chgData name="Daniel Khashabi" userId="62390808-c838-45e6-be59-d6fd0d208bc8" providerId="ADAL" clId="{0439EC8E-7C60-FD47-90A2-6D462D5C00F4}" dt="2023-01-11T00:57:24.502" v="503"/>
          <ac:spMkLst>
            <pc:docMk/>
            <pc:sldMk cId="590724948" sldId="1611"/>
            <ac:spMk id="79" creationId="{C164FD82-46A0-85AF-6BC4-99DD0022BFDD}"/>
          </ac:spMkLst>
        </pc:spChg>
      </pc:sldChg>
      <pc:sldChg chg="modSp add mod">
        <pc:chgData name="Daniel Khashabi" userId="62390808-c838-45e6-be59-d6fd0d208bc8" providerId="ADAL" clId="{0439EC8E-7C60-FD47-90A2-6D462D5C00F4}" dt="2023-01-11T00:57:24.502" v="503"/>
        <pc:sldMkLst>
          <pc:docMk/>
          <pc:sldMk cId="3169511776" sldId="1612"/>
        </pc:sldMkLst>
        <pc:spChg chg="mod">
          <ac:chgData name="Daniel Khashabi" userId="62390808-c838-45e6-be59-d6fd0d208bc8" providerId="ADAL" clId="{0439EC8E-7C60-FD47-90A2-6D462D5C00F4}" dt="2023-01-11T00:57:24.502" v="503"/>
          <ac:spMkLst>
            <pc:docMk/>
            <pc:sldMk cId="3169511776" sldId="1612"/>
            <ac:spMk id="4" creationId="{66E47F1C-C79A-1486-8DC5-943653E554A8}"/>
          </ac:spMkLst>
        </pc:spChg>
        <pc:spChg chg="mod">
          <ac:chgData name="Daniel Khashabi" userId="62390808-c838-45e6-be59-d6fd0d208bc8" providerId="ADAL" clId="{0439EC8E-7C60-FD47-90A2-6D462D5C00F4}" dt="2023-01-11T00:57:24.502" v="503"/>
          <ac:spMkLst>
            <pc:docMk/>
            <pc:sldMk cId="3169511776" sldId="1612"/>
            <ac:spMk id="5" creationId="{0996E6CE-4CCF-813C-64B9-448830884C29}"/>
          </ac:spMkLst>
        </pc:spChg>
        <pc:spChg chg="mod">
          <ac:chgData name="Daniel Khashabi" userId="62390808-c838-45e6-be59-d6fd0d208bc8" providerId="ADAL" clId="{0439EC8E-7C60-FD47-90A2-6D462D5C00F4}" dt="2023-01-11T00:57:24.502" v="503"/>
          <ac:spMkLst>
            <pc:docMk/>
            <pc:sldMk cId="3169511776" sldId="1612"/>
            <ac:spMk id="6" creationId="{2A0C8778-88E2-0944-059D-85BDD5C6A549}"/>
          </ac:spMkLst>
        </pc:spChg>
        <pc:spChg chg="mod">
          <ac:chgData name="Daniel Khashabi" userId="62390808-c838-45e6-be59-d6fd0d208bc8" providerId="ADAL" clId="{0439EC8E-7C60-FD47-90A2-6D462D5C00F4}" dt="2023-01-11T00:57:24.502" v="503"/>
          <ac:spMkLst>
            <pc:docMk/>
            <pc:sldMk cId="3169511776" sldId="1612"/>
            <ac:spMk id="7" creationId="{39461898-4387-EFE2-19F6-A757A28673A6}"/>
          </ac:spMkLst>
        </pc:spChg>
        <pc:spChg chg="mod">
          <ac:chgData name="Daniel Khashabi" userId="62390808-c838-45e6-be59-d6fd0d208bc8" providerId="ADAL" clId="{0439EC8E-7C60-FD47-90A2-6D462D5C00F4}" dt="2023-01-11T00:57:24.502" v="503"/>
          <ac:spMkLst>
            <pc:docMk/>
            <pc:sldMk cId="3169511776" sldId="1612"/>
            <ac:spMk id="8" creationId="{74E461D6-5837-F3B3-A53F-073118A3B85D}"/>
          </ac:spMkLst>
        </pc:spChg>
        <pc:spChg chg="mod">
          <ac:chgData name="Daniel Khashabi" userId="62390808-c838-45e6-be59-d6fd0d208bc8" providerId="ADAL" clId="{0439EC8E-7C60-FD47-90A2-6D462D5C00F4}" dt="2023-01-11T00:57:24.502" v="503"/>
          <ac:spMkLst>
            <pc:docMk/>
            <pc:sldMk cId="3169511776" sldId="1612"/>
            <ac:spMk id="9" creationId="{E215B509-F27A-53AD-A522-91F3073342BE}"/>
          </ac:spMkLst>
        </pc:spChg>
        <pc:spChg chg="mod">
          <ac:chgData name="Daniel Khashabi" userId="62390808-c838-45e6-be59-d6fd0d208bc8" providerId="ADAL" clId="{0439EC8E-7C60-FD47-90A2-6D462D5C00F4}" dt="2023-01-11T00:57:24.502" v="503"/>
          <ac:spMkLst>
            <pc:docMk/>
            <pc:sldMk cId="3169511776" sldId="1612"/>
            <ac:spMk id="10" creationId="{91BA1FD3-B7AA-33CC-60EC-5D9F502D3C1C}"/>
          </ac:spMkLst>
        </pc:spChg>
        <pc:spChg chg="mod">
          <ac:chgData name="Daniel Khashabi" userId="62390808-c838-45e6-be59-d6fd0d208bc8" providerId="ADAL" clId="{0439EC8E-7C60-FD47-90A2-6D462D5C00F4}" dt="2023-01-11T00:57:24.502" v="503"/>
          <ac:spMkLst>
            <pc:docMk/>
            <pc:sldMk cId="3169511776" sldId="1612"/>
            <ac:spMk id="15" creationId="{6D2400EA-94C6-D025-290F-D884FB0CE89D}"/>
          </ac:spMkLst>
        </pc:spChg>
        <pc:spChg chg="mod">
          <ac:chgData name="Daniel Khashabi" userId="62390808-c838-45e6-be59-d6fd0d208bc8" providerId="ADAL" clId="{0439EC8E-7C60-FD47-90A2-6D462D5C00F4}" dt="2023-01-11T00:57:24.502" v="503"/>
          <ac:spMkLst>
            <pc:docMk/>
            <pc:sldMk cId="3169511776" sldId="1612"/>
            <ac:spMk id="16" creationId="{A1D1865A-2018-7972-784B-DA6392D6D18C}"/>
          </ac:spMkLst>
        </pc:spChg>
        <pc:spChg chg="mod">
          <ac:chgData name="Daniel Khashabi" userId="62390808-c838-45e6-be59-d6fd0d208bc8" providerId="ADAL" clId="{0439EC8E-7C60-FD47-90A2-6D462D5C00F4}" dt="2023-01-11T00:57:24.502" v="503"/>
          <ac:spMkLst>
            <pc:docMk/>
            <pc:sldMk cId="3169511776" sldId="1612"/>
            <ac:spMk id="17" creationId="{851D2A31-C799-3D94-6D28-A70CAD429C3F}"/>
          </ac:spMkLst>
        </pc:spChg>
        <pc:spChg chg="mod">
          <ac:chgData name="Daniel Khashabi" userId="62390808-c838-45e6-be59-d6fd0d208bc8" providerId="ADAL" clId="{0439EC8E-7C60-FD47-90A2-6D462D5C00F4}" dt="2023-01-11T00:57:24.502" v="503"/>
          <ac:spMkLst>
            <pc:docMk/>
            <pc:sldMk cId="3169511776" sldId="1612"/>
            <ac:spMk id="18" creationId="{CC8B955F-53CA-0B24-ADC9-4BA802D38646}"/>
          </ac:spMkLst>
        </pc:spChg>
        <pc:spChg chg="mod">
          <ac:chgData name="Daniel Khashabi" userId="62390808-c838-45e6-be59-d6fd0d208bc8" providerId="ADAL" clId="{0439EC8E-7C60-FD47-90A2-6D462D5C00F4}" dt="2023-01-11T00:57:24.502" v="503"/>
          <ac:spMkLst>
            <pc:docMk/>
            <pc:sldMk cId="3169511776" sldId="1612"/>
            <ac:spMk id="19" creationId="{F7221F2C-E3CF-EC78-9713-4B5DF570BE14}"/>
          </ac:spMkLst>
        </pc:spChg>
        <pc:spChg chg="mod">
          <ac:chgData name="Daniel Khashabi" userId="62390808-c838-45e6-be59-d6fd0d208bc8" providerId="ADAL" clId="{0439EC8E-7C60-FD47-90A2-6D462D5C00F4}" dt="2023-01-11T00:57:24.502" v="503"/>
          <ac:spMkLst>
            <pc:docMk/>
            <pc:sldMk cId="3169511776" sldId="1612"/>
            <ac:spMk id="20" creationId="{BBF4471C-92E2-A432-1CAB-6A09449A9E19}"/>
          </ac:spMkLst>
        </pc:spChg>
        <pc:spChg chg="mod">
          <ac:chgData name="Daniel Khashabi" userId="62390808-c838-45e6-be59-d6fd0d208bc8" providerId="ADAL" clId="{0439EC8E-7C60-FD47-90A2-6D462D5C00F4}" dt="2023-01-11T00:57:24.502" v="503"/>
          <ac:spMkLst>
            <pc:docMk/>
            <pc:sldMk cId="3169511776" sldId="1612"/>
            <ac:spMk id="21" creationId="{905055E4-9398-4054-F9A4-DCAF202673D1}"/>
          </ac:spMkLst>
        </pc:spChg>
        <pc:spChg chg="mod">
          <ac:chgData name="Daniel Khashabi" userId="62390808-c838-45e6-be59-d6fd0d208bc8" providerId="ADAL" clId="{0439EC8E-7C60-FD47-90A2-6D462D5C00F4}" dt="2023-01-11T00:57:24.502" v="503"/>
          <ac:spMkLst>
            <pc:docMk/>
            <pc:sldMk cId="3169511776" sldId="1612"/>
            <ac:spMk id="22" creationId="{5F41F5D6-5AC0-E165-48FC-D590E73F1357}"/>
          </ac:spMkLst>
        </pc:spChg>
        <pc:spChg chg="mod">
          <ac:chgData name="Daniel Khashabi" userId="62390808-c838-45e6-be59-d6fd0d208bc8" providerId="ADAL" clId="{0439EC8E-7C60-FD47-90A2-6D462D5C00F4}" dt="2023-01-11T00:57:24.502" v="503"/>
          <ac:spMkLst>
            <pc:docMk/>
            <pc:sldMk cId="3169511776" sldId="1612"/>
            <ac:spMk id="25" creationId="{4F6FC934-D1B8-1707-6387-EECD02D5F991}"/>
          </ac:spMkLst>
        </pc:spChg>
        <pc:spChg chg="mod">
          <ac:chgData name="Daniel Khashabi" userId="62390808-c838-45e6-be59-d6fd0d208bc8" providerId="ADAL" clId="{0439EC8E-7C60-FD47-90A2-6D462D5C00F4}" dt="2023-01-11T00:57:24.502" v="503"/>
          <ac:spMkLst>
            <pc:docMk/>
            <pc:sldMk cId="3169511776" sldId="1612"/>
            <ac:spMk id="26" creationId="{082B7E43-F6AA-F2C8-6C31-C60686B3E19E}"/>
          </ac:spMkLst>
        </pc:spChg>
        <pc:spChg chg="mod">
          <ac:chgData name="Daniel Khashabi" userId="62390808-c838-45e6-be59-d6fd0d208bc8" providerId="ADAL" clId="{0439EC8E-7C60-FD47-90A2-6D462D5C00F4}" dt="2023-01-11T00:57:24.502" v="503"/>
          <ac:spMkLst>
            <pc:docMk/>
            <pc:sldMk cId="3169511776" sldId="1612"/>
            <ac:spMk id="27" creationId="{019C1802-AB76-2BB1-7CB7-AFC5A93C3371}"/>
          </ac:spMkLst>
        </pc:spChg>
        <pc:spChg chg="mod">
          <ac:chgData name="Daniel Khashabi" userId="62390808-c838-45e6-be59-d6fd0d208bc8" providerId="ADAL" clId="{0439EC8E-7C60-FD47-90A2-6D462D5C00F4}" dt="2023-01-11T00:57:24.502" v="503"/>
          <ac:spMkLst>
            <pc:docMk/>
            <pc:sldMk cId="3169511776" sldId="1612"/>
            <ac:spMk id="28" creationId="{1503E800-03F6-F0C7-19EB-098227C7B1E7}"/>
          </ac:spMkLst>
        </pc:spChg>
        <pc:spChg chg="mod">
          <ac:chgData name="Daniel Khashabi" userId="62390808-c838-45e6-be59-d6fd0d208bc8" providerId="ADAL" clId="{0439EC8E-7C60-FD47-90A2-6D462D5C00F4}" dt="2023-01-11T00:57:24.502" v="503"/>
          <ac:spMkLst>
            <pc:docMk/>
            <pc:sldMk cId="3169511776" sldId="1612"/>
            <ac:spMk id="29" creationId="{B7D58CA8-E1B2-BA35-0B8D-4B31986D64F8}"/>
          </ac:spMkLst>
        </pc:spChg>
        <pc:spChg chg="mod">
          <ac:chgData name="Daniel Khashabi" userId="62390808-c838-45e6-be59-d6fd0d208bc8" providerId="ADAL" clId="{0439EC8E-7C60-FD47-90A2-6D462D5C00F4}" dt="2023-01-11T00:57:24.502" v="503"/>
          <ac:spMkLst>
            <pc:docMk/>
            <pc:sldMk cId="3169511776" sldId="1612"/>
            <ac:spMk id="30" creationId="{9DBC8D66-39AD-808B-8BFC-CBB1558018AB}"/>
          </ac:spMkLst>
        </pc:spChg>
        <pc:spChg chg="mod">
          <ac:chgData name="Daniel Khashabi" userId="62390808-c838-45e6-be59-d6fd0d208bc8" providerId="ADAL" clId="{0439EC8E-7C60-FD47-90A2-6D462D5C00F4}" dt="2023-01-11T00:57:24.502" v="503"/>
          <ac:spMkLst>
            <pc:docMk/>
            <pc:sldMk cId="3169511776" sldId="1612"/>
            <ac:spMk id="37" creationId="{27FD3151-EC6F-D61B-FDC1-F6EF65C6E5F3}"/>
          </ac:spMkLst>
        </pc:spChg>
        <pc:spChg chg="mod">
          <ac:chgData name="Daniel Khashabi" userId="62390808-c838-45e6-be59-d6fd0d208bc8" providerId="ADAL" clId="{0439EC8E-7C60-FD47-90A2-6D462D5C00F4}" dt="2023-01-11T00:57:24.502" v="503"/>
          <ac:spMkLst>
            <pc:docMk/>
            <pc:sldMk cId="3169511776" sldId="1612"/>
            <ac:spMk id="38" creationId="{252A91A1-CCEE-D3E1-81E6-7361ED46B8B4}"/>
          </ac:spMkLst>
        </pc:spChg>
        <pc:spChg chg="mod">
          <ac:chgData name="Daniel Khashabi" userId="62390808-c838-45e6-be59-d6fd0d208bc8" providerId="ADAL" clId="{0439EC8E-7C60-FD47-90A2-6D462D5C00F4}" dt="2023-01-11T00:57:24.502" v="503"/>
          <ac:spMkLst>
            <pc:docMk/>
            <pc:sldMk cId="3169511776" sldId="1612"/>
            <ac:spMk id="39" creationId="{D8919D0B-03F6-75D2-67CE-700430048D0B}"/>
          </ac:spMkLst>
        </pc:spChg>
        <pc:spChg chg="mod">
          <ac:chgData name="Daniel Khashabi" userId="62390808-c838-45e6-be59-d6fd0d208bc8" providerId="ADAL" clId="{0439EC8E-7C60-FD47-90A2-6D462D5C00F4}" dt="2023-01-11T00:57:24.502" v="503"/>
          <ac:spMkLst>
            <pc:docMk/>
            <pc:sldMk cId="3169511776" sldId="1612"/>
            <ac:spMk id="40" creationId="{6EDAFD65-0267-8B63-C7D5-2DC5FB31B6F6}"/>
          </ac:spMkLst>
        </pc:spChg>
        <pc:spChg chg="mod">
          <ac:chgData name="Daniel Khashabi" userId="62390808-c838-45e6-be59-d6fd0d208bc8" providerId="ADAL" clId="{0439EC8E-7C60-FD47-90A2-6D462D5C00F4}" dt="2023-01-11T00:57:24.502" v="503"/>
          <ac:spMkLst>
            <pc:docMk/>
            <pc:sldMk cId="3169511776" sldId="1612"/>
            <ac:spMk id="41" creationId="{04BC61B6-BC9E-F8A3-C260-69462BEC6E18}"/>
          </ac:spMkLst>
        </pc:spChg>
        <pc:spChg chg="mod">
          <ac:chgData name="Daniel Khashabi" userId="62390808-c838-45e6-be59-d6fd0d208bc8" providerId="ADAL" clId="{0439EC8E-7C60-FD47-90A2-6D462D5C00F4}" dt="2023-01-11T00:57:24.502" v="503"/>
          <ac:spMkLst>
            <pc:docMk/>
            <pc:sldMk cId="3169511776" sldId="1612"/>
            <ac:spMk id="42" creationId="{9FCD99F5-C896-9DB4-024D-4E079E521DFC}"/>
          </ac:spMkLst>
        </pc:spChg>
        <pc:spChg chg="mod">
          <ac:chgData name="Daniel Khashabi" userId="62390808-c838-45e6-be59-d6fd0d208bc8" providerId="ADAL" clId="{0439EC8E-7C60-FD47-90A2-6D462D5C00F4}" dt="2023-01-11T00:57:24.502" v="503"/>
          <ac:spMkLst>
            <pc:docMk/>
            <pc:sldMk cId="3169511776" sldId="1612"/>
            <ac:spMk id="43" creationId="{8D029C79-5F2B-030D-5A58-E4A2E6A35E16}"/>
          </ac:spMkLst>
        </pc:spChg>
        <pc:spChg chg="mod">
          <ac:chgData name="Daniel Khashabi" userId="62390808-c838-45e6-be59-d6fd0d208bc8" providerId="ADAL" clId="{0439EC8E-7C60-FD47-90A2-6D462D5C00F4}" dt="2023-01-11T00:57:24.502" v="503"/>
          <ac:spMkLst>
            <pc:docMk/>
            <pc:sldMk cId="3169511776" sldId="1612"/>
            <ac:spMk id="44" creationId="{748C98E8-FBB9-C66C-5271-6685E2C5FB0D}"/>
          </ac:spMkLst>
        </pc:spChg>
        <pc:spChg chg="mod">
          <ac:chgData name="Daniel Khashabi" userId="62390808-c838-45e6-be59-d6fd0d208bc8" providerId="ADAL" clId="{0439EC8E-7C60-FD47-90A2-6D462D5C00F4}" dt="2023-01-11T00:57:24.502" v="503"/>
          <ac:spMkLst>
            <pc:docMk/>
            <pc:sldMk cId="3169511776" sldId="1612"/>
            <ac:spMk id="49" creationId="{A46EBD32-73FD-F055-706F-4F51AF97868B}"/>
          </ac:spMkLst>
        </pc:spChg>
        <pc:spChg chg="mod">
          <ac:chgData name="Daniel Khashabi" userId="62390808-c838-45e6-be59-d6fd0d208bc8" providerId="ADAL" clId="{0439EC8E-7C60-FD47-90A2-6D462D5C00F4}" dt="2023-01-11T00:57:24.502" v="503"/>
          <ac:spMkLst>
            <pc:docMk/>
            <pc:sldMk cId="3169511776" sldId="1612"/>
            <ac:spMk id="50" creationId="{4D79DD58-2134-ADAE-6AEF-A5E1905F8088}"/>
          </ac:spMkLst>
        </pc:spChg>
        <pc:spChg chg="mod">
          <ac:chgData name="Daniel Khashabi" userId="62390808-c838-45e6-be59-d6fd0d208bc8" providerId="ADAL" clId="{0439EC8E-7C60-FD47-90A2-6D462D5C00F4}" dt="2023-01-11T00:57:24.502" v="503"/>
          <ac:spMkLst>
            <pc:docMk/>
            <pc:sldMk cId="3169511776" sldId="1612"/>
            <ac:spMk id="51" creationId="{5751BECF-A130-5C11-8802-898107BEA07F}"/>
          </ac:spMkLst>
        </pc:spChg>
        <pc:spChg chg="mod">
          <ac:chgData name="Daniel Khashabi" userId="62390808-c838-45e6-be59-d6fd0d208bc8" providerId="ADAL" clId="{0439EC8E-7C60-FD47-90A2-6D462D5C00F4}" dt="2023-01-11T00:57:24.502" v="503"/>
          <ac:spMkLst>
            <pc:docMk/>
            <pc:sldMk cId="3169511776" sldId="1612"/>
            <ac:spMk id="60" creationId="{594A1929-FCFD-4119-F59F-07430367B6A8}"/>
          </ac:spMkLst>
        </pc:spChg>
        <pc:spChg chg="mod">
          <ac:chgData name="Daniel Khashabi" userId="62390808-c838-45e6-be59-d6fd0d208bc8" providerId="ADAL" clId="{0439EC8E-7C60-FD47-90A2-6D462D5C00F4}" dt="2023-01-11T00:57:24.502" v="503"/>
          <ac:spMkLst>
            <pc:docMk/>
            <pc:sldMk cId="3169511776" sldId="1612"/>
            <ac:spMk id="61" creationId="{0674880C-667E-1E98-D6F7-F1C6EBFA7453}"/>
          </ac:spMkLst>
        </pc:spChg>
        <pc:spChg chg="mod">
          <ac:chgData name="Daniel Khashabi" userId="62390808-c838-45e6-be59-d6fd0d208bc8" providerId="ADAL" clId="{0439EC8E-7C60-FD47-90A2-6D462D5C00F4}" dt="2023-01-11T00:57:24.502" v="503"/>
          <ac:spMkLst>
            <pc:docMk/>
            <pc:sldMk cId="3169511776" sldId="1612"/>
            <ac:spMk id="62" creationId="{0B1A8DB0-57D9-5A4A-3B6E-2BB2BCF0C56D}"/>
          </ac:spMkLst>
        </pc:spChg>
        <pc:spChg chg="mod">
          <ac:chgData name="Daniel Khashabi" userId="62390808-c838-45e6-be59-d6fd0d208bc8" providerId="ADAL" clId="{0439EC8E-7C60-FD47-90A2-6D462D5C00F4}" dt="2023-01-11T00:57:24.502" v="503"/>
          <ac:spMkLst>
            <pc:docMk/>
            <pc:sldMk cId="3169511776" sldId="1612"/>
            <ac:spMk id="63" creationId="{53052C9F-30AB-DCD7-6802-F10392EFA663}"/>
          </ac:spMkLst>
        </pc:spChg>
        <pc:spChg chg="mod">
          <ac:chgData name="Daniel Khashabi" userId="62390808-c838-45e6-be59-d6fd0d208bc8" providerId="ADAL" clId="{0439EC8E-7C60-FD47-90A2-6D462D5C00F4}" dt="2023-01-11T00:57:24.502" v="503"/>
          <ac:spMkLst>
            <pc:docMk/>
            <pc:sldMk cId="3169511776" sldId="1612"/>
            <ac:spMk id="64" creationId="{06AC2E08-CA5A-4B42-69CB-12C009C8481B}"/>
          </ac:spMkLst>
        </pc:spChg>
        <pc:spChg chg="mod">
          <ac:chgData name="Daniel Khashabi" userId="62390808-c838-45e6-be59-d6fd0d208bc8" providerId="ADAL" clId="{0439EC8E-7C60-FD47-90A2-6D462D5C00F4}" dt="2023-01-11T00:57:24.502" v="503"/>
          <ac:spMkLst>
            <pc:docMk/>
            <pc:sldMk cId="3169511776" sldId="1612"/>
            <ac:spMk id="65" creationId="{090BA7A6-12CB-8FC4-1962-4237260C4A22}"/>
          </ac:spMkLst>
        </pc:spChg>
        <pc:spChg chg="mod">
          <ac:chgData name="Daniel Khashabi" userId="62390808-c838-45e6-be59-d6fd0d208bc8" providerId="ADAL" clId="{0439EC8E-7C60-FD47-90A2-6D462D5C00F4}" dt="2023-01-11T00:57:24.502" v="503"/>
          <ac:spMkLst>
            <pc:docMk/>
            <pc:sldMk cId="3169511776" sldId="1612"/>
            <ac:spMk id="70" creationId="{F8B30533-4510-FCE5-B2C9-9BE083838BE5}"/>
          </ac:spMkLst>
        </pc:spChg>
        <pc:spChg chg="mod">
          <ac:chgData name="Daniel Khashabi" userId="62390808-c838-45e6-be59-d6fd0d208bc8" providerId="ADAL" clId="{0439EC8E-7C60-FD47-90A2-6D462D5C00F4}" dt="2023-01-11T00:57:24.502" v="503"/>
          <ac:spMkLst>
            <pc:docMk/>
            <pc:sldMk cId="3169511776" sldId="1612"/>
            <ac:spMk id="71" creationId="{1539C76B-D283-179F-B27F-6B0BC334DDDB}"/>
          </ac:spMkLst>
        </pc:spChg>
        <pc:spChg chg="mod">
          <ac:chgData name="Daniel Khashabi" userId="62390808-c838-45e6-be59-d6fd0d208bc8" providerId="ADAL" clId="{0439EC8E-7C60-FD47-90A2-6D462D5C00F4}" dt="2023-01-11T00:57:24.502" v="503"/>
          <ac:spMkLst>
            <pc:docMk/>
            <pc:sldMk cId="3169511776" sldId="1612"/>
            <ac:spMk id="72" creationId="{6198D14A-B413-4D74-2253-B13CCCE0616C}"/>
          </ac:spMkLst>
        </pc:spChg>
        <pc:spChg chg="mod">
          <ac:chgData name="Daniel Khashabi" userId="62390808-c838-45e6-be59-d6fd0d208bc8" providerId="ADAL" clId="{0439EC8E-7C60-FD47-90A2-6D462D5C00F4}" dt="2023-01-11T00:57:24.502" v="503"/>
          <ac:spMkLst>
            <pc:docMk/>
            <pc:sldMk cId="3169511776" sldId="1612"/>
            <ac:spMk id="73" creationId="{711D89AB-DE66-2B77-192B-DD226A7E3FC7}"/>
          </ac:spMkLst>
        </pc:spChg>
        <pc:spChg chg="mod">
          <ac:chgData name="Daniel Khashabi" userId="62390808-c838-45e6-be59-d6fd0d208bc8" providerId="ADAL" clId="{0439EC8E-7C60-FD47-90A2-6D462D5C00F4}" dt="2023-01-11T00:57:24.502" v="503"/>
          <ac:spMkLst>
            <pc:docMk/>
            <pc:sldMk cId="3169511776" sldId="1612"/>
            <ac:spMk id="74" creationId="{1162C052-9858-2BBA-884D-1F77AD757806}"/>
          </ac:spMkLst>
        </pc:spChg>
        <pc:spChg chg="mod">
          <ac:chgData name="Daniel Khashabi" userId="62390808-c838-45e6-be59-d6fd0d208bc8" providerId="ADAL" clId="{0439EC8E-7C60-FD47-90A2-6D462D5C00F4}" dt="2023-01-11T00:57:24.502" v="503"/>
          <ac:spMkLst>
            <pc:docMk/>
            <pc:sldMk cId="3169511776" sldId="1612"/>
            <ac:spMk id="76" creationId="{F6D10EC4-98AD-4E80-607E-F293C2ACF9D1}"/>
          </ac:spMkLst>
        </pc:spChg>
        <pc:spChg chg="mod">
          <ac:chgData name="Daniel Khashabi" userId="62390808-c838-45e6-be59-d6fd0d208bc8" providerId="ADAL" clId="{0439EC8E-7C60-FD47-90A2-6D462D5C00F4}" dt="2023-01-11T00:57:24.502" v="503"/>
          <ac:spMkLst>
            <pc:docMk/>
            <pc:sldMk cId="3169511776" sldId="1612"/>
            <ac:spMk id="79" creationId="{C164FD82-46A0-85AF-6BC4-99DD0022BFDD}"/>
          </ac:spMkLst>
        </pc:spChg>
        <pc:spChg chg="mod">
          <ac:chgData name="Daniel Khashabi" userId="62390808-c838-45e6-be59-d6fd0d208bc8" providerId="ADAL" clId="{0439EC8E-7C60-FD47-90A2-6D462D5C00F4}" dt="2023-01-11T00:57:24.502" v="503"/>
          <ac:spMkLst>
            <pc:docMk/>
            <pc:sldMk cId="3169511776" sldId="1612"/>
            <ac:spMk id="80" creationId="{1910C4F5-8206-ED07-6A9B-3B236A65148B}"/>
          </ac:spMkLst>
        </pc:spChg>
        <pc:spChg chg="mod">
          <ac:chgData name="Daniel Khashabi" userId="62390808-c838-45e6-be59-d6fd0d208bc8" providerId="ADAL" clId="{0439EC8E-7C60-FD47-90A2-6D462D5C00F4}" dt="2023-01-11T00:57:24.502" v="503"/>
          <ac:spMkLst>
            <pc:docMk/>
            <pc:sldMk cId="3169511776" sldId="1612"/>
            <ac:spMk id="81" creationId="{BFCA7D9C-67E5-47A6-55CF-D45A35009F88}"/>
          </ac:spMkLst>
        </pc:spChg>
        <pc:spChg chg="mod">
          <ac:chgData name="Daniel Khashabi" userId="62390808-c838-45e6-be59-d6fd0d208bc8" providerId="ADAL" clId="{0439EC8E-7C60-FD47-90A2-6D462D5C00F4}" dt="2023-01-11T00:57:24.502" v="503"/>
          <ac:spMkLst>
            <pc:docMk/>
            <pc:sldMk cId="3169511776" sldId="1612"/>
            <ac:spMk id="82" creationId="{566D775E-748E-C5E0-FC18-9065BE19C46B}"/>
          </ac:spMkLst>
        </pc:spChg>
        <pc:spChg chg="mod">
          <ac:chgData name="Daniel Khashabi" userId="62390808-c838-45e6-be59-d6fd0d208bc8" providerId="ADAL" clId="{0439EC8E-7C60-FD47-90A2-6D462D5C00F4}" dt="2023-01-11T00:57:24.502" v="503"/>
          <ac:spMkLst>
            <pc:docMk/>
            <pc:sldMk cId="3169511776" sldId="1612"/>
            <ac:spMk id="83" creationId="{225716CA-EC32-9765-8761-81D9A056D5BF}"/>
          </ac:spMkLst>
        </pc:spChg>
      </pc:sldChg>
      <pc:sldChg chg="modSp add mod">
        <pc:chgData name="Daniel Khashabi" userId="62390808-c838-45e6-be59-d6fd0d208bc8" providerId="ADAL" clId="{0439EC8E-7C60-FD47-90A2-6D462D5C00F4}" dt="2023-01-11T00:57:24.502" v="503"/>
        <pc:sldMkLst>
          <pc:docMk/>
          <pc:sldMk cId="609025459" sldId="1613"/>
        </pc:sldMkLst>
        <pc:spChg chg="mod">
          <ac:chgData name="Daniel Khashabi" userId="62390808-c838-45e6-be59-d6fd0d208bc8" providerId="ADAL" clId="{0439EC8E-7C60-FD47-90A2-6D462D5C00F4}" dt="2023-01-11T00:57:24.502" v="503"/>
          <ac:spMkLst>
            <pc:docMk/>
            <pc:sldMk cId="609025459" sldId="1613"/>
            <ac:spMk id="4" creationId="{66E47F1C-C79A-1486-8DC5-943653E554A8}"/>
          </ac:spMkLst>
        </pc:spChg>
        <pc:spChg chg="mod">
          <ac:chgData name="Daniel Khashabi" userId="62390808-c838-45e6-be59-d6fd0d208bc8" providerId="ADAL" clId="{0439EC8E-7C60-FD47-90A2-6D462D5C00F4}" dt="2023-01-11T00:57:24.502" v="503"/>
          <ac:spMkLst>
            <pc:docMk/>
            <pc:sldMk cId="609025459" sldId="1613"/>
            <ac:spMk id="5" creationId="{0996E6CE-4CCF-813C-64B9-448830884C29}"/>
          </ac:spMkLst>
        </pc:spChg>
        <pc:spChg chg="mod">
          <ac:chgData name="Daniel Khashabi" userId="62390808-c838-45e6-be59-d6fd0d208bc8" providerId="ADAL" clId="{0439EC8E-7C60-FD47-90A2-6D462D5C00F4}" dt="2023-01-11T00:57:24.502" v="503"/>
          <ac:spMkLst>
            <pc:docMk/>
            <pc:sldMk cId="609025459" sldId="1613"/>
            <ac:spMk id="6" creationId="{2A0C8778-88E2-0944-059D-85BDD5C6A549}"/>
          </ac:spMkLst>
        </pc:spChg>
        <pc:spChg chg="mod">
          <ac:chgData name="Daniel Khashabi" userId="62390808-c838-45e6-be59-d6fd0d208bc8" providerId="ADAL" clId="{0439EC8E-7C60-FD47-90A2-6D462D5C00F4}" dt="2023-01-11T00:57:24.502" v="503"/>
          <ac:spMkLst>
            <pc:docMk/>
            <pc:sldMk cId="609025459" sldId="1613"/>
            <ac:spMk id="7" creationId="{39461898-4387-EFE2-19F6-A757A28673A6}"/>
          </ac:spMkLst>
        </pc:spChg>
        <pc:spChg chg="mod">
          <ac:chgData name="Daniel Khashabi" userId="62390808-c838-45e6-be59-d6fd0d208bc8" providerId="ADAL" clId="{0439EC8E-7C60-FD47-90A2-6D462D5C00F4}" dt="2023-01-11T00:57:24.502" v="503"/>
          <ac:spMkLst>
            <pc:docMk/>
            <pc:sldMk cId="609025459" sldId="1613"/>
            <ac:spMk id="8" creationId="{74E461D6-5837-F3B3-A53F-073118A3B85D}"/>
          </ac:spMkLst>
        </pc:spChg>
        <pc:spChg chg="mod">
          <ac:chgData name="Daniel Khashabi" userId="62390808-c838-45e6-be59-d6fd0d208bc8" providerId="ADAL" clId="{0439EC8E-7C60-FD47-90A2-6D462D5C00F4}" dt="2023-01-11T00:57:24.502" v="503"/>
          <ac:spMkLst>
            <pc:docMk/>
            <pc:sldMk cId="609025459" sldId="1613"/>
            <ac:spMk id="9" creationId="{E215B509-F27A-53AD-A522-91F3073342BE}"/>
          </ac:spMkLst>
        </pc:spChg>
        <pc:spChg chg="mod">
          <ac:chgData name="Daniel Khashabi" userId="62390808-c838-45e6-be59-d6fd0d208bc8" providerId="ADAL" clId="{0439EC8E-7C60-FD47-90A2-6D462D5C00F4}" dt="2023-01-11T00:57:24.502" v="503"/>
          <ac:spMkLst>
            <pc:docMk/>
            <pc:sldMk cId="609025459" sldId="1613"/>
            <ac:spMk id="10" creationId="{91BA1FD3-B7AA-33CC-60EC-5D9F502D3C1C}"/>
          </ac:spMkLst>
        </pc:spChg>
        <pc:spChg chg="mod">
          <ac:chgData name="Daniel Khashabi" userId="62390808-c838-45e6-be59-d6fd0d208bc8" providerId="ADAL" clId="{0439EC8E-7C60-FD47-90A2-6D462D5C00F4}" dt="2023-01-11T00:57:24.502" v="503"/>
          <ac:spMkLst>
            <pc:docMk/>
            <pc:sldMk cId="609025459" sldId="1613"/>
            <ac:spMk id="15" creationId="{6D2400EA-94C6-D025-290F-D884FB0CE89D}"/>
          </ac:spMkLst>
        </pc:spChg>
        <pc:spChg chg="mod">
          <ac:chgData name="Daniel Khashabi" userId="62390808-c838-45e6-be59-d6fd0d208bc8" providerId="ADAL" clId="{0439EC8E-7C60-FD47-90A2-6D462D5C00F4}" dt="2023-01-11T00:57:24.502" v="503"/>
          <ac:spMkLst>
            <pc:docMk/>
            <pc:sldMk cId="609025459" sldId="1613"/>
            <ac:spMk id="16" creationId="{A1D1865A-2018-7972-784B-DA6392D6D18C}"/>
          </ac:spMkLst>
        </pc:spChg>
        <pc:spChg chg="mod">
          <ac:chgData name="Daniel Khashabi" userId="62390808-c838-45e6-be59-d6fd0d208bc8" providerId="ADAL" clId="{0439EC8E-7C60-FD47-90A2-6D462D5C00F4}" dt="2023-01-11T00:57:24.502" v="503"/>
          <ac:spMkLst>
            <pc:docMk/>
            <pc:sldMk cId="609025459" sldId="1613"/>
            <ac:spMk id="17" creationId="{851D2A31-C799-3D94-6D28-A70CAD429C3F}"/>
          </ac:spMkLst>
        </pc:spChg>
        <pc:spChg chg="mod">
          <ac:chgData name="Daniel Khashabi" userId="62390808-c838-45e6-be59-d6fd0d208bc8" providerId="ADAL" clId="{0439EC8E-7C60-FD47-90A2-6D462D5C00F4}" dt="2023-01-11T00:57:24.502" v="503"/>
          <ac:spMkLst>
            <pc:docMk/>
            <pc:sldMk cId="609025459" sldId="1613"/>
            <ac:spMk id="18" creationId="{CC8B955F-53CA-0B24-ADC9-4BA802D38646}"/>
          </ac:spMkLst>
        </pc:spChg>
        <pc:spChg chg="mod">
          <ac:chgData name="Daniel Khashabi" userId="62390808-c838-45e6-be59-d6fd0d208bc8" providerId="ADAL" clId="{0439EC8E-7C60-FD47-90A2-6D462D5C00F4}" dt="2023-01-11T00:57:24.502" v="503"/>
          <ac:spMkLst>
            <pc:docMk/>
            <pc:sldMk cId="609025459" sldId="1613"/>
            <ac:spMk id="19" creationId="{F7221F2C-E3CF-EC78-9713-4B5DF570BE14}"/>
          </ac:spMkLst>
        </pc:spChg>
        <pc:spChg chg="mod">
          <ac:chgData name="Daniel Khashabi" userId="62390808-c838-45e6-be59-d6fd0d208bc8" providerId="ADAL" clId="{0439EC8E-7C60-FD47-90A2-6D462D5C00F4}" dt="2023-01-11T00:57:24.502" v="503"/>
          <ac:spMkLst>
            <pc:docMk/>
            <pc:sldMk cId="609025459" sldId="1613"/>
            <ac:spMk id="20" creationId="{BBF4471C-92E2-A432-1CAB-6A09449A9E19}"/>
          </ac:spMkLst>
        </pc:spChg>
        <pc:spChg chg="mod">
          <ac:chgData name="Daniel Khashabi" userId="62390808-c838-45e6-be59-d6fd0d208bc8" providerId="ADAL" clId="{0439EC8E-7C60-FD47-90A2-6D462D5C00F4}" dt="2023-01-11T00:57:24.502" v="503"/>
          <ac:spMkLst>
            <pc:docMk/>
            <pc:sldMk cId="609025459" sldId="1613"/>
            <ac:spMk id="21" creationId="{905055E4-9398-4054-F9A4-DCAF202673D1}"/>
          </ac:spMkLst>
        </pc:spChg>
        <pc:spChg chg="mod">
          <ac:chgData name="Daniel Khashabi" userId="62390808-c838-45e6-be59-d6fd0d208bc8" providerId="ADAL" clId="{0439EC8E-7C60-FD47-90A2-6D462D5C00F4}" dt="2023-01-11T00:57:24.502" v="503"/>
          <ac:spMkLst>
            <pc:docMk/>
            <pc:sldMk cId="609025459" sldId="1613"/>
            <ac:spMk id="22" creationId="{5F41F5D6-5AC0-E165-48FC-D590E73F1357}"/>
          </ac:spMkLst>
        </pc:spChg>
        <pc:spChg chg="mod">
          <ac:chgData name="Daniel Khashabi" userId="62390808-c838-45e6-be59-d6fd0d208bc8" providerId="ADAL" clId="{0439EC8E-7C60-FD47-90A2-6D462D5C00F4}" dt="2023-01-11T00:57:24.502" v="503"/>
          <ac:spMkLst>
            <pc:docMk/>
            <pc:sldMk cId="609025459" sldId="1613"/>
            <ac:spMk id="25" creationId="{4F6FC934-D1B8-1707-6387-EECD02D5F991}"/>
          </ac:spMkLst>
        </pc:spChg>
        <pc:spChg chg="mod">
          <ac:chgData name="Daniel Khashabi" userId="62390808-c838-45e6-be59-d6fd0d208bc8" providerId="ADAL" clId="{0439EC8E-7C60-FD47-90A2-6D462D5C00F4}" dt="2023-01-11T00:57:24.502" v="503"/>
          <ac:spMkLst>
            <pc:docMk/>
            <pc:sldMk cId="609025459" sldId="1613"/>
            <ac:spMk id="26" creationId="{082B7E43-F6AA-F2C8-6C31-C60686B3E19E}"/>
          </ac:spMkLst>
        </pc:spChg>
        <pc:spChg chg="mod">
          <ac:chgData name="Daniel Khashabi" userId="62390808-c838-45e6-be59-d6fd0d208bc8" providerId="ADAL" clId="{0439EC8E-7C60-FD47-90A2-6D462D5C00F4}" dt="2023-01-11T00:57:24.502" v="503"/>
          <ac:spMkLst>
            <pc:docMk/>
            <pc:sldMk cId="609025459" sldId="1613"/>
            <ac:spMk id="27" creationId="{019C1802-AB76-2BB1-7CB7-AFC5A93C3371}"/>
          </ac:spMkLst>
        </pc:spChg>
        <pc:spChg chg="mod">
          <ac:chgData name="Daniel Khashabi" userId="62390808-c838-45e6-be59-d6fd0d208bc8" providerId="ADAL" clId="{0439EC8E-7C60-FD47-90A2-6D462D5C00F4}" dt="2023-01-11T00:57:24.502" v="503"/>
          <ac:spMkLst>
            <pc:docMk/>
            <pc:sldMk cId="609025459" sldId="1613"/>
            <ac:spMk id="28" creationId="{1503E800-03F6-F0C7-19EB-098227C7B1E7}"/>
          </ac:spMkLst>
        </pc:spChg>
        <pc:spChg chg="mod">
          <ac:chgData name="Daniel Khashabi" userId="62390808-c838-45e6-be59-d6fd0d208bc8" providerId="ADAL" clId="{0439EC8E-7C60-FD47-90A2-6D462D5C00F4}" dt="2023-01-11T00:57:24.502" v="503"/>
          <ac:spMkLst>
            <pc:docMk/>
            <pc:sldMk cId="609025459" sldId="1613"/>
            <ac:spMk id="29" creationId="{B7D58CA8-E1B2-BA35-0B8D-4B31986D64F8}"/>
          </ac:spMkLst>
        </pc:spChg>
        <pc:spChg chg="mod">
          <ac:chgData name="Daniel Khashabi" userId="62390808-c838-45e6-be59-d6fd0d208bc8" providerId="ADAL" clId="{0439EC8E-7C60-FD47-90A2-6D462D5C00F4}" dt="2023-01-11T00:57:24.502" v="503"/>
          <ac:spMkLst>
            <pc:docMk/>
            <pc:sldMk cId="609025459" sldId="1613"/>
            <ac:spMk id="30" creationId="{9DBC8D66-39AD-808B-8BFC-CBB1558018AB}"/>
          </ac:spMkLst>
        </pc:spChg>
        <pc:spChg chg="mod">
          <ac:chgData name="Daniel Khashabi" userId="62390808-c838-45e6-be59-d6fd0d208bc8" providerId="ADAL" clId="{0439EC8E-7C60-FD47-90A2-6D462D5C00F4}" dt="2023-01-11T00:57:24.502" v="503"/>
          <ac:spMkLst>
            <pc:docMk/>
            <pc:sldMk cId="609025459" sldId="1613"/>
            <ac:spMk id="37" creationId="{27FD3151-EC6F-D61B-FDC1-F6EF65C6E5F3}"/>
          </ac:spMkLst>
        </pc:spChg>
        <pc:spChg chg="mod">
          <ac:chgData name="Daniel Khashabi" userId="62390808-c838-45e6-be59-d6fd0d208bc8" providerId="ADAL" clId="{0439EC8E-7C60-FD47-90A2-6D462D5C00F4}" dt="2023-01-11T00:57:24.502" v="503"/>
          <ac:spMkLst>
            <pc:docMk/>
            <pc:sldMk cId="609025459" sldId="1613"/>
            <ac:spMk id="38" creationId="{252A91A1-CCEE-D3E1-81E6-7361ED46B8B4}"/>
          </ac:spMkLst>
        </pc:spChg>
        <pc:spChg chg="mod">
          <ac:chgData name="Daniel Khashabi" userId="62390808-c838-45e6-be59-d6fd0d208bc8" providerId="ADAL" clId="{0439EC8E-7C60-FD47-90A2-6D462D5C00F4}" dt="2023-01-11T00:57:24.502" v="503"/>
          <ac:spMkLst>
            <pc:docMk/>
            <pc:sldMk cId="609025459" sldId="1613"/>
            <ac:spMk id="39" creationId="{D8919D0B-03F6-75D2-67CE-700430048D0B}"/>
          </ac:spMkLst>
        </pc:spChg>
        <pc:spChg chg="mod">
          <ac:chgData name="Daniel Khashabi" userId="62390808-c838-45e6-be59-d6fd0d208bc8" providerId="ADAL" clId="{0439EC8E-7C60-FD47-90A2-6D462D5C00F4}" dt="2023-01-11T00:57:24.502" v="503"/>
          <ac:spMkLst>
            <pc:docMk/>
            <pc:sldMk cId="609025459" sldId="1613"/>
            <ac:spMk id="40" creationId="{6EDAFD65-0267-8B63-C7D5-2DC5FB31B6F6}"/>
          </ac:spMkLst>
        </pc:spChg>
        <pc:spChg chg="mod">
          <ac:chgData name="Daniel Khashabi" userId="62390808-c838-45e6-be59-d6fd0d208bc8" providerId="ADAL" clId="{0439EC8E-7C60-FD47-90A2-6D462D5C00F4}" dt="2023-01-11T00:57:24.502" v="503"/>
          <ac:spMkLst>
            <pc:docMk/>
            <pc:sldMk cId="609025459" sldId="1613"/>
            <ac:spMk id="41" creationId="{04BC61B6-BC9E-F8A3-C260-69462BEC6E18}"/>
          </ac:spMkLst>
        </pc:spChg>
        <pc:spChg chg="mod">
          <ac:chgData name="Daniel Khashabi" userId="62390808-c838-45e6-be59-d6fd0d208bc8" providerId="ADAL" clId="{0439EC8E-7C60-FD47-90A2-6D462D5C00F4}" dt="2023-01-11T00:57:24.502" v="503"/>
          <ac:spMkLst>
            <pc:docMk/>
            <pc:sldMk cId="609025459" sldId="1613"/>
            <ac:spMk id="42" creationId="{9FCD99F5-C896-9DB4-024D-4E079E521DFC}"/>
          </ac:spMkLst>
        </pc:spChg>
        <pc:spChg chg="mod">
          <ac:chgData name="Daniel Khashabi" userId="62390808-c838-45e6-be59-d6fd0d208bc8" providerId="ADAL" clId="{0439EC8E-7C60-FD47-90A2-6D462D5C00F4}" dt="2023-01-11T00:57:24.502" v="503"/>
          <ac:spMkLst>
            <pc:docMk/>
            <pc:sldMk cId="609025459" sldId="1613"/>
            <ac:spMk id="43" creationId="{8D029C79-5F2B-030D-5A58-E4A2E6A35E16}"/>
          </ac:spMkLst>
        </pc:spChg>
        <pc:spChg chg="mod">
          <ac:chgData name="Daniel Khashabi" userId="62390808-c838-45e6-be59-d6fd0d208bc8" providerId="ADAL" clId="{0439EC8E-7C60-FD47-90A2-6D462D5C00F4}" dt="2023-01-11T00:57:24.502" v="503"/>
          <ac:spMkLst>
            <pc:docMk/>
            <pc:sldMk cId="609025459" sldId="1613"/>
            <ac:spMk id="44" creationId="{748C98E8-FBB9-C66C-5271-6685E2C5FB0D}"/>
          </ac:spMkLst>
        </pc:spChg>
        <pc:spChg chg="mod">
          <ac:chgData name="Daniel Khashabi" userId="62390808-c838-45e6-be59-d6fd0d208bc8" providerId="ADAL" clId="{0439EC8E-7C60-FD47-90A2-6D462D5C00F4}" dt="2023-01-11T00:57:24.502" v="503"/>
          <ac:spMkLst>
            <pc:docMk/>
            <pc:sldMk cId="609025459" sldId="1613"/>
            <ac:spMk id="49" creationId="{A46EBD32-73FD-F055-706F-4F51AF97868B}"/>
          </ac:spMkLst>
        </pc:spChg>
        <pc:spChg chg="mod">
          <ac:chgData name="Daniel Khashabi" userId="62390808-c838-45e6-be59-d6fd0d208bc8" providerId="ADAL" clId="{0439EC8E-7C60-FD47-90A2-6D462D5C00F4}" dt="2023-01-11T00:57:24.502" v="503"/>
          <ac:spMkLst>
            <pc:docMk/>
            <pc:sldMk cId="609025459" sldId="1613"/>
            <ac:spMk id="50" creationId="{4D79DD58-2134-ADAE-6AEF-A5E1905F8088}"/>
          </ac:spMkLst>
        </pc:spChg>
        <pc:spChg chg="mod">
          <ac:chgData name="Daniel Khashabi" userId="62390808-c838-45e6-be59-d6fd0d208bc8" providerId="ADAL" clId="{0439EC8E-7C60-FD47-90A2-6D462D5C00F4}" dt="2023-01-11T00:57:24.502" v="503"/>
          <ac:spMkLst>
            <pc:docMk/>
            <pc:sldMk cId="609025459" sldId="1613"/>
            <ac:spMk id="51" creationId="{672721B1-0845-D71D-18E4-9B37ABD2D512}"/>
          </ac:spMkLst>
        </pc:spChg>
        <pc:spChg chg="mod">
          <ac:chgData name="Daniel Khashabi" userId="62390808-c838-45e6-be59-d6fd0d208bc8" providerId="ADAL" clId="{0439EC8E-7C60-FD47-90A2-6D462D5C00F4}" dt="2023-01-11T00:57:24.502" v="503"/>
          <ac:spMkLst>
            <pc:docMk/>
            <pc:sldMk cId="609025459" sldId="1613"/>
            <ac:spMk id="60" creationId="{594A1929-FCFD-4119-F59F-07430367B6A8}"/>
          </ac:spMkLst>
        </pc:spChg>
        <pc:spChg chg="mod">
          <ac:chgData name="Daniel Khashabi" userId="62390808-c838-45e6-be59-d6fd0d208bc8" providerId="ADAL" clId="{0439EC8E-7C60-FD47-90A2-6D462D5C00F4}" dt="2023-01-11T00:57:24.502" v="503"/>
          <ac:spMkLst>
            <pc:docMk/>
            <pc:sldMk cId="609025459" sldId="1613"/>
            <ac:spMk id="61" creationId="{0674880C-667E-1E98-D6F7-F1C6EBFA7453}"/>
          </ac:spMkLst>
        </pc:spChg>
        <pc:spChg chg="mod">
          <ac:chgData name="Daniel Khashabi" userId="62390808-c838-45e6-be59-d6fd0d208bc8" providerId="ADAL" clId="{0439EC8E-7C60-FD47-90A2-6D462D5C00F4}" dt="2023-01-11T00:57:24.502" v="503"/>
          <ac:spMkLst>
            <pc:docMk/>
            <pc:sldMk cId="609025459" sldId="1613"/>
            <ac:spMk id="62" creationId="{0B1A8DB0-57D9-5A4A-3B6E-2BB2BCF0C56D}"/>
          </ac:spMkLst>
        </pc:spChg>
        <pc:spChg chg="mod">
          <ac:chgData name="Daniel Khashabi" userId="62390808-c838-45e6-be59-d6fd0d208bc8" providerId="ADAL" clId="{0439EC8E-7C60-FD47-90A2-6D462D5C00F4}" dt="2023-01-11T00:57:24.502" v="503"/>
          <ac:spMkLst>
            <pc:docMk/>
            <pc:sldMk cId="609025459" sldId="1613"/>
            <ac:spMk id="63" creationId="{53052C9F-30AB-DCD7-6802-F10392EFA663}"/>
          </ac:spMkLst>
        </pc:spChg>
        <pc:spChg chg="mod">
          <ac:chgData name="Daniel Khashabi" userId="62390808-c838-45e6-be59-d6fd0d208bc8" providerId="ADAL" clId="{0439EC8E-7C60-FD47-90A2-6D462D5C00F4}" dt="2023-01-11T00:57:24.502" v="503"/>
          <ac:spMkLst>
            <pc:docMk/>
            <pc:sldMk cId="609025459" sldId="1613"/>
            <ac:spMk id="64" creationId="{06AC2E08-CA5A-4B42-69CB-12C009C8481B}"/>
          </ac:spMkLst>
        </pc:spChg>
        <pc:spChg chg="mod">
          <ac:chgData name="Daniel Khashabi" userId="62390808-c838-45e6-be59-d6fd0d208bc8" providerId="ADAL" clId="{0439EC8E-7C60-FD47-90A2-6D462D5C00F4}" dt="2023-01-11T00:57:24.502" v="503"/>
          <ac:spMkLst>
            <pc:docMk/>
            <pc:sldMk cId="609025459" sldId="1613"/>
            <ac:spMk id="65" creationId="{090BA7A6-12CB-8FC4-1962-4237260C4A22}"/>
          </ac:spMkLst>
        </pc:spChg>
        <pc:spChg chg="mod">
          <ac:chgData name="Daniel Khashabi" userId="62390808-c838-45e6-be59-d6fd0d208bc8" providerId="ADAL" clId="{0439EC8E-7C60-FD47-90A2-6D462D5C00F4}" dt="2023-01-11T00:57:24.502" v="503"/>
          <ac:spMkLst>
            <pc:docMk/>
            <pc:sldMk cId="609025459" sldId="1613"/>
            <ac:spMk id="70" creationId="{F8B30533-4510-FCE5-B2C9-9BE083838BE5}"/>
          </ac:spMkLst>
        </pc:spChg>
        <pc:spChg chg="mod">
          <ac:chgData name="Daniel Khashabi" userId="62390808-c838-45e6-be59-d6fd0d208bc8" providerId="ADAL" clId="{0439EC8E-7C60-FD47-90A2-6D462D5C00F4}" dt="2023-01-11T00:57:24.502" v="503"/>
          <ac:spMkLst>
            <pc:docMk/>
            <pc:sldMk cId="609025459" sldId="1613"/>
            <ac:spMk id="71" creationId="{1539C76B-D283-179F-B27F-6B0BC334DDDB}"/>
          </ac:spMkLst>
        </pc:spChg>
        <pc:spChg chg="mod">
          <ac:chgData name="Daniel Khashabi" userId="62390808-c838-45e6-be59-d6fd0d208bc8" providerId="ADAL" clId="{0439EC8E-7C60-FD47-90A2-6D462D5C00F4}" dt="2023-01-11T00:57:24.502" v="503"/>
          <ac:spMkLst>
            <pc:docMk/>
            <pc:sldMk cId="609025459" sldId="1613"/>
            <ac:spMk id="72" creationId="{6198D14A-B413-4D74-2253-B13CCCE0616C}"/>
          </ac:spMkLst>
        </pc:spChg>
        <pc:spChg chg="mod">
          <ac:chgData name="Daniel Khashabi" userId="62390808-c838-45e6-be59-d6fd0d208bc8" providerId="ADAL" clId="{0439EC8E-7C60-FD47-90A2-6D462D5C00F4}" dt="2023-01-11T00:57:24.502" v="503"/>
          <ac:spMkLst>
            <pc:docMk/>
            <pc:sldMk cId="609025459" sldId="1613"/>
            <ac:spMk id="73" creationId="{711D89AB-DE66-2B77-192B-DD226A7E3FC7}"/>
          </ac:spMkLst>
        </pc:spChg>
        <pc:spChg chg="mod">
          <ac:chgData name="Daniel Khashabi" userId="62390808-c838-45e6-be59-d6fd0d208bc8" providerId="ADAL" clId="{0439EC8E-7C60-FD47-90A2-6D462D5C00F4}" dt="2023-01-11T00:57:24.502" v="503"/>
          <ac:spMkLst>
            <pc:docMk/>
            <pc:sldMk cId="609025459" sldId="1613"/>
            <ac:spMk id="74" creationId="{1162C052-9858-2BBA-884D-1F77AD757806}"/>
          </ac:spMkLst>
        </pc:spChg>
        <pc:spChg chg="mod">
          <ac:chgData name="Daniel Khashabi" userId="62390808-c838-45e6-be59-d6fd0d208bc8" providerId="ADAL" clId="{0439EC8E-7C60-FD47-90A2-6D462D5C00F4}" dt="2023-01-11T00:57:24.502" v="503"/>
          <ac:spMkLst>
            <pc:docMk/>
            <pc:sldMk cId="609025459" sldId="1613"/>
            <ac:spMk id="76" creationId="{F6D10EC4-98AD-4E80-607E-F293C2ACF9D1}"/>
          </ac:spMkLst>
        </pc:spChg>
        <pc:spChg chg="mod">
          <ac:chgData name="Daniel Khashabi" userId="62390808-c838-45e6-be59-d6fd0d208bc8" providerId="ADAL" clId="{0439EC8E-7C60-FD47-90A2-6D462D5C00F4}" dt="2023-01-11T00:57:24.502" v="503"/>
          <ac:spMkLst>
            <pc:docMk/>
            <pc:sldMk cId="609025459" sldId="1613"/>
            <ac:spMk id="78" creationId="{AE88C546-7DB8-32D8-74D0-2F2788ABF7F6}"/>
          </ac:spMkLst>
        </pc:spChg>
        <pc:spChg chg="mod">
          <ac:chgData name="Daniel Khashabi" userId="62390808-c838-45e6-be59-d6fd0d208bc8" providerId="ADAL" clId="{0439EC8E-7C60-FD47-90A2-6D462D5C00F4}" dt="2023-01-11T00:57:24.502" v="503"/>
          <ac:spMkLst>
            <pc:docMk/>
            <pc:sldMk cId="609025459" sldId="1613"/>
            <ac:spMk id="79" creationId="{C164FD82-46A0-85AF-6BC4-99DD0022BFDD}"/>
          </ac:spMkLst>
        </pc:spChg>
        <pc:spChg chg="mod">
          <ac:chgData name="Daniel Khashabi" userId="62390808-c838-45e6-be59-d6fd0d208bc8" providerId="ADAL" clId="{0439EC8E-7C60-FD47-90A2-6D462D5C00F4}" dt="2023-01-11T00:57:24.502" v="503"/>
          <ac:spMkLst>
            <pc:docMk/>
            <pc:sldMk cId="609025459" sldId="1613"/>
            <ac:spMk id="80" creationId="{1910C4F5-8206-ED07-6A9B-3B236A65148B}"/>
          </ac:spMkLst>
        </pc:spChg>
        <pc:spChg chg="mod">
          <ac:chgData name="Daniel Khashabi" userId="62390808-c838-45e6-be59-d6fd0d208bc8" providerId="ADAL" clId="{0439EC8E-7C60-FD47-90A2-6D462D5C00F4}" dt="2023-01-11T00:57:24.502" v="503"/>
          <ac:spMkLst>
            <pc:docMk/>
            <pc:sldMk cId="609025459" sldId="1613"/>
            <ac:spMk id="81" creationId="{BFCA7D9C-67E5-47A6-55CF-D45A35009F88}"/>
          </ac:spMkLst>
        </pc:spChg>
        <pc:spChg chg="mod">
          <ac:chgData name="Daniel Khashabi" userId="62390808-c838-45e6-be59-d6fd0d208bc8" providerId="ADAL" clId="{0439EC8E-7C60-FD47-90A2-6D462D5C00F4}" dt="2023-01-11T00:57:24.502" v="503"/>
          <ac:spMkLst>
            <pc:docMk/>
            <pc:sldMk cId="609025459" sldId="1613"/>
            <ac:spMk id="82" creationId="{566D775E-748E-C5E0-FC18-9065BE19C46B}"/>
          </ac:spMkLst>
        </pc:spChg>
        <pc:spChg chg="mod">
          <ac:chgData name="Daniel Khashabi" userId="62390808-c838-45e6-be59-d6fd0d208bc8" providerId="ADAL" clId="{0439EC8E-7C60-FD47-90A2-6D462D5C00F4}" dt="2023-01-11T00:57:24.502" v="503"/>
          <ac:spMkLst>
            <pc:docMk/>
            <pc:sldMk cId="609025459" sldId="1613"/>
            <ac:spMk id="93" creationId="{BC311B3C-A334-1F24-F1D1-F971EFD3651A}"/>
          </ac:spMkLst>
        </pc:spChg>
        <pc:spChg chg="mod">
          <ac:chgData name="Daniel Khashabi" userId="62390808-c838-45e6-be59-d6fd0d208bc8" providerId="ADAL" clId="{0439EC8E-7C60-FD47-90A2-6D462D5C00F4}" dt="2023-01-11T00:57:24.502" v="503"/>
          <ac:spMkLst>
            <pc:docMk/>
            <pc:sldMk cId="609025459" sldId="1613"/>
            <ac:spMk id="95" creationId="{DBBDAA60-18C7-93EF-DE12-388812D0C97C}"/>
          </ac:spMkLst>
        </pc:spChg>
        <pc:spChg chg="mod">
          <ac:chgData name="Daniel Khashabi" userId="62390808-c838-45e6-be59-d6fd0d208bc8" providerId="ADAL" clId="{0439EC8E-7C60-FD47-90A2-6D462D5C00F4}" dt="2023-01-11T00:57:24.502" v="503"/>
          <ac:spMkLst>
            <pc:docMk/>
            <pc:sldMk cId="609025459" sldId="1613"/>
            <ac:spMk id="107" creationId="{9A7EF8D7-7CE7-1202-634A-47B32212A1B6}"/>
          </ac:spMkLst>
        </pc:spChg>
        <pc:spChg chg="mod">
          <ac:chgData name="Daniel Khashabi" userId="62390808-c838-45e6-be59-d6fd0d208bc8" providerId="ADAL" clId="{0439EC8E-7C60-FD47-90A2-6D462D5C00F4}" dt="2023-01-11T00:57:24.502" v="503"/>
          <ac:spMkLst>
            <pc:docMk/>
            <pc:sldMk cId="609025459" sldId="1613"/>
            <ac:spMk id="114" creationId="{C000C909-CBBF-C660-871D-271DDB8F9E99}"/>
          </ac:spMkLst>
        </pc:spChg>
        <pc:spChg chg="mod">
          <ac:chgData name="Daniel Khashabi" userId="62390808-c838-45e6-be59-d6fd0d208bc8" providerId="ADAL" clId="{0439EC8E-7C60-FD47-90A2-6D462D5C00F4}" dt="2023-01-11T00:57:24.502" v="503"/>
          <ac:spMkLst>
            <pc:docMk/>
            <pc:sldMk cId="609025459" sldId="1613"/>
            <ac:spMk id="121" creationId="{8F3671AF-D0ED-7898-CAD9-D4A5E410F115}"/>
          </ac:spMkLst>
        </pc:spChg>
        <pc:spChg chg="mod">
          <ac:chgData name="Daniel Khashabi" userId="62390808-c838-45e6-be59-d6fd0d208bc8" providerId="ADAL" clId="{0439EC8E-7C60-FD47-90A2-6D462D5C00F4}" dt="2023-01-11T00:57:24.502" v="503"/>
          <ac:spMkLst>
            <pc:docMk/>
            <pc:sldMk cId="609025459" sldId="1613"/>
            <ac:spMk id="154" creationId="{0E1A55C4-99E6-7E32-4228-7F1BC7BE6651}"/>
          </ac:spMkLst>
        </pc:spChg>
      </pc:sldChg>
      <pc:sldChg chg="modSp add mod">
        <pc:chgData name="Daniel Khashabi" userId="62390808-c838-45e6-be59-d6fd0d208bc8" providerId="ADAL" clId="{0439EC8E-7C60-FD47-90A2-6D462D5C00F4}" dt="2023-01-11T00:57:24.502" v="503"/>
        <pc:sldMkLst>
          <pc:docMk/>
          <pc:sldMk cId="670089029" sldId="1614"/>
        </pc:sldMkLst>
        <pc:spChg chg="mod">
          <ac:chgData name="Daniel Khashabi" userId="62390808-c838-45e6-be59-d6fd0d208bc8" providerId="ADAL" clId="{0439EC8E-7C60-FD47-90A2-6D462D5C00F4}" dt="2023-01-11T00:49:57.353" v="189" actId="27636"/>
          <ac:spMkLst>
            <pc:docMk/>
            <pc:sldMk cId="670089029" sldId="1614"/>
            <ac:spMk id="2" creationId="{821DC7F3-D1C9-F413-2375-6822BE3DC77B}"/>
          </ac:spMkLst>
        </pc:spChg>
        <pc:spChg chg="mod">
          <ac:chgData name="Daniel Khashabi" userId="62390808-c838-45e6-be59-d6fd0d208bc8" providerId="ADAL" clId="{0439EC8E-7C60-FD47-90A2-6D462D5C00F4}" dt="2023-01-11T00:57:24.502" v="503"/>
          <ac:spMkLst>
            <pc:docMk/>
            <pc:sldMk cId="670089029" sldId="1614"/>
            <ac:spMk id="4" creationId="{438D3EB4-22DC-1ECF-ED9B-ACF5D672EEE8}"/>
          </ac:spMkLst>
        </pc:spChg>
      </pc:sldChg>
      <pc:sldChg chg="modSp add mod modNotes">
        <pc:chgData name="Daniel Khashabi" userId="62390808-c838-45e6-be59-d6fd0d208bc8" providerId="ADAL" clId="{0439EC8E-7C60-FD47-90A2-6D462D5C00F4}" dt="2023-01-11T00:57:24.502" v="503"/>
        <pc:sldMkLst>
          <pc:docMk/>
          <pc:sldMk cId="2772866417" sldId="1617"/>
        </pc:sldMkLst>
        <pc:spChg chg="mod">
          <ac:chgData name="Daniel Khashabi" userId="62390808-c838-45e6-be59-d6fd0d208bc8" providerId="ADAL" clId="{0439EC8E-7C60-FD47-90A2-6D462D5C00F4}" dt="2023-01-11T00:57:24.502" v="503"/>
          <ac:spMkLst>
            <pc:docMk/>
            <pc:sldMk cId="2772866417" sldId="1617"/>
            <ac:spMk id="4" creationId="{66E47F1C-C79A-1486-8DC5-943653E554A8}"/>
          </ac:spMkLst>
        </pc:spChg>
        <pc:spChg chg="mod">
          <ac:chgData name="Daniel Khashabi" userId="62390808-c838-45e6-be59-d6fd0d208bc8" providerId="ADAL" clId="{0439EC8E-7C60-FD47-90A2-6D462D5C00F4}" dt="2023-01-11T00:57:24.502" v="503"/>
          <ac:spMkLst>
            <pc:docMk/>
            <pc:sldMk cId="2772866417" sldId="1617"/>
            <ac:spMk id="5" creationId="{0996E6CE-4CCF-813C-64B9-448830884C29}"/>
          </ac:spMkLst>
        </pc:spChg>
        <pc:spChg chg="mod">
          <ac:chgData name="Daniel Khashabi" userId="62390808-c838-45e6-be59-d6fd0d208bc8" providerId="ADAL" clId="{0439EC8E-7C60-FD47-90A2-6D462D5C00F4}" dt="2023-01-11T00:57:24.502" v="503"/>
          <ac:spMkLst>
            <pc:docMk/>
            <pc:sldMk cId="2772866417" sldId="1617"/>
            <ac:spMk id="6" creationId="{2A0C8778-88E2-0944-059D-85BDD5C6A549}"/>
          </ac:spMkLst>
        </pc:spChg>
        <pc:spChg chg="mod">
          <ac:chgData name="Daniel Khashabi" userId="62390808-c838-45e6-be59-d6fd0d208bc8" providerId="ADAL" clId="{0439EC8E-7C60-FD47-90A2-6D462D5C00F4}" dt="2023-01-11T00:57:24.502" v="503"/>
          <ac:spMkLst>
            <pc:docMk/>
            <pc:sldMk cId="2772866417" sldId="1617"/>
            <ac:spMk id="7" creationId="{39461898-4387-EFE2-19F6-A757A28673A6}"/>
          </ac:spMkLst>
        </pc:spChg>
        <pc:spChg chg="mod">
          <ac:chgData name="Daniel Khashabi" userId="62390808-c838-45e6-be59-d6fd0d208bc8" providerId="ADAL" clId="{0439EC8E-7C60-FD47-90A2-6D462D5C00F4}" dt="2023-01-11T00:57:24.502" v="503"/>
          <ac:spMkLst>
            <pc:docMk/>
            <pc:sldMk cId="2772866417" sldId="1617"/>
            <ac:spMk id="8" creationId="{74E461D6-5837-F3B3-A53F-073118A3B85D}"/>
          </ac:spMkLst>
        </pc:spChg>
        <pc:spChg chg="mod">
          <ac:chgData name="Daniel Khashabi" userId="62390808-c838-45e6-be59-d6fd0d208bc8" providerId="ADAL" clId="{0439EC8E-7C60-FD47-90A2-6D462D5C00F4}" dt="2023-01-11T00:57:24.502" v="503"/>
          <ac:spMkLst>
            <pc:docMk/>
            <pc:sldMk cId="2772866417" sldId="1617"/>
            <ac:spMk id="9" creationId="{E215B509-F27A-53AD-A522-91F3073342BE}"/>
          </ac:spMkLst>
        </pc:spChg>
        <pc:spChg chg="mod">
          <ac:chgData name="Daniel Khashabi" userId="62390808-c838-45e6-be59-d6fd0d208bc8" providerId="ADAL" clId="{0439EC8E-7C60-FD47-90A2-6D462D5C00F4}" dt="2023-01-11T00:57:24.502" v="503"/>
          <ac:spMkLst>
            <pc:docMk/>
            <pc:sldMk cId="2772866417" sldId="1617"/>
            <ac:spMk id="10" creationId="{91BA1FD3-B7AA-33CC-60EC-5D9F502D3C1C}"/>
          </ac:spMkLst>
        </pc:spChg>
        <pc:spChg chg="mod">
          <ac:chgData name="Daniel Khashabi" userId="62390808-c838-45e6-be59-d6fd0d208bc8" providerId="ADAL" clId="{0439EC8E-7C60-FD47-90A2-6D462D5C00F4}" dt="2023-01-11T00:57:24.502" v="503"/>
          <ac:spMkLst>
            <pc:docMk/>
            <pc:sldMk cId="2772866417" sldId="1617"/>
            <ac:spMk id="15" creationId="{6D2400EA-94C6-D025-290F-D884FB0CE89D}"/>
          </ac:spMkLst>
        </pc:spChg>
        <pc:spChg chg="mod">
          <ac:chgData name="Daniel Khashabi" userId="62390808-c838-45e6-be59-d6fd0d208bc8" providerId="ADAL" clId="{0439EC8E-7C60-FD47-90A2-6D462D5C00F4}" dt="2023-01-11T00:57:24.502" v="503"/>
          <ac:spMkLst>
            <pc:docMk/>
            <pc:sldMk cId="2772866417" sldId="1617"/>
            <ac:spMk id="16" creationId="{A1D1865A-2018-7972-784B-DA6392D6D18C}"/>
          </ac:spMkLst>
        </pc:spChg>
        <pc:spChg chg="mod">
          <ac:chgData name="Daniel Khashabi" userId="62390808-c838-45e6-be59-d6fd0d208bc8" providerId="ADAL" clId="{0439EC8E-7C60-FD47-90A2-6D462D5C00F4}" dt="2023-01-11T00:57:24.502" v="503"/>
          <ac:spMkLst>
            <pc:docMk/>
            <pc:sldMk cId="2772866417" sldId="1617"/>
            <ac:spMk id="17" creationId="{851D2A31-C799-3D94-6D28-A70CAD429C3F}"/>
          </ac:spMkLst>
        </pc:spChg>
        <pc:spChg chg="mod">
          <ac:chgData name="Daniel Khashabi" userId="62390808-c838-45e6-be59-d6fd0d208bc8" providerId="ADAL" clId="{0439EC8E-7C60-FD47-90A2-6D462D5C00F4}" dt="2023-01-11T00:57:24.502" v="503"/>
          <ac:spMkLst>
            <pc:docMk/>
            <pc:sldMk cId="2772866417" sldId="1617"/>
            <ac:spMk id="18" creationId="{CC8B955F-53CA-0B24-ADC9-4BA802D38646}"/>
          </ac:spMkLst>
        </pc:spChg>
        <pc:spChg chg="mod">
          <ac:chgData name="Daniel Khashabi" userId="62390808-c838-45e6-be59-d6fd0d208bc8" providerId="ADAL" clId="{0439EC8E-7C60-FD47-90A2-6D462D5C00F4}" dt="2023-01-11T00:57:24.502" v="503"/>
          <ac:spMkLst>
            <pc:docMk/>
            <pc:sldMk cId="2772866417" sldId="1617"/>
            <ac:spMk id="19" creationId="{F7221F2C-E3CF-EC78-9713-4B5DF570BE14}"/>
          </ac:spMkLst>
        </pc:spChg>
        <pc:spChg chg="mod">
          <ac:chgData name="Daniel Khashabi" userId="62390808-c838-45e6-be59-d6fd0d208bc8" providerId="ADAL" clId="{0439EC8E-7C60-FD47-90A2-6D462D5C00F4}" dt="2023-01-11T00:57:24.502" v="503"/>
          <ac:spMkLst>
            <pc:docMk/>
            <pc:sldMk cId="2772866417" sldId="1617"/>
            <ac:spMk id="20" creationId="{BBF4471C-92E2-A432-1CAB-6A09449A9E19}"/>
          </ac:spMkLst>
        </pc:spChg>
        <pc:spChg chg="mod">
          <ac:chgData name="Daniel Khashabi" userId="62390808-c838-45e6-be59-d6fd0d208bc8" providerId="ADAL" clId="{0439EC8E-7C60-FD47-90A2-6D462D5C00F4}" dt="2023-01-11T00:57:24.502" v="503"/>
          <ac:spMkLst>
            <pc:docMk/>
            <pc:sldMk cId="2772866417" sldId="1617"/>
            <ac:spMk id="21" creationId="{905055E4-9398-4054-F9A4-DCAF202673D1}"/>
          </ac:spMkLst>
        </pc:spChg>
        <pc:spChg chg="mod">
          <ac:chgData name="Daniel Khashabi" userId="62390808-c838-45e6-be59-d6fd0d208bc8" providerId="ADAL" clId="{0439EC8E-7C60-FD47-90A2-6D462D5C00F4}" dt="2023-01-11T00:57:24.502" v="503"/>
          <ac:spMkLst>
            <pc:docMk/>
            <pc:sldMk cId="2772866417" sldId="1617"/>
            <ac:spMk id="22" creationId="{5F41F5D6-5AC0-E165-48FC-D590E73F1357}"/>
          </ac:spMkLst>
        </pc:spChg>
        <pc:spChg chg="mod">
          <ac:chgData name="Daniel Khashabi" userId="62390808-c838-45e6-be59-d6fd0d208bc8" providerId="ADAL" clId="{0439EC8E-7C60-FD47-90A2-6D462D5C00F4}" dt="2023-01-11T00:57:24.502" v="503"/>
          <ac:spMkLst>
            <pc:docMk/>
            <pc:sldMk cId="2772866417" sldId="1617"/>
            <ac:spMk id="25" creationId="{4F6FC934-D1B8-1707-6387-EECD02D5F991}"/>
          </ac:spMkLst>
        </pc:spChg>
        <pc:spChg chg="mod">
          <ac:chgData name="Daniel Khashabi" userId="62390808-c838-45e6-be59-d6fd0d208bc8" providerId="ADAL" clId="{0439EC8E-7C60-FD47-90A2-6D462D5C00F4}" dt="2023-01-11T00:57:24.502" v="503"/>
          <ac:spMkLst>
            <pc:docMk/>
            <pc:sldMk cId="2772866417" sldId="1617"/>
            <ac:spMk id="26" creationId="{082B7E43-F6AA-F2C8-6C31-C60686B3E19E}"/>
          </ac:spMkLst>
        </pc:spChg>
        <pc:spChg chg="mod">
          <ac:chgData name="Daniel Khashabi" userId="62390808-c838-45e6-be59-d6fd0d208bc8" providerId="ADAL" clId="{0439EC8E-7C60-FD47-90A2-6D462D5C00F4}" dt="2023-01-11T00:57:24.502" v="503"/>
          <ac:spMkLst>
            <pc:docMk/>
            <pc:sldMk cId="2772866417" sldId="1617"/>
            <ac:spMk id="27" creationId="{019C1802-AB76-2BB1-7CB7-AFC5A93C3371}"/>
          </ac:spMkLst>
        </pc:spChg>
        <pc:spChg chg="mod">
          <ac:chgData name="Daniel Khashabi" userId="62390808-c838-45e6-be59-d6fd0d208bc8" providerId="ADAL" clId="{0439EC8E-7C60-FD47-90A2-6D462D5C00F4}" dt="2023-01-11T00:57:24.502" v="503"/>
          <ac:spMkLst>
            <pc:docMk/>
            <pc:sldMk cId="2772866417" sldId="1617"/>
            <ac:spMk id="28" creationId="{1503E800-03F6-F0C7-19EB-098227C7B1E7}"/>
          </ac:spMkLst>
        </pc:spChg>
        <pc:spChg chg="mod">
          <ac:chgData name="Daniel Khashabi" userId="62390808-c838-45e6-be59-d6fd0d208bc8" providerId="ADAL" clId="{0439EC8E-7C60-FD47-90A2-6D462D5C00F4}" dt="2023-01-11T00:57:24.502" v="503"/>
          <ac:spMkLst>
            <pc:docMk/>
            <pc:sldMk cId="2772866417" sldId="1617"/>
            <ac:spMk id="29" creationId="{B7D58CA8-E1B2-BA35-0B8D-4B31986D64F8}"/>
          </ac:spMkLst>
        </pc:spChg>
        <pc:spChg chg="mod">
          <ac:chgData name="Daniel Khashabi" userId="62390808-c838-45e6-be59-d6fd0d208bc8" providerId="ADAL" clId="{0439EC8E-7C60-FD47-90A2-6D462D5C00F4}" dt="2023-01-11T00:57:24.502" v="503"/>
          <ac:spMkLst>
            <pc:docMk/>
            <pc:sldMk cId="2772866417" sldId="1617"/>
            <ac:spMk id="30" creationId="{9DBC8D66-39AD-808B-8BFC-CBB1558018AB}"/>
          </ac:spMkLst>
        </pc:spChg>
        <pc:spChg chg="mod">
          <ac:chgData name="Daniel Khashabi" userId="62390808-c838-45e6-be59-d6fd0d208bc8" providerId="ADAL" clId="{0439EC8E-7C60-FD47-90A2-6D462D5C00F4}" dt="2023-01-11T00:57:24.502" v="503"/>
          <ac:spMkLst>
            <pc:docMk/>
            <pc:sldMk cId="2772866417" sldId="1617"/>
            <ac:spMk id="37" creationId="{27FD3151-EC6F-D61B-FDC1-F6EF65C6E5F3}"/>
          </ac:spMkLst>
        </pc:spChg>
        <pc:spChg chg="mod">
          <ac:chgData name="Daniel Khashabi" userId="62390808-c838-45e6-be59-d6fd0d208bc8" providerId="ADAL" clId="{0439EC8E-7C60-FD47-90A2-6D462D5C00F4}" dt="2023-01-11T00:57:24.502" v="503"/>
          <ac:spMkLst>
            <pc:docMk/>
            <pc:sldMk cId="2772866417" sldId="1617"/>
            <ac:spMk id="38" creationId="{252A91A1-CCEE-D3E1-81E6-7361ED46B8B4}"/>
          </ac:spMkLst>
        </pc:spChg>
        <pc:spChg chg="mod">
          <ac:chgData name="Daniel Khashabi" userId="62390808-c838-45e6-be59-d6fd0d208bc8" providerId="ADAL" clId="{0439EC8E-7C60-FD47-90A2-6D462D5C00F4}" dt="2023-01-11T00:57:24.502" v="503"/>
          <ac:spMkLst>
            <pc:docMk/>
            <pc:sldMk cId="2772866417" sldId="1617"/>
            <ac:spMk id="39" creationId="{D8919D0B-03F6-75D2-67CE-700430048D0B}"/>
          </ac:spMkLst>
        </pc:spChg>
        <pc:spChg chg="mod">
          <ac:chgData name="Daniel Khashabi" userId="62390808-c838-45e6-be59-d6fd0d208bc8" providerId="ADAL" clId="{0439EC8E-7C60-FD47-90A2-6D462D5C00F4}" dt="2023-01-11T00:57:24.502" v="503"/>
          <ac:spMkLst>
            <pc:docMk/>
            <pc:sldMk cId="2772866417" sldId="1617"/>
            <ac:spMk id="40" creationId="{6EDAFD65-0267-8B63-C7D5-2DC5FB31B6F6}"/>
          </ac:spMkLst>
        </pc:spChg>
        <pc:spChg chg="mod">
          <ac:chgData name="Daniel Khashabi" userId="62390808-c838-45e6-be59-d6fd0d208bc8" providerId="ADAL" clId="{0439EC8E-7C60-FD47-90A2-6D462D5C00F4}" dt="2023-01-11T00:57:24.502" v="503"/>
          <ac:spMkLst>
            <pc:docMk/>
            <pc:sldMk cId="2772866417" sldId="1617"/>
            <ac:spMk id="41" creationId="{04BC61B6-BC9E-F8A3-C260-69462BEC6E18}"/>
          </ac:spMkLst>
        </pc:spChg>
        <pc:spChg chg="mod">
          <ac:chgData name="Daniel Khashabi" userId="62390808-c838-45e6-be59-d6fd0d208bc8" providerId="ADAL" clId="{0439EC8E-7C60-FD47-90A2-6D462D5C00F4}" dt="2023-01-11T00:57:24.502" v="503"/>
          <ac:spMkLst>
            <pc:docMk/>
            <pc:sldMk cId="2772866417" sldId="1617"/>
            <ac:spMk id="42" creationId="{9FCD99F5-C896-9DB4-024D-4E079E521DFC}"/>
          </ac:spMkLst>
        </pc:spChg>
        <pc:spChg chg="mod">
          <ac:chgData name="Daniel Khashabi" userId="62390808-c838-45e6-be59-d6fd0d208bc8" providerId="ADAL" clId="{0439EC8E-7C60-FD47-90A2-6D462D5C00F4}" dt="2023-01-11T00:57:24.502" v="503"/>
          <ac:spMkLst>
            <pc:docMk/>
            <pc:sldMk cId="2772866417" sldId="1617"/>
            <ac:spMk id="43" creationId="{8D029C79-5F2B-030D-5A58-E4A2E6A35E16}"/>
          </ac:spMkLst>
        </pc:spChg>
        <pc:spChg chg="mod">
          <ac:chgData name="Daniel Khashabi" userId="62390808-c838-45e6-be59-d6fd0d208bc8" providerId="ADAL" clId="{0439EC8E-7C60-FD47-90A2-6D462D5C00F4}" dt="2023-01-11T00:57:24.502" v="503"/>
          <ac:spMkLst>
            <pc:docMk/>
            <pc:sldMk cId="2772866417" sldId="1617"/>
            <ac:spMk id="44" creationId="{748C98E8-FBB9-C66C-5271-6685E2C5FB0D}"/>
          </ac:spMkLst>
        </pc:spChg>
        <pc:spChg chg="mod">
          <ac:chgData name="Daniel Khashabi" userId="62390808-c838-45e6-be59-d6fd0d208bc8" providerId="ADAL" clId="{0439EC8E-7C60-FD47-90A2-6D462D5C00F4}" dt="2023-01-11T00:57:24.502" v="503"/>
          <ac:spMkLst>
            <pc:docMk/>
            <pc:sldMk cId="2772866417" sldId="1617"/>
            <ac:spMk id="49" creationId="{A46EBD32-73FD-F055-706F-4F51AF97868B}"/>
          </ac:spMkLst>
        </pc:spChg>
        <pc:spChg chg="mod">
          <ac:chgData name="Daniel Khashabi" userId="62390808-c838-45e6-be59-d6fd0d208bc8" providerId="ADAL" clId="{0439EC8E-7C60-FD47-90A2-6D462D5C00F4}" dt="2023-01-11T00:57:24.502" v="503"/>
          <ac:spMkLst>
            <pc:docMk/>
            <pc:sldMk cId="2772866417" sldId="1617"/>
            <ac:spMk id="50" creationId="{4D79DD58-2134-ADAE-6AEF-A5E1905F8088}"/>
          </ac:spMkLst>
        </pc:spChg>
        <pc:spChg chg="mod">
          <ac:chgData name="Daniel Khashabi" userId="62390808-c838-45e6-be59-d6fd0d208bc8" providerId="ADAL" clId="{0439EC8E-7C60-FD47-90A2-6D462D5C00F4}" dt="2023-01-11T00:57:24.502" v="503"/>
          <ac:spMkLst>
            <pc:docMk/>
            <pc:sldMk cId="2772866417" sldId="1617"/>
            <ac:spMk id="51" creationId="{743CAFAF-E7CA-8E81-FD02-E149EA13888A}"/>
          </ac:spMkLst>
        </pc:spChg>
        <pc:spChg chg="mod">
          <ac:chgData name="Daniel Khashabi" userId="62390808-c838-45e6-be59-d6fd0d208bc8" providerId="ADAL" clId="{0439EC8E-7C60-FD47-90A2-6D462D5C00F4}" dt="2023-01-11T00:57:24.502" v="503"/>
          <ac:spMkLst>
            <pc:docMk/>
            <pc:sldMk cId="2772866417" sldId="1617"/>
            <ac:spMk id="60" creationId="{594A1929-FCFD-4119-F59F-07430367B6A8}"/>
          </ac:spMkLst>
        </pc:spChg>
        <pc:spChg chg="mod">
          <ac:chgData name="Daniel Khashabi" userId="62390808-c838-45e6-be59-d6fd0d208bc8" providerId="ADAL" clId="{0439EC8E-7C60-FD47-90A2-6D462D5C00F4}" dt="2023-01-11T00:57:24.502" v="503"/>
          <ac:spMkLst>
            <pc:docMk/>
            <pc:sldMk cId="2772866417" sldId="1617"/>
            <ac:spMk id="61" creationId="{0674880C-667E-1E98-D6F7-F1C6EBFA7453}"/>
          </ac:spMkLst>
        </pc:spChg>
        <pc:spChg chg="mod">
          <ac:chgData name="Daniel Khashabi" userId="62390808-c838-45e6-be59-d6fd0d208bc8" providerId="ADAL" clId="{0439EC8E-7C60-FD47-90A2-6D462D5C00F4}" dt="2023-01-11T00:57:24.502" v="503"/>
          <ac:spMkLst>
            <pc:docMk/>
            <pc:sldMk cId="2772866417" sldId="1617"/>
            <ac:spMk id="62" creationId="{0B1A8DB0-57D9-5A4A-3B6E-2BB2BCF0C56D}"/>
          </ac:spMkLst>
        </pc:spChg>
        <pc:spChg chg="mod">
          <ac:chgData name="Daniel Khashabi" userId="62390808-c838-45e6-be59-d6fd0d208bc8" providerId="ADAL" clId="{0439EC8E-7C60-FD47-90A2-6D462D5C00F4}" dt="2023-01-11T00:57:24.502" v="503"/>
          <ac:spMkLst>
            <pc:docMk/>
            <pc:sldMk cId="2772866417" sldId="1617"/>
            <ac:spMk id="63" creationId="{53052C9F-30AB-DCD7-6802-F10392EFA663}"/>
          </ac:spMkLst>
        </pc:spChg>
        <pc:spChg chg="mod">
          <ac:chgData name="Daniel Khashabi" userId="62390808-c838-45e6-be59-d6fd0d208bc8" providerId="ADAL" clId="{0439EC8E-7C60-FD47-90A2-6D462D5C00F4}" dt="2023-01-11T00:57:24.502" v="503"/>
          <ac:spMkLst>
            <pc:docMk/>
            <pc:sldMk cId="2772866417" sldId="1617"/>
            <ac:spMk id="64" creationId="{06AC2E08-CA5A-4B42-69CB-12C009C8481B}"/>
          </ac:spMkLst>
        </pc:spChg>
        <pc:spChg chg="mod">
          <ac:chgData name="Daniel Khashabi" userId="62390808-c838-45e6-be59-d6fd0d208bc8" providerId="ADAL" clId="{0439EC8E-7C60-FD47-90A2-6D462D5C00F4}" dt="2023-01-11T00:57:24.502" v="503"/>
          <ac:spMkLst>
            <pc:docMk/>
            <pc:sldMk cId="2772866417" sldId="1617"/>
            <ac:spMk id="65" creationId="{090BA7A6-12CB-8FC4-1962-4237260C4A22}"/>
          </ac:spMkLst>
        </pc:spChg>
        <pc:spChg chg="mod">
          <ac:chgData name="Daniel Khashabi" userId="62390808-c838-45e6-be59-d6fd0d208bc8" providerId="ADAL" clId="{0439EC8E-7C60-FD47-90A2-6D462D5C00F4}" dt="2023-01-11T00:57:24.502" v="503"/>
          <ac:spMkLst>
            <pc:docMk/>
            <pc:sldMk cId="2772866417" sldId="1617"/>
            <ac:spMk id="70" creationId="{F8B30533-4510-FCE5-B2C9-9BE083838BE5}"/>
          </ac:spMkLst>
        </pc:spChg>
        <pc:spChg chg="mod">
          <ac:chgData name="Daniel Khashabi" userId="62390808-c838-45e6-be59-d6fd0d208bc8" providerId="ADAL" clId="{0439EC8E-7C60-FD47-90A2-6D462D5C00F4}" dt="2023-01-11T00:57:24.502" v="503"/>
          <ac:spMkLst>
            <pc:docMk/>
            <pc:sldMk cId="2772866417" sldId="1617"/>
            <ac:spMk id="71" creationId="{1539C76B-D283-179F-B27F-6B0BC334DDDB}"/>
          </ac:spMkLst>
        </pc:spChg>
        <pc:spChg chg="mod">
          <ac:chgData name="Daniel Khashabi" userId="62390808-c838-45e6-be59-d6fd0d208bc8" providerId="ADAL" clId="{0439EC8E-7C60-FD47-90A2-6D462D5C00F4}" dt="2023-01-11T00:57:24.502" v="503"/>
          <ac:spMkLst>
            <pc:docMk/>
            <pc:sldMk cId="2772866417" sldId="1617"/>
            <ac:spMk id="72" creationId="{6198D14A-B413-4D74-2253-B13CCCE0616C}"/>
          </ac:spMkLst>
        </pc:spChg>
        <pc:spChg chg="mod">
          <ac:chgData name="Daniel Khashabi" userId="62390808-c838-45e6-be59-d6fd0d208bc8" providerId="ADAL" clId="{0439EC8E-7C60-FD47-90A2-6D462D5C00F4}" dt="2023-01-11T00:57:24.502" v="503"/>
          <ac:spMkLst>
            <pc:docMk/>
            <pc:sldMk cId="2772866417" sldId="1617"/>
            <ac:spMk id="73" creationId="{711D89AB-DE66-2B77-192B-DD226A7E3FC7}"/>
          </ac:spMkLst>
        </pc:spChg>
        <pc:spChg chg="mod">
          <ac:chgData name="Daniel Khashabi" userId="62390808-c838-45e6-be59-d6fd0d208bc8" providerId="ADAL" clId="{0439EC8E-7C60-FD47-90A2-6D462D5C00F4}" dt="2023-01-11T00:57:24.502" v="503"/>
          <ac:spMkLst>
            <pc:docMk/>
            <pc:sldMk cId="2772866417" sldId="1617"/>
            <ac:spMk id="74" creationId="{1162C052-9858-2BBA-884D-1F77AD757806}"/>
          </ac:spMkLst>
        </pc:spChg>
        <pc:spChg chg="mod">
          <ac:chgData name="Daniel Khashabi" userId="62390808-c838-45e6-be59-d6fd0d208bc8" providerId="ADAL" clId="{0439EC8E-7C60-FD47-90A2-6D462D5C00F4}" dt="2023-01-11T00:57:24.502" v="503"/>
          <ac:spMkLst>
            <pc:docMk/>
            <pc:sldMk cId="2772866417" sldId="1617"/>
            <ac:spMk id="76" creationId="{F6D10EC4-98AD-4E80-607E-F293C2ACF9D1}"/>
          </ac:spMkLst>
        </pc:spChg>
        <pc:spChg chg="mod">
          <ac:chgData name="Daniel Khashabi" userId="62390808-c838-45e6-be59-d6fd0d208bc8" providerId="ADAL" clId="{0439EC8E-7C60-FD47-90A2-6D462D5C00F4}" dt="2023-01-11T00:57:24.502" v="503"/>
          <ac:spMkLst>
            <pc:docMk/>
            <pc:sldMk cId="2772866417" sldId="1617"/>
            <ac:spMk id="78" creationId="{AE88C546-7DB8-32D8-74D0-2F2788ABF7F6}"/>
          </ac:spMkLst>
        </pc:spChg>
        <pc:spChg chg="mod">
          <ac:chgData name="Daniel Khashabi" userId="62390808-c838-45e6-be59-d6fd0d208bc8" providerId="ADAL" clId="{0439EC8E-7C60-FD47-90A2-6D462D5C00F4}" dt="2023-01-11T00:57:24.502" v="503"/>
          <ac:spMkLst>
            <pc:docMk/>
            <pc:sldMk cId="2772866417" sldId="1617"/>
            <ac:spMk id="79" creationId="{C164FD82-46A0-85AF-6BC4-99DD0022BFDD}"/>
          </ac:spMkLst>
        </pc:spChg>
        <pc:spChg chg="mod">
          <ac:chgData name="Daniel Khashabi" userId="62390808-c838-45e6-be59-d6fd0d208bc8" providerId="ADAL" clId="{0439EC8E-7C60-FD47-90A2-6D462D5C00F4}" dt="2023-01-11T00:57:24.502" v="503"/>
          <ac:spMkLst>
            <pc:docMk/>
            <pc:sldMk cId="2772866417" sldId="1617"/>
            <ac:spMk id="80" creationId="{1910C4F5-8206-ED07-6A9B-3B236A65148B}"/>
          </ac:spMkLst>
        </pc:spChg>
        <pc:spChg chg="mod">
          <ac:chgData name="Daniel Khashabi" userId="62390808-c838-45e6-be59-d6fd0d208bc8" providerId="ADAL" clId="{0439EC8E-7C60-FD47-90A2-6D462D5C00F4}" dt="2023-01-11T00:57:24.502" v="503"/>
          <ac:spMkLst>
            <pc:docMk/>
            <pc:sldMk cId="2772866417" sldId="1617"/>
            <ac:spMk id="81" creationId="{BFCA7D9C-67E5-47A6-55CF-D45A35009F88}"/>
          </ac:spMkLst>
        </pc:spChg>
        <pc:spChg chg="mod">
          <ac:chgData name="Daniel Khashabi" userId="62390808-c838-45e6-be59-d6fd0d208bc8" providerId="ADAL" clId="{0439EC8E-7C60-FD47-90A2-6D462D5C00F4}" dt="2023-01-11T00:57:24.502" v="503"/>
          <ac:spMkLst>
            <pc:docMk/>
            <pc:sldMk cId="2772866417" sldId="1617"/>
            <ac:spMk id="82" creationId="{566D775E-748E-C5E0-FC18-9065BE19C46B}"/>
          </ac:spMkLst>
        </pc:spChg>
        <pc:spChg chg="mod">
          <ac:chgData name="Daniel Khashabi" userId="62390808-c838-45e6-be59-d6fd0d208bc8" providerId="ADAL" clId="{0439EC8E-7C60-FD47-90A2-6D462D5C00F4}" dt="2023-01-11T00:57:24.502" v="503"/>
          <ac:spMkLst>
            <pc:docMk/>
            <pc:sldMk cId="2772866417" sldId="1617"/>
            <ac:spMk id="93" creationId="{BC311B3C-A334-1F24-F1D1-F971EFD3651A}"/>
          </ac:spMkLst>
        </pc:spChg>
        <pc:spChg chg="mod">
          <ac:chgData name="Daniel Khashabi" userId="62390808-c838-45e6-be59-d6fd0d208bc8" providerId="ADAL" clId="{0439EC8E-7C60-FD47-90A2-6D462D5C00F4}" dt="2023-01-11T00:57:24.502" v="503"/>
          <ac:spMkLst>
            <pc:docMk/>
            <pc:sldMk cId="2772866417" sldId="1617"/>
            <ac:spMk id="95" creationId="{DBBDAA60-18C7-93EF-DE12-388812D0C97C}"/>
          </ac:spMkLst>
        </pc:spChg>
        <pc:spChg chg="mod">
          <ac:chgData name="Daniel Khashabi" userId="62390808-c838-45e6-be59-d6fd0d208bc8" providerId="ADAL" clId="{0439EC8E-7C60-FD47-90A2-6D462D5C00F4}" dt="2023-01-11T00:57:24.502" v="503"/>
          <ac:spMkLst>
            <pc:docMk/>
            <pc:sldMk cId="2772866417" sldId="1617"/>
            <ac:spMk id="107" creationId="{9A7EF8D7-7CE7-1202-634A-47B32212A1B6}"/>
          </ac:spMkLst>
        </pc:spChg>
        <pc:spChg chg="mod">
          <ac:chgData name="Daniel Khashabi" userId="62390808-c838-45e6-be59-d6fd0d208bc8" providerId="ADAL" clId="{0439EC8E-7C60-FD47-90A2-6D462D5C00F4}" dt="2023-01-11T00:57:24.502" v="503"/>
          <ac:spMkLst>
            <pc:docMk/>
            <pc:sldMk cId="2772866417" sldId="1617"/>
            <ac:spMk id="114" creationId="{C000C909-CBBF-C660-871D-271DDB8F9E99}"/>
          </ac:spMkLst>
        </pc:spChg>
        <pc:spChg chg="mod">
          <ac:chgData name="Daniel Khashabi" userId="62390808-c838-45e6-be59-d6fd0d208bc8" providerId="ADAL" clId="{0439EC8E-7C60-FD47-90A2-6D462D5C00F4}" dt="2023-01-11T00:57:24.502" v="503"/>
          <ac:spMkLst>
            <pc:docMk/>
            <pc:sldMk cId="2772866417" sldId="1617"/>
            <ac:spMk id="121" creationId="{8F3671AF-D0ED-7898-CAD9-D4A5E410F115}"/>
          </ac:spMkLst>
        </pc:spChg>
        <pc:spChg chg="mod">
          <ac:chgData name="Daniel Khashabi" userId="62390808-c838-45e6-be59-d6fd0d208bc8" providerId="ADAL" clId="{0439EC8E-7C60-FD47-90A2-6D462D5C00F4}" dt="2023-01-11T00:57:24.502" v="503"/>
          <ac:spMkLst>
            <pc:docMk/>
            <pc:sldMk cId="2772866417" sldId="1617"/>
            <ac:spMk id="154" creationId="{0E1A55C4-99E6-7E32-4228-7F1BC7BE6651}"/>
          </ac:spMkLst>
        </pc:spChg>
      </pc:sldChg>
      <pc:sldChg chg="modSp add mod modNotes">
        <pc:chgData name="Daniel Khashabi" userId="62390808-c838-45e6-be59-d6fd0d208bc8" providerId="ADAL" clId="{0439EC8E-7C60-FD47-90A2-6D462D5C00F4}" dt="2023-01-11T00:57:24.502" v="503"/>
        <pc:sldMkLst>
          <pc:docMk/>
          <pc:sldMk cId="2892059775" sldId="1618"/>
        </pc:sldMkLst>
        <pc:spChg chg="mod">
          <ac:chgData name="Daniel Khashabi" userId="62390808-c838-45e6-be59-d6fd0d208bc8" providerId="ADAL" clId="{0439EC8E-7C60-FD47-90A2-6D462D5C00F4}" dt="2023-01-11T00:57:24.502" v="503"/>
          <ac:spMkLst>
            <pc:docMk/>
            <pc:sldMk cId="2892059775" sldId="1618"/>
            <ac:spMk id="4" creationId="{86017B22-7C21-F04B-4F88-58E7E7CA332C}"/>
          </ac:spMkLst>
        </pc:spChg>
        <pc:spChg chg="mod">
          <ac:chgData name="Daniel Khashabi" userId="62390808-c838-45e6-be59-d6fd0d208bc8" providerId="ADAL" clId="{0439EC8E-7C60-FD47-90A2-6D462D5C00F4}" dt="2023-01-11T00:57:24.502" v="503"/>
          <ac:spMkLst>
            <pc:docMk/>
            <pc:sldMk cId="2892059775" sldId="1618"/>
            <ac:spMk id="5" creationId="{0996E6CE-4CCF-813C-64B9-448830884C29}"/>
          </ac:spMkLst>
        </pc:spChg>
        <pc:spChg chg="mod">
          <ac:chgData name="Daniel Khashabi" userId="62390808-c838-45e6-be59-d6fd0d208bc8" providerId="ADAL" clId="{0439EC8E-7C60-FD47-90A2-6D462D5C00F4}" dt="2023-01-11T00:57:24.502" v="503"/>
          <ac:spMkLst>
            <pc:docMk/>
            <pc:sldMk cId="2892059775" sldId="1618"/>
            <ac:spMk id="6" creationId="{2A0C8778-88E2-0944-059D-85BDD5C6A549}"/>
          </ac:spMkLst>
        </pc:spChg>
        <pc:spChg chg="mod">
          <ac:chgData name="Daniel Khashabi" userId="62390808-c838-45e6-be59-d6fd0d208bc8" providerId="ADAL" clId="{0439EC8E-7C60-FD47-90A2-6D462D5C00F4}" dt="2023-01-11T00:57:24.502" v="503"/>
          <ac:spMkLst>
            <pc:docMk/>
            <pc:sldMk cId="2892059775" sldId="1618"/>
            <ac:spMk id="7" creationId="{39461898-4387-EFE2-19F6-A757A28673A6}"/>
          </ac:spMkLst>
        </pc:spChg>
        <pc:spChg chg="mod">
          <ac:chgData name="Daniel Khashabi" userId="62390808-c838-45e6-be59-d6fd0d208bc8" providerId="ADAL" clId="{0439EC8E-7C60-FD47-90A2-6D462D5C00F4}" dt="2023-01-11T00:57:24.502" v="503"/>
          <ac:spMkLst>
            <pc:docMk/>
            <pc:sldMk cId="2892059775" sldId="1618"/>
            <ac:spMk id="8" creationId="{74E461D6-5837-F3B3-A53F-073118A3B85D}"/>
          </ac:spMkLst>
        </pc:spChg>
        <pc:spChg chg="mod">
          <ac:chgData name="Daniel Khashabi" userId="62390808-c838-45e6-be59-d6fd0d208bc8" providerId="ADAL" clId="{0439EC8E-7C60-FD47-90A2-6D462D5C00F4}" dt="2023-01-11T00:57:24.502" v="503"/>
          <ac:spMkLst>
            <pc:docMk/>
            <pc:sldMk cId="2892059775" sldId="1618"/>
            <ac:spMk id="9" creationId="{E215B509-F27A-53AD-A522-91F3073342BE}"/>
          </ac:spMkLst>
        </pc:spChg>
        <pc:spChg chg="mod">
          <ac:chgData name="Daniel Khashabi" userId="62390808-c838-45e6-be59-d6fd0d208bc8" providerId="ADAL" clId="{0439EC8E-7C60-FD47-90A2-6D462D5C00F4}" dt="2023-01-11T00:57:24.502" v="503"/>
          <ac:spMkLst>
            <pc:docMk/>
            <pc:sldMk cId="2892059775" sldId="1618"/>
            <ac:spMk id="10" creationId="{91BA1FD3-B7AA-33CC-60EC-5D9F502D3C1C}"/>
          </ac:spMkLst>
        </pc:spChg>
        <pc:spChg chg="mod">
          <ac:chgData name="Daniel Khashabi" userId="62390808-c838-45e6-be59-d6fd0d208bc8" providerId="ADAL" clId="{0439EC8E-7C60-FD47-90A2-6D462D5C00F4}" dt="2023-01-11T00:57:24.502" v="503"/>
          <ac:spMkLst>
            <pc:docMk/>
            <pc:sldMk cId="2892059775" sldId="1618"/>
            <ac:spMk id="15" creationId="{6D2400EA-94C6-D025-290F-D884FB0CE89D}"/>
          </ac:spMkLst>
        </pc:spChg>
        <pc:spChg chg="mod">
          <ac:chgData name="Daniel Khashabi" userId="62390808-c838-45e6-be59-d6fd0d208bc8" providerId="ADAL" clId="{0439EC8E-7C60-FD47-90A2-6D462D5C00F4}" dt="2023-01-11T00:57:24.502" v="503"/>
          <ac:spMkLst>
            <pc:docMk/>
            <pc:sldMk cId="2892059775" sldId="1618"/>
            <ac:spMk id="16" creationId="{A1D1865A-2018-7972-784B-DA6392D6D18C}"/>
          </ac:spMkLst>
        </pc:spChg>
        <pc:spChg chg="mod">
          <ac:chgData name="Daniel Khashabi" userId="62390808-c838-45e6-be59-d6fd0d208bc8" providerId="ADAL" clId="{0439EC8E-7C60-FD47-90A2-6D462D5C00F4}" dt="2023-01-11T00:57:24.502" v="503"/>
          <ac:spMkLst>
            <pc:docMk/>
            <pc:sldMk cId="2892059775" sldId="1618"/>
            <ac:spMk id="17" creationId="{851D2A31-C799-3D94-6D28-A70CAD429C3F}"/>
          </ac:spMkLst>
        </pc:spChg>
        <pc:spChg chg="mod">
          <ac:chgData name="Daniel Khashabi" userId="62390808-c838-45e6-be59-d6fd0d208bc8" providerId="ADAL" clId="{0439EC8E-7C60-FD47-90A2-6D462D5C00F4}" dt="2023-01-11T00:57:24.502" v="503"/>
          <ac:spMkLst>
            <pc:docMk/>
            <pc:sldMk cId="2892059775" sldId="1618"/>
            <ac:spMk id="18" creationId="{CC8B955F-53CA-0B24-ADC9-4BA802D38646}"/>
          </ac:spMkLst>
        </pc:spChg>
        <pc:spChg chg="mod">
          <ac:chgData name="Daniel Khashabi" userId="62390808-c838-45e6-be59-d6fd0d208bc8" providerId="ADAL" clId="{0439EC8E-7C60-FD47-90A2-6D462D5C00F4}" dt="2023-01-11T00:57:24.502" v="503"/>
          <ac:spMkLst>
            <pc:docMk/>
            <pc:sldMk cId="2892059775" sldId="1618"/>
            <ac:spMk id="19" creationId="{F7221F2C-E3CF-EC78-9713-4B5DF570BE14}"/>
          </ac:spMkLst>
        </pc:spChg>
        <pc:spChg chg="mod">
          <ac:chgData name="Daniel Khashabi" userId="62390808-c838-45e6-be59-d6fd0d208bc8" providerId="ADAL" clId="{0439EC8E-7C60-FD47-90A2-6D462D5C00F4}" dt="2023-01-11T00:57:24.502" v="503"/>
          <ac:spMkLst>
            <pc:docMk/>
            <pc:sldMk cId="2892059775" sldId="1618"/>
            <ac:spMk id="20" creationId="{BBF4471C-92E2-A432-1CAB-6A09449A9E19}"/>
          </ac:spMkLst>
        </pc:spChg>
        <pc:spChg chg="mod">
          <ac:chgData name="Daniel Khashabi" userId="62390808-c838-45e6-be59-d6fd0d208bc8" providerId="ADAL" clId="{0439EC8E-7C60-FD47-90A2-6D462D5C00F4}" dt="2023-01-11T00:57:24.502" v="503"/>
          <ac:spMkLst>
            <pc:docMk/>
            <pc:sldMk cId="2892059775" sldId="1618"/>
            <ac:spMk id="21" creationId="{905055E4-9398-4054-F9A4-DCAF202673D1}"/>
          </ac:spMkLst>
        </pc:spChg>
        <pc:spChg chg="mod">
          <ac:chgData name="Daniel Khashabi" userId="62390808-c838-45e6-be59-d6fd0d208bc8" providerId="ADAL" clId="{0439EC8E-7C60-FD47-90A2-6D462D5C00F4}" dt="2023-01-11T00:57:24.502" v="503"/>
          <ac:spMkLst>
            <pc:docMk/>
            <pc:sldMk cId="2892059775" sldId="1618"/>
            <ac:spMk id="22" creationId="{5F41F5D6-5AC0-E165-48FC-D590E73F1357}"/>
          </ac:spMkLst>
        </pc:spChg>
        <pc:spChg chg="mod">
          <ac:chgData name="Daniel Khashabi" userId="62390808-c838-45e6-be59-d6fd0d208bc8" providerId="ADAL" clId="{0439EC8E-7C60-FD47-90A2-6D462D5C00F4}" dt="2023-01-11T00:57:24.502" v="503"/>
          <ac:spMkLst>
            <pc:docMk/>
            <pc:sldMk cId="2892059775" sldId="1618"/>
            <ac:spMk id="25" creationId="{4F6FC934-D1B8-1707-6387-EECD02D5F991}"/>
          </ac:spMkLst>
        </pc:spChg>
        <pc:spChg chg="mod">
          <ac:chgData name="Daniel Khashabi" userId="62390808-c838-45e6-be59-d6fd0d208bc8" providerId="ADAL" clId="{0439EC8E-7C60-FD47-90A2-6D462D5C00F4}" dt="2023-01-11T00:57:24.502" v="503"/>
          <ac:spMkLst>
            <pc:docMk/>
            <pc:sldMk cId="2892059775" sldId="1618"/>
            <ac:spMk id="26" creationId="{082B7E43-F6AA-F2C8-6C31-C60686B3E19E}"/>
          </ac:spMkLst>
        </pc:spChg>
        <pc:spChg chg="mod">
          <ac:chgData name="Daniel Khashabi" userId="62390808-c838-45e6-be59-d6fd0d208bc8" providerId="ADAL" clId="{0439EC8E-7C60-FD47-90A2-6D462D5C00F4}" dt="2023-01-11T00:57:24.502" v="503"/>
          <ac:spMkLst>
            <pc:docMk/>
            <pc:sldMk cId="2892059775" sldId="1618"/>
            <ac:spMk id="27" creationId="{019C1802-AB76-2BB1-7CB7-AFC5A93C3371}"/>
          </ac:spMkLst>
        </pc:spChg>
        <pc:spChg chg="mod">
          <ac:chgData name="Daniel Khashabi" userId="62390808-c838-45e6-be59-d6fd0d208bc8" providerId="ADAL" clId="{0439EC8E-7C60-FD47-90A2-6D462D5C00F4}" dt="2023-01-11T00:57:24.502" v="503"/>
          <ac:spMkLst>
            <pc:docMk/>
            <pc:sldMk cId="2892059775" sldId="1618"/>
            <ac:spMk id="28" creationId="{1503E800-03F6-F0C7-19EB-098227C7B1E7}"/>
          </ac:spMkLst>
        </pc:spChg>
        <pc:spChg chg="mod">
          <ac:chgData name="Daniel Khashabi" userId="62390808-c838-45e6-be59-d6fd0d208bc8" providerId="ADAL" clId="{0439EC8E-7C60-FD47-90A2-6D462D5C00F4}" dt="2023-01-11T00:57:24.502" v="503"/>
          <ac:spMkLst>
            <pc:docMk/>
            <pc:sldMk cId="2892059775" sldId="1618"/>
            <ac:spMk id="29" creationId="{B7D58CA8-E1B2-BA35-0B8D-4B31986D64F8}"/>
          </ac:spMkLst>
        </pc:spChg>
        <pc:spChg chg="mod">
          <ac:chgData name="Daniel Khashabi" userId="62390808-c838-45e6-be59-d6fd0d208bc8" providerId="ADAL" clId="{0439EC8E-7C60-FD47-90A2-6D462D5C00F4}" dt="2023-01-11T00:57:24.502" v="503"/>
          <ac:spMkLst>
            <pc:docMk/>
            <pc:sldMk cId="2892059775" sldId="1618"/>
            <ac:spMk id="30" creationId="{9DBC8D66-39AD-808B-8BFC-CBB1558018AB}"/>
          </ac:spMkLst>
        </pc:spChg>
        <pc:spChg chg="mod">
          <ac:chgData name="Daniel Khashabi" userId="62390808-c838-45e6-be59-d6fd0d208bc8" providerId="ADAL" clId="{0439EC8E-7C60-FD47-90A2-6D462D5C00F4}" dt="2023-01-11T00:57:24.502" v="503"/>
          <ac:spMkLst>
            <pc:docMk/>
            <pc:sldMk cId="2892059775" sldId="1618"/>
            <ac:spMk id="37" creationId="{27FD3151-EC6F-D61B-FDC1-F6EF65C6E5F3}"/>
          </ac:spMkLst>
        </pc:spChg>
        <pc:spChg chg="mod">
          <ac:chgData name="Daniel Khashabi" userId="62390808-c838-45e6-be59-d6fd0d208bc8" providerId="ADAL" clId="{0439EC8E-7C60-FD47-90A2-6D462D5C00F4}" dt="2023-01-11T00:57:24.502" v="503"/>
          <ac:spMkLst>
            <pc:docMk/>
            <pc:sldMk cId="2892059775" sldId="1618"/>
            <ac:spMk id="38" creationId="{252A91A1-CCEE-D3E1-81E6-7361ED46B8B4}"/>
          </ac:spMkLst>
        </pc:spChg>
        <pc:spChg chg="mod">
          <ac:chgData name="Daniel Khashabi" userId="62390808-c838-45e6-be59-d6fd0d208bc8" providerId="ADAL" clId="{0439EC8E-7C60-FD47-90A2-6D462D5C00F4}" dt="2023-01-11T00:57:24.502" v="503"/>
          <ac:spMkLst>
            <pc:docMk/>
            <pc:sldMk cId="2892059775" sldId="1618"/>
            <ac:spMk id="39" creationId="{D8919D0B-03F6-75D2-67CE-700430048D0B}"/>
          </ac:spMkLst>
        </pc:spChg>
        <pc:spChg chg="mod">
          <ac:chgData name="Daniel Khashabi" userId="62390808-c838-45e6-be59-d6fd0d208bc8" providerId="ADAL" clId="{0439EC8E-7C60-FD47-90A2-6D462D5C00F4}" dt="2023-01-11T00:57:24.502" v="503"/>
          <ac:spMkLst>
            <pc:docMk/>
            <pc:sldMk cId="2892059775" sldId="1618"/>
            <ac:spMk id="40" creationId="{6EDAFD65-0267-8B63-C7D5-2DC5FB31B6F6}"/>
          </ac:spMkLst>
        </pc:spChg>
        <pc:spChg chg="mod">
          <ac:chgData name="Daniel Khashabi" userId="62390808-c838-45e6-be59-d6fd0d208bc8" providerId="ADAL" clId="{0439EC8E-7C60-FD47-90A2-6D462D5C00F4}" dt="2023-01-11T00:57:24.502" v="503"/>
          <ac:spMkLst>
            <pc:docMk/>
            <pc:sldMk cId="2892059775" sldId="1618"/>
            <ac:spMk id="41" creationId="{04BC61B6-BC9E-F8A3-C260-69462BEC6E18}"/>
          </ac:spMkLst>
        </pc:spChg>
        <pc:spChg chg="mod">
          <ac:chgData name="Daniel Khashabi" userId="62390808-c838-45e6-be59-d6fd0d208bc8" providerId="ADAL" clId="{0439EC8E-7C60-FD47-90A2-6D462D5C00F4}" dt="2023-01-11T00:57:24.502" v="503"/>
          <ac:spMkLst>
            <pc:docMk/>
            <pc:sldMk cId="2892059775" sldId="1618"/>
            <ac:spMk id="42" creationId="{9FCD99F5-C896-9DB4-024D-4E079E521DFC}"/>
          </ac:spMkLst>
        </pc:spChg>
        <pc:spChg chg="mod">
          <ac:chgData name="Daniel Khashabi" userId="62390808-c838-45e6-be59-d6fd0d208bc8" providerId="ADAL" clId="{0439EC8E-7C60-FD47-90A2-6D462D5C00F4}" dt="2023-01-11T00:57:24.502" v="503"/>
          <ac:spMkLst>
            <pc:docMk/>
            <pc:sldMk cId="2892059775" sldId="1618"/>
            <ac:spMk id="43" creationId="{8D029C79-5F2B-030D-5A58-E4A2E6A35E16}"/>
          </ac:spMkLst>
        </pc:spChg>
        <pc:spChg chg="mod">
          <ac:chgData name="Daniel Khashabi" userId="62390808-c838-45e6-be59-d6fd0d208bc8" providerId="ADAL" clId="{0439EC8E-7C60-FD47-90A2-6D462D5C00F4}" dt="2023-01-11T00:57:24.502" v="503"/>
          <ac:spMkLst>
            <pc:docMk/>
            <pc:sldMk cId="2892059775" sldId="1618"/>
            <ac:spMk id="44" creationId="{748C98E8-FBB9-C66C-5271-6685E2C5FB0D}"/>
          </ac:spMkLst>
        </pc:spChg>
        <pc:spChg chg="mod">
          <ac:chgData name="Daniel Khashabi" userId="62390808-c838-45e6-be59-d6fd0d208bc8" providerId="ADAL" clId="{0439EC8E-7C60-FD47-90A2-6D462D5C00F4}" dt="2023-01-11T00:57:24.502" v="503"/>
          <ac:spMkLst>
            <pc:docMk/>
            <pc:sldMk cId="2892059775" sldId="1618"/>
            <ac:spMk id="49" creationId="{A46EBD32-73FD-F055-706F-4F51AF97868B}"/>
          </ac:spMkLst>
        </pc:spChg>
        <pc:spChg chg="mod">
          <ac:chgData name="Daniel Khashabi" userId="62390808-c838-45e6-be59-d6fd0d208bc8" providerId="ADAL" clId="{0439EC8E-7C60-FD47-90A2-6D462D5C00F4}" dt="2023-01-11T00:57:24.502" v="503"/>
          <ac:spMkLst>
            <pc:docMk/>
            <pc:sldMk cId="2892059775" sldId="1618"/>
            <ac:spMk id="50" creationId="{4D79DD58-2134-ADAE-6AEF-A5E1905F8088}"/>
          </ac:spMkLst>
        </pc:spChg>
        <pc:spChg chg="mod">
          <ac:chgData name="Daniel Khashabi" userId="62390808-c838-45e6-be59-d6fd0d208bc8" providerId="ADAL" clId="{0439EC8E-7C60-FD47-90A2-6D462D5C00F4}" dt="2023-01-11T00:57:24.502" v="503"/>
          <ac:spMkLst>
            <pc:docMk/>
            <pc:sldMk cId="2892059775" sldId="1618"/>
            <ac:spMk id="60" creationId="{594A1929-FCFD-4119-F59F-07430367B6A8}"/>
          </ac:spMkLst>
        </pc:spChg>
        <pc:spChg chg="mod">
          <ac:chgData name="Daniel Khashabi" userId="62390808-c838-45e6-be59-d6fd0d208bc8" providerId="ADAL" clId="{0439EC8E-7C60-FD47-90A2-6D462D5C00F4}" dt="2023-01-11T00:57:24.502" v="503"/>
          <ac:spMkLst>
            <pc:docMk/>
            <pc:sldMk cId="2892059775" sldId="1618"/>
            <ac:spMk id="61" creationId="{0674880C-667E-1E98-D6F7-F1C6EBFA7453}"/>
          </ac:spMkLst>
        </pc:spChg>
        <pc:spChg chg="mod">
          <ac:chgData name="Daniel Khashabi" userId="62390808-c838-45e6-be59-d6fd0d208bc8" providerId="ADAL" clId="{0439EC8E-7C60-FD47-90A2-6D462D5C00F4}" dt="2023-01-11T00:57:24.502" v="503"/>
          <ac:spMkLst>
            <pc:docMk/>
            <pc:sldMk cId="2892059775" sldId="1618"/>
            <ac:spMk id="62" creationId="{0B1A8DB0-57D9-5A4A-3B6E-2BB2BCF0C56D}"/>
          </ac:spMkLst>
        </pc:spChg>
        <pc:spChg chg="mod">
          <ac:chgData name="Daniel Khashabi" userId="62390808-c838-45e6-be59-d6fd0d208bc8" providerId="ADAL" clId="{0439EC8E-7C60-FD47-90A2-6D462D5C00F4}" dt="2023-01-11T00:57:24.502" v="503"/>
          <ac:spMkLst>
            <pc:docMk/>
            <pc:sldMk cId="2892059775" sldId="1618"/>
            <ac:spMk id="63" creationId="{53052C9F-30AB-DCD7-6802-F10392EFA663}"/>
          </ac:spMkLst>
        </pc:spChg>
        <pc:spChg chg="mod">
          <ac:chgData name="Daniel Khashabi" userId="62390808-c838-45e6-be59-d6fd0d208bc8" providerId="ADAL" clId="{0439EC8E-7C60-FD47-90A2-6D462D5C00F4}" dt="2023-01-11T00:57:24.502" v="503"/>
          <ac:spMkLst>
            <pc:docMk/>
            <pc:sldMk cId="2892059775" sldId="1618"/>
            <ac:spMk id="64" creationId="{06AC2E08-CA5A-4B42-69CB-12C009C8481B}"/>
          </ac:spMkLst>
        </pc:spChg>
        <pc:spChg chg="mod">
          <ac:chgData name="Daniel Khashabi" userId="62390808-c838-45e6-be59-d6fd0d208bc8" providerId="ADAL" clId="{0439EC8E-7C60-FD47-90A2-6D462D5C00F4}" dt="2023-01-11T00:57:24.502" v="503"/>
          <ac:spMkLst>
            <pc:docMk/>
            <pc:sldMk cId="2892059775" sldId="1618"/>
            <ac:spMk id="65" creationId="{090BA7A6-12CB-8FC4-1962-4237260C4A22}"/>
          </ac:spMkLst>
        </pc:spChg>
        <pc:spChg chg="mod">
          <ac:chgData name="Daniel Khashabi" userId="62390808-c838-45e6-be59-d6fd0d208bc8" providerId="ADAL" clId="{0439EC8E-7C60-FD47-90A2-6D462D5C00F4}" dt="2023-01-11T00:57:24.502" v="503"/>
          <ac:spMkLst>
            <pc:docMk/>
            <pc:sldMk cId="2892059775" sldId="1618"/>
            <ac:spMk id="70" creationId="{F8B30533-4510-FCE5-B2C9-9BE083838BE5}"/>
          </ac:spMkLst>
        </pc:spChg>
        <pc:spChg chg="mod">
          <ac:chgData name="Daniel Khashabi" userId="62390808-c838-45e6-be59-d6fd0d208bc8" providerId="ADAL" clId="{0439EC8E-7C60-FD47-90A2-6D462D5C00F4}" dt="2023-01-11T00:57:24.502" v="503"/>
          <ac:spMkLst>
            <pc:docMk/>
            <pc:sldMk cId="2892059775" sldId="1618"/>
            <ac:spMk id="71" creationId="{1539C76B-D283-179F-B27F-6B0BC334DDDB}"/>
          </ac:spMkLst>
        </pc:spChg>
        <pc:spChg chg="mod">
          <ac:chgData name="Daniel Khashabi" userId="62390808-c838-45e6-be59-d6fd0d208bc8" providerId="ADAL" clId="{0439EC8E-7C60-FD47-90A2-6D462D5C00F4}" dt="2023-01-11T00:57:24.502" v="503"/>
          <ac:spMkLst>
            <pc:docMk/>
            <pc:sldMk cId="2892059775" sldId="1618"/>
            <ac:spMk id="72" creationId="{6198D14A-B413-4D74-2253-B13CCCE0616C}"/>
          </ac:spMkLst>
        </pc:spChg>
        <pc:spChg chg="mod">
          <ac:chgData name="Daniel Khashabi" userId="62390808-c838-45e6-be59-d6fd0d208bc8" providerId="ADAL" clId="{0439EC8E-7C60-FD47-90A2-6D462D5C00F4}" dt="2023-01-11T00:57:24.502" v="503"/>
          <ac:spMkLst>
            <pc:docMk/>
            <pc:sldMk cId="2892059775" sldId="1618"/>
            <ac:spMk id="73" creationId="{711D89AB-DE66-2B77-192B-DD226A7E3FC7}"/>
          </ac:spMkLst>
        </pc:spChg>
        <pc:spChg chg="mod">
          <ac:chgData name="Daniel Khashabi" userId="62390808-c838-45e6-be59-d6fd0d208bc8" providerId="ADAL" clId="{0439EC8E-7C60-FD47-90A2-6D462D5C00F4}" dt="2023-01-11T00:57:24.502" v="503"/>
          <ac:spMkLst>
            <pc:docMk/>
            <pc:sldMk cId="2892059775" sldId="1618"/>
            <ac:spMk id="74" creationId="{1162C052-9858-2BBA-884D-1F77AD757806}"/>
          </ac:spMkLst>
        </pc:spChg>
        <pc:spChg chg="mod">
          <ac:chgData name="Daniel Khashabi" userId="62390808-c838-45e6-be59-d6fd0d208bc8" providerId="ADAL" clId="{0439EC8E-7C60-FD47-90A2-6D462D5C00F4}" dt="2023-01-11T00:57:24.502" v="503"/>
          <ac:spMkLst>
            <pc:docMk/>
            <pc:sldMk cId="2892059775" sldId="1618"/>
            <ac:spMk id="76" creationId="{F6D10EC4-98AD-4E80-607E-F293C2ACF9D1}"/>
          </ac:spMkLst>
        </pc:spChg>
        <pc:spChg chg="mod">
          <ac:chgData name="Daniel Khashabi" userId="62390808-c838-45e6-be59-d6fd0d208bc8" providerId="ADAL" clId="{0439EC8E-7C60-FD47-90A2-6D462D5C00F4}" dt="2023-01-11T00:57:24.502" v="503"/>
          <ac:spMkLst>
            <pc:docMk/>
            <pc:sldMk cId="2892059775" sldId="1618"/>
            <ac:spMk id="78" creationId="{AE88C546-7DB8-32D8-74D0-2F2788ABF7F6}"/>
          </ac:spMkLst>
        </pc:spChg>
        <pc:spChg chg="mod">
          <ac:chgData name="Daniel Khashabi" userId="62390808-c838-45e6-be59-d6fd0d208bc8" providerId="ADAL" clId="{0439EC8E-7C60-FD47-90A2-6D462D5C00F4}" dt="2023-01-11T00:57:24.502" v="503"/>
          <ac:spMkLst>
            <pc:docMk/>
            <pc:sldMk cId="2892059775" sldId="1618"/>
            <ac:spMk id="79" creationId="{C164FD82-46A0-85AF-6BC4-99DD0022BFDD}"/>
          </ac:spMkLst>
        </pc:spChg>
        <pc:spChg chg="mod">
          <ac:chgData name="Daniel Khashabi" userId="62390808-c838-45e6-be59-d6fd0d208bc8" providerId="ADAL" clId="{0439EC8E-7C60-FD47-90A2-6D462D5C00F4}" dt="2023-01-11T00:57:24.502" v="503"/>
          <ac:spMkLst>
            <pc:docMk/>
            <pc:sldMk cId="2892059775" sldId="1618"/>
            <ac:spMk id="80" creationId="{1910C4F5-8206-ED07-6A9B-3B236A65148B}"/>
          </ac:spMkLst>
        </pc:spChg>
        <pc:spChg chg="mod">
          <ac:chgData name="Daniel Khashabi" userId="62390808-c838-45e6-be59-d6fd0d208bc8" providerId="ADAL" clId="{0439EC8E-7C60-FD47-90A2-6D462D5C00F4}" dt="2023-01-11T00:57:24.502" v="503"/>
          <ac:spMkLst>
            <pc:docMk/>
            <pc:sldMk cId="2892059775" sldId="1618"/>
            <ac:spMk id="81" creationId="{BFCA7D9C-67E5-47A6-55CF-D45A35009F88}"/>
          </ac:spMkLst>
        </pc:spChg>
        <pc:spChg chg="mod">
          <ac:chgData name="Daniel Khashabi" userId="62390808-c838-45e6-be59-d6fd0d208bc8" providerId="ADAL" clId="{0439EC8E-7C60-FD47-90A2-6D462D5C00F4}" dt="2023-01-11T00:57:24.502" v="503"/>
          <ac:spMkLst>
            <pc:docMk/>
            <pc:sldMk cId="2892059775" sldId="1618"/>
            <ac:spMk id="82" creationId="{566D775E-748E-C5E0-FC18-9065BE19C46B}"/>
          </ac:spMkLst>
        </pc:spChg>
        <pc:spChg chg="mod">
          <ac:chgData name="Daniel Khashabi" userId="62390808-c838-45e6-be59-d6fd0d208bc8" providerId="ADAL" clId="{0439EC8E-7C60-FD47-90A2-6D462D5C00F4}" dt="2023-01-11T00:57:24.502" v="503"/>
          <ac:spMkLst>
            <pc:docMk/>
            <pc:sldMk cId="2892059775" sldId="1618"/>
            <ac:spMk id="83" creationId="{1E6B2D24-AD73-3714-1586-0B1F283233EC}"/>
          </ac:spMkLst>
        </pc:spChg>
        <pc:spChg chg="mod">
          <ac:chgData name="Daniel Khashabi" userId="62390808-c838-45e6-be59-d6fd0d208bc8" providerId="ADAL" clId="{0439EC8E-7C60-FD47-90A2-6D462D5C00F4}" dt="2023-01-11T00:57:24.502" v="503"/>
          <ac:spMkLst>
            <pc:docMk/>
            <pc:sldMk cId="2892059775" sldId="1618"/>
            <ac:spMk id="93" creationId="{BC311B3C-A334-1F24-F1D1-F971EFD3651A}"/>
          </ac:spMkLst>
        </pc:spChg>
        <pc:spChg chg="mod">
          <ac:chgData name="Daniel Khashabi" userId="62390808-c838-45e6-be59-d6fd0d208bc8" providerId="ADAL" clId="{0439EC8E-7C60-FD47-90A2-6D462D5C00F4}" dt="2023-01-11T00:57:24.502" v="503"/>
          <ac:spMkLst>
            <pc:docMk/>
            <pc:sldMk cId="2892059775" sldId="1618"/>
            <ac:spMk id="95" creationId="{DBBDAA60-18C7-93EF-DE12-388812D0C97C}"/>
          </ac:spMkLst>
        </pc:spChg>
        <pc:spChg chg="mod">
          <ac:chgData name="Daniel Khashabi" userId="62390808-c838-45e6-be59-d6fd0d208bc8" providerId="ADAL" clId="{0439EC8E-7C60-FD47-90A2-6D462D5C00F4}" dt="2023-01-11T00:57:24.502" v="503"/>
          <ac:spMkLst>
            <pc:docMk/>
            <pc:sldMk cId="2892059775" sldId="1618"/>
            <ac:spMk id="100" creationId="{DECE03F9-05B4-7883-9F03-7F7130BB62D2}"/>
          </ac:spMkLst>
        </pc:spChg>
        <pc:spChg chg="mod">
          <ac:chgData name="Daniel Khashabi" userId="62390808-c838-45e6-be59-d6fd0d208bc8" providerId="ADAL" clId="{0439EC8E-7C60-FD47-90A2-6D462D5C00F4}" dt="2023-01-11T00:57:24.502" v="503"/>
          <ac:spMkLst>
            <pc:docMk/>
            <pc:sldMk cId="2892059775" sldId="1618"/>
            <ac:spMk id="102" creationId="{FF39D38A-EEF9-A3A8-8D4C-77807FB9373D}"/>
          </ac:spMkLst>
        </pc:spChg>
        <pc:spChg chg="mod">
          <ac:chgData name="Daniel Khashabi" userId="62390808-c838-45e6-be59-d6fd0d208bc8" providerId="ADAL" clId="{0439EC8E-7C60-FD47-90A2-6D462D5C00F4}" dt="2023-01-11T00:57:24.502" v="503"/>
          <ac:spMkLst>
            <pc:docMk/>
            <pc:sldMk cId="2892059775" sldId="1618"/>
            <ac:spMk id="107" creationId="{9A7EF8D7-7CE7-1202-634A-47B32212A1B6}"/>
          </ac:spMkLst>
        </pc:spChg>
        <pc:spChg chg="mod">
          <ac:chgData name="Daniel Khashabi" userId="62390808-c838-45e6-be59-d6fd0d208bc8" providerId="ADAL" clId="{0439EC8E-7C60-FD47-90A2-6D462D5C00F4}" dt="2023-01-11T00:57:24.502" v="503"/>
          <ac:spMkLst>
            <pc:docMk/>
            <pc:sldMk cId="2892059775" sldId="1618"/>
            <ac:spMk id="114" creationId="{C000C909-CBBF-C660-871D-271DDB8F9E99}"/>
          </ac:spMkLst>
        </pc:spChg>
        <pc:spChg chg="mod">
          <ac:chgData name="Daniel Khashabi" userId="62390808-c838-45e6-be59-d6fd0d208bc8" providerId="ADAL" clId="{0439EC8E-7C60-FD47-90A2-6D462D5C00F4}" dt="2023-01-11T00:57:24.502" v="503"/>
          <ac:spMkLst>
            <pc:docMk/>
            <pc:sldMk cId="2892059775" sldId="1618"/>
            <ac:spMk id="121" creationId="{8F3671AF-D0ED-7898-CAD9-D4A5E410F115}"/>
          </ac:spMkLst>
        </pc:spChg>
        <pc:spChg chg="mod">
          <ac:chgData name="Daniel Khashabi" userId="62390808-c838-45e6-be59-d6fd0d208bc8" providerId="ADAL" clId="{0439EC8E-7C60-FD47-90A2-6D462D5C00F4}" dt="2023-01-11T00:57:24.502" v="503"/>
          <ac:spMkLst>
            <pc:docMk/>
            <pc:sldMk cId="2892059775" sldId="1618"/>
            <ac:spMk id="126" creationId="{FC9AFF74-EB67-3C46-17D7-7B91DFCA2829}"/>
          </ac:spMkLst>
        </pc:spChg>
        <pc:spChg chg="mod">
          <ac:chgData name="Daniel Khashabi" userId="62390808-c838-45e6-be59-d6fd0d208bc8" providerId="ADAL" clId="{0439EC8E-7C60-FD47-90A2-6D462D5C00F4}" dt="2023-01-11T00:57:24.502" v="503"/>
          <ac:spMkLst>
            <pc:docMk/>
            <pc:sldMk cId="2892059775" sldId="1618"/>
            <ac:spMk id="128" creationId="{AC94FE2C-6DF1-59FE-3AD8-F8ACD228B747}"/>
          </ac:spMkLst>
        </pc:spChg>
        <pc:spChg chg="mod">
          <ac:chgData name="Daniel Khashabi" userId="62390808-c838-45e6-be59-d6fd0d208bc8" providerId="ADAL" clId="{0439EC8E-7C60-FD47-90A2-6D462D5C00F4}" dt="2023-01-11T00:57:24.502" v="503"/>
          <ac:spMkLst>
            <pc:docMk/>
            <pc:sldMk cId="2892059775" sldId="1618"/>
            <ac:spMk id="134" creationId="{D344E835-39BB-1FF3-A53E-069582BAE32C}"/>
          </ac:spMkLst>
        </pc:spChg>
        <pc:spChg chg="mod">
          <ac:chgData name="Daniel Khashabi" userId="62390808-c838-45e6-be59-d6fd0d208bc8" providerId="ADAL" clId="{0439EC8E-7C60-FD47-90A2-6D462D5C00F4}" dt="2023-01-11T00:57:24.502" v="503"/>
          <ac:spMkLst>
            <pc:docMk/>
            <pc:sldMk cId="2892059775" sldId="1618"/>
            <ac:spMk id="139" creationId="{752FA01B-592D-B57A-C352-7CF26379149B}"/>
          </ac:spMkLst>
        </pc:spChg>
        <pc:spChg chg="mod">
          <ac:chgData name="Daniel Khashabi" userId="62390808-c838-45e6-be59-d6fd0d208bc8" providerId="ADAL" clId="{0439EC8E-7C60-FD47-90A2-6D462D5C00F4}" dt="2023-01-11T00:57:24.502" v="503"/>
          <ac:spMkLst>
            <pc:docMk/>
            <pc:sldMk cId="2892059775" sldId="1618"/>
            <ac:spMk id="140" creationId="{1045F370-A114-D62A-C7D6-44E01284FBE2}"/>
          </ac:spMkLst>
        </pc:spChg>
        <pc:spChg chg="mod">
          <ac:chgData name="Daniel Khashabi" userId="62390808-c838-45e6-be59-d6fd0d208bc8" providerId="ADAL" clId="{0439EC8E-7C60-FD47-90A2-6D462D5C00F4}" dt="2023-01-11T00:57:24.502" v="503"/>
          <ac:spMkLst>
            <pc:docMk/>
            <pc:sldMk cId="2892059775" sldId="1618"/>
            <ac:spMk id="144" creationId="{7437D856-8B00-8116-7DE8-57F01F8A116E}"/>
          </ac:spMkLst>
        </pc:spChg>
        <pc:spChg chg="mod">
          <ac:chgData name="Daniel Khashabi" userId="62390808-c838-45e6-be59-d6fd0d208bc8" providerId="ADAL" clId="{0439EC8E-7C60-FD47-90A2-6D462D5C00F4}" dt="2023-01-11T00:57:24.502" v="503"/>
          <ac:spMkLst>
            <pc:docMk/>
            <pc:sldMk cId="2892059775" sldId="1618"/>
            <ac:spMk id="148" creationId="{F1916733-5241-68E5-0157-0C1C9ED5B21F}"/>
          </ac:spMkLst>
        </pc:spChg>
        <pc:spChg chg="mod">
          <ac:chgData name="Daniel Khashabi" userId="62390808-c838-45e6-be59-d6fd0d208bc8" providerId="ADAL" clId="{0439EC8E-7C60-FD47-90A2-6D462D5C00F4}" dt="2023-01-11T00:57:24.502" v="503"/>
          <ac:spMkLst>
            <pc:docMk/>
            <pc:sldMk cId="2892059775" sldId="1618"/>
            <ac:spMk id="149" creationId="{2263CDD6-08A9-6F3B-BB35-323C4B4662DF}"/>
          </ac:spMkLst>
        </pc:spChg>
        <pc:spChg chg="mod">
          <ac:chgData name="Daniel Khashabi" userId="62390808-c838-45e6-be59-d6fd0d208bc8" providerId="ADAL" clId="{0439EC8E-7C60-FD47-90A2-6D462D5C00F4}" dt="2023-01-11T00:57:24.502" v="503"/>
          <ac:spMkLst>
            <pc:docMk/>
            <pc:sldMk cId="2892059775" sldId="1618"/>
            <ac:spMk id="154" creationId="{0E1A55C4-99E6-7E32-4228-7F1BC7BE6651}"/>
          </ac:spMkLst>
        </pc:spChg>
        <pc:spChg chg="mod">
          <ac:chgData name="Daniel Khashabi" userId="62390808-c838-45e6-be59-d6fd0d208bc8" providerId="ADAL" clId="{0439EC8E-7C60-FD47-90A2-6D462D5C00F4}" dt="2023-01-11T00:57:24.502" v="503"/>
          <ac:spMkLst>
            <pc:docMk/>
            <pc:sldMk cId="2892059775" sldId="1618"/>
            <ac:spMk id="155" creationId="{C62DEBFE-7C42-F7E4-8A2D-1FB5DC84925E}"/>
          </ac:spMkLst>
        </pc:spChg>
        <pc:spChg chg="mod">
          <ac:chgData name="Daniel Khashabi" userId="62390808-c838-45e6-be59-d6fd0d208bc8" providerId="ADAL" clId="{0439EC8E-7C60-FD47-90A2-6D462D5C00F4}" dt="2023-01-11T00:57:24.502" v="503"/>
          <ac:spMkLst>
            <pc:docMk/>
            <pc:sldMk cId="2892059775" sldId="1618"/>
            <ac:spMk id="164" creationId="{F098A132-0227-A725-9918-BBF5F00235DE}"/>
          </ac:spMkLst>
        </pc:spChg>
      </pc:sldChg>
      <pc:sldChg chg="modSp add mod">
        <pc:chgData name="Daniel Khashabi" userId="62390808-c838-45e6-be59-d6fd0d208bc8" providerId="ADAL" clId="{0439EC8E-7C60-FD47-90A2-6D462D5C00F4}" dt="2023-01-11T00:57:24.502" v="503"/>
        <pc:sldMkLst>
          <pc:docMk/>
          <pc:sldMk cId="3536256777" sldId="1619"/>
        </pc:sldMkLst>
        <pc:spChg chg="mod">
          <ac:chgData name="Daniel Khashabi" userId="62390808-c838-45e6-be59-d6fd0d208bc8" providerId="ADAL" clId="{0439EC8E-7C60-FD47-90A2-6D462D5C00F4}" dt="2023-01-11T00:49:57.681" v="197" actId="27636"/>
          <ac:spMkLst>
            <pc:docMk/>
            <pc:sldMk cId="3536256777" sldId="1619"/>
            <ac:spMk id="2" creationId="{657EBAC9-7D38-53DD-75E6-D0D3C3A06240}"/>
          </ac:spMkLst>
        </pc:spChg>
        <pc:spChg chg="mod">
          <ac:chgData name="Daniel Khashabi" userId="62390808-c838-45e6-be59-d6fd0d208bc8" providerId="ADAL" clId="{0439EC8E-7C60-FD47-90A2-6D462D5C00F4}" dt="2023-01-11T00:57:24.502" v="503"/>
          <ac:spMkLst>
            <pc:docMk/>
            <pc:sldMk cId="3536256777" sldId="1619"/>
            <ac:spMk id="5" creationId="{45BB08EA-5D4A-5028-E791-C796C12B3E2E}"/>
          </ac:spMkLst>
        </pc:spChg>
        <pc:spChg chg="mod">
          <ac:chgData name="Daniel Khashabi" userId="62390808-c838-45e6-be59-d6fd0d208bc8" providerId="ADAL" clId="{0439EC8E-7C60-FD47-90A2-6D462D5C00F4}" dt="2023-01-11T00:57:24.502" v="503"/>
          <ac:spMkLst>
            <pc:docMk/>
            <pc:sldMk cId="3536256777" sldId="1619"/>
            <ac:spMk id="6" creationId="{18087FCB-4453-FD93-ECBC-B8CEA1B70A9D}"/>
          </ac:spMkLst>
        </pc:spChg>
        <pc:spChg chg="mod">
          <ac:chgData name="Daniel Khashabi" userId="62390808-c838-45e6-be59-d6fd0d208bc8" providerId="ADAL" clId="{0439EC8E-7C60-FD47-90A2-6D462D5C00F4}" dt="2023-01-11T00:57:24.502" v="503"/>
          <ac:spMkLst>
            <pc:docMk/>
            <pc:sldMk cId="3536256777" sldId="1619"/>
            <ac:spMk id="7" creationId="{B6F6F421-5B20-7751-265F-6F767B06601A}"/>
          </ac:spMkLst>
        </pc:spChg>
        <pc:spChg chg="mod">
          <ac:chgData name="Daniel Khashabi" userId="62390808-c838-45e6-be59-d6fd0d208bc8" providerId="ADAL" clId="{0439EC8E-7C60-FD47-90A2-6D462D5C00F4}" dt="2023-01-11T00:57:24.502" v="503"/>
          <ac:spMkLst>
            <pc:docMk/>
            <pc:sldMk cId="3536256777" sldId="1619"/>
            <ac:spMk id="8" creationId="{90C2FAB6-90E0-4EE1-6484-4B48BE913FB5}"/>
          </ac:spMkLst>
        </pc:spChg>
        <pc:spChg chg="mod">
          <ac:chgData name="Daniel Khashabi" userId="62390808-c838-45e6-be59-d6fd0d208bc8" providerId="ADAL" clId="{0439EC8E-7C60-FD47-90A2-6D462D5C00F4}" dt="2023-01-11T00:57:24.502" v="503"/>
          <ac:spMkLst>
            <pc:docMk/>
            <pc:sldMk cId="3536256777" sldId="1619"/>
            <ac:spMk id="9" creationId="{82F52651-9693-0D88-3823-4AC1604DB1DE}"/>
          </ac:spMkLst>
        </pc:spChg>
        <pc:spChg chg="mod">
          <ac:chgData name="Daniel Khashabi" userId="62390808-c838-45e6-be59-d6fd0d208bc8" providerId="ADAL" clId="{0439EC8E-7C60-FD47-90A2-6D462D5C00F4}" dt="2023-01-11T00:57:24.502" v="503"/>
          <ac:spMkLst>
            <pc:docMk/>
            <pc:sldMk cId="3536256777" sldId="1619"/>
            <ac:spMk id="25" creationId="{5BF884A2-7112-697F-7B17-587104C2A8EE}"/>
          </ac:spMkLst>
        </pc:spChg>
        <pc:spChg chg="mod">
          <ac:chgData name="Daniel Khashabi" userId="62390808-c838-45e6-be59-d6fd0d208bc8" providerId="ADAL" clId="{0439EC8E-7C60-FD47-90A2-6D462D5C00F4}" dt="2023-01-11T00:57:24.502" v="503"/>
          <ac:spMkLst>
            <pc:docMk/>
            <pc:sldMk cId="3536256777" sldId="1619"/>
            <ac:spMk id="26" creationId="{5D034C6F-E1CD-B499-040E-69543F1DD81C}"/>
          </ac:spMkLst>
        </pc:spChg>
        <pc:spChg chg="mod">
          <ac:chgData name="Daniel Khashabi" userId="62390808-c838-45e6-be59-d6fd0d208bc8" providerId="ADAL" clId="{0439EC8E-7C60-FD47-90A2-6D462D5C00F4}" dt="2023-01-11T00:57:24.502" v="503"/>
          <ac:spMkLst>
            <pc:docMk/>
            <pc:sldMk cId="3536256777" sldId="1619"/>
            <ac:spMk id="27" creationId="{E0C4B12C-20E3-CF1C-704C-F464CBEE7176}"/>
          </ac:spMkLst>
        </pc:spChg>
        <pc:spChg chg="mod">
          <ac:chgData name="Daniel Khashabi" userId="62390808-c838-45e6-be59-d6fd0d208bc8" providerId="ADAL" clId="{0439EC8E-7C60-FD47-90A2-6D462D5C00F4}" dt="2023-01-11T00:57:24.502" v="503"/>
          <ac:spMkLst>
            <pc:docMk/>
            <pc:sldMk cId="3536256777" sldId="1619"/>
            <ac:spMk id="28" creationId="{EB4B58CF-D2B9-5EC7-FD35-1A7A9685C846}"/>
          </ac:spMkLst>
        </pc:spChg>
        <pc:spChg chg="mod">
          <ac:chgData name="Daniel Khashabi" userId="62390808-c838-45e6-be59-d6fd0d208bc8" providerId="ADAL" clId="{0439EC8E-7C60-FD47-90A2-6D462D5C00F4}" dt="2023-01-11T00:57:24.502" v="503"/>
          <ac:spMkLst>
            <pc:docMk/>
            <pc:sldMk cId="3536256777" sldId="1619"/>
            <ac:spMk id="29" creationId="{E116835B-A446-0A38-B4CA-81E1812A52DD}"/>
          </ac:spMkLst>
        </pc:spChg>
        <pc:spChg chg="mod">
          <ac:chgData name="Daniel Khashabi" userId="62390808-c838-45e6-be59-d6fd0d208bc8" providerId="ADAL" clId="{0439EC8E-7C60-FD47-90A2-6D462D5C00F4}" dt="2023-01-11T00:57:24.502" v="503"/>
          <ac:spMkLst>
            <pc:docMk/>
            <pc:sldMk cId="3536256777" sldId="1619"/>
            <ac:spMk id="30" creationId="{ABD42677-F661-843A-96AB-3F340948848F}"/>
          </ac:spMkLst>
        </pc:spChg>
        <pc:spChg chg="mod">
          <ac:chgData name="Daniel Khashabi" userId="62390808-c838-45e6-be59-d6fd0d208bc8" providerId="ADAL" clId="{0439EC8E-7C60-FD47-90A2-6D462D5C00F4}" dt="2023-01-11T00:57:24.502" v="503"/>
          <ac:spMkLst>
            <pc:docMk/>
            <pc:sldMk cId="3536256777" sldId="1619"/>
            <ac:spMk id="31" creationId="{CF577B95-D1B3-8A75-A4F5-E0E514B7957D}"/>
          </ac:spMkLst>
        </pc:spChg>
        <pc:spChg chg="mod">
          <ac:chgData name="Daniel Khashabi" userId="62390808-c838-45e6-be59-d6fd0d208bc8" providerId="ADAL" clId="{0439EC8E-7C60-FD47-90A2-6D462D5C00F4}" dt="2023-01-11T00:57:24.502" v="503"/>
          <ac:spMkLst>
            <pc:docMk/>
            <pc:sldMk cId="3536256777" sldId="1619"/>
            <ac:spMk id="32" creationId="{01E169D9-B14B-F966-06DF-E93413C11209}"/>
          </ac:spMkLst>
        </pc:spChg>
        <pc:spChg chg="mod">
          <ac:chgData name="Daniel Khashabi" userId="62390808-c838-45e6-be59-d6fd0d208bc8" providerId="ADAL" clId="{0439EC8E-7C60-FD47-90A2-6D462D5C00F4}" dt="2023-01-11T00:57:24.502" v="503"/>
          <ac:spMkLst>
            <pc:docMk/>
            <pc:sldMk cId="3536256777" sldId="1619"/>
            <ac:spMk id="33" creationId="{14FFEDB4-FF48-F8B8-1861-02B199C45F29}"/>
          </ac:spMkLst>
        </pc:spChg>
        <pc:spChg chg="mod">
          <ac:chgData name="Daniel Khashabi" userId="62390808-c838-45e6-be59-d6fd0d208bc8" providerId="ADAL" clId="{0439EC8E-7C60-FD47-90A2-6D462D5C00F4}" dt="2023-01-11T00:57:24.502" v="503"/>
          <ac:spMkLst>
            <pc:docMk/>
            <pc:sldMk cId="3536256777" sldId="1619"/>
            <ac:spMk id="55" creationId="{78ECC4B6-6FE1-A49A-3F79-8BF23F6251D8}"/>
          </ac:spMkLst>
        </pc:spChg>
        <pc:spChg chg="mod">
          <ac:chgData name="Daniel Khashabi" userId="62390808-c838-45e6-be59-d6fd0d208bc8" providerId="ADAL" clId="{0439EC8E-7C60-FD47-90A2-6D462D5C00F4}" dt="2023-01-11T00:57:24.502" v="503"/>
          <ac:spMkLst>
            <pc:docMk/>
            <pc:sldMk cId="3536256777" sldId="1619"/>
            <ac:spMk id="56" creationId="{C7761840-3334-9CAD-0DE5-C4C9D8262857}"/>
          </ac:spMkLst>
        </pc:spChg>
        <pc:spChg chg="mod">
          <ac:chgData name="Daniel Khashabi" userId="62390808-c838-45e6-be59-d6fd0d208bc8" providerId="ADAL" clId="{0439EC8E-7C60-FD47-90A2-6D462D5C00F4}" dt="2023-01-11T00:57:24.502" v="503"/>
          <ac:spMkLst>
            <pc:docMk/>
            <pc:sldMk cId="3536256777" sldId="1619"/>
            <ac:spMk id="57" creationId="{2F9D2B7C-9439-B121-E462-02E4E250DA78}"/>
          </ac:spMkLst>
        </pc:spChg>
        <pc:spChg chg="mod">
          <ac:chgData name="Daniel Khashabi" userId="62390808-c838-45e6-be59-d6fd0d208bc8" providerId="ADAL" clId="{0439EC8E-7C60-FD47-90A2-6D462D5C00F4}" dt="2023-01-11T00:57:24.502" v="503"/>
          <ac:spMkLst>
            <pc:docMk/>
            <pc:sldMk cId="3536256777" sldId="1619"/>
            <ac:spMk id="58" creationId="{2C1069EE-9DD9-6970-43DD-F1135073DA76}"/>
          </ac:spMkLst>
        </pc:spChg>
        <pc:spChg chg="mod">
          <ac:chgData name="Daniel Khashabi" userId="62390808-c838-45e6-be59-d6fd0d208bc8" providerId="ADAL" clId="{0439EC8E-7C60-FD47-90A2-6D462D5C00F4}" dt="2023-01-11T00:57:24.502" v="503"/>
          <ac:spMkLst>
            <pc:docMk/>
            <pc:sldMk cId="3536256777" sldId="1619"/>
            <ac:spMk id="59" creationId="{74577F2A-593E-3E8E-46B7-4B1CD1E59AD7}"/>
          </ac:spMkLst>
        </pc:spChg>
        <pc:spChg chg="mod">
          <ac:chgData name="Daniel Khashabi" userId="62390808-c838-45e6-be59-d6fd0d208bc8" providerId="ADAL" clId="{0439EC8E-7C60-FD47-90A2-6D462D5C00F4}" dt="2023-01-11T00:57:24.502" v="503"/>
          <ac:spMkLst>
            <pc:docMk/>
            <pc:sldMk cId="3536256777" sldId="1619"/>
            <ac:spMk id="60" creationId="{8F2ED2D2-C277-C10D-E97A-D8A2E230A068}"/>
          </ac:spMkLst>
        </pc:spChg>
        <pc:spChg chg="mod">
          <ac:chgData name="Daniel Khashabi" userId="62390808-c838-45e6-be59-d6fd0d208bc8" providerId="ADAL" clId="{0439EC8E-7C60-FD47-90A2-6D462D5C00F4}" dt="2023-01-11T00:57:24.502" v="503"/>
          <ac:spMkLst>
            <pc:docMk/>
            <pc:sldMk cId="3536256777" sldId="1619"/>
            <ac:spMk id="61" creationId="{1D7CC855-B0E6-3A0B-646C-2D2759D35E74}"/>
          </ac:spMkLst>
        </pc:spChg>
        <pc:spChg chg="mod">
          <ac:chgData name="Daniel Khashabi" userId="62390808-c838-45e6-be59-d6fd0d208bc8" providerId="ADAL" clId="{0439EC8E-7C60-FD47-90A2-6D462D5C00F4}" dt="2023-01-11T00:57:24.502" v="503"/>
          <ac:spMkLst>
            <pc:docMk/>
            <pc:sldMk cId="3536256777" sldId="1619"/>
            <ac:spMk id="62" creationId="{B51A137B-7FE6-50DD-1045-8785F90ABBE7}"/>
          </ac:spMkLst>
        </pc:spChg>
        <pc:spChg chg="mod">
          <ac:chgData name="Daniel Khashabi" userId="62390808-c838-45e6-be59-d6fd0d208bc8" providerId="ADAL" clId="{0439EC8E-7C60-FD47-90A2-6D462D5C00F4}" dt="2023-01-11T00:57:24.502" v="503"/>
          <ac:spMkLst>
            <pc:docMk/>
            <pc:sldMk cId="3536256777" sldId="1619"/>
            <ac:spMk id="63" creationId="{539D7D95-2193-80CD-687D-37B4AF4DFAED}"/>
          </ac:spMkLst>
        </pc:spChg>
        <pc:spChg chg="mod">
          <ac:chgData name="Daniel Khashabi" userId="62390808-c838-45e6-be59-d6fd0d208bc8" providerId="ADAL" clId="{0439EC8E-7C60-FD47-90A2-6D462D5C00F4}" dt="2023-01-11T00:57:24.502" v="503"/>
          <ac:spMkLst>
            <pc:docMk/>
            <pc:sldMk cId="3536256777" sldId="1619"/>
            <ac:spMk id="47165" creationId="{89CCE0CD-6A40-33A3-0085-A20D92BA29D6}"/>
          </ac:spMkLst>
        </pc:spChg>
        <pc:spChg chg="mod">
          <ac:chgData name="Daniel Khashabi" userId="62390808-c838-45e6-be59-d6fd0d208bc8" providerId="ADAL" clId="{0439EC8E-7C60-FD47-90A2-6D462D5C00F4}" dt="2023-01-11T00:57:24.502" v="503"/>
          <ac:spMkLst>
            <pc:docMk/>
            <pc:sldMk cId="3536256777" sldId="1619"/>
            <ac:spMk id="47166" creationId="{1A815EED-F0BC-AC41-83A7-EC1321A7C890}"/>
          </ac:spMkLst>
        </pc:spChg>
        <pc:spChg chg="mod">
          <ac:chgData name="Daniel Khashabi" userId="62390808-c838-45e6-be59-d6fd0d208bc8" providerId="ADAL" clId="{0439EC8E-7C60-FD47-90A2-6D462D5C00F4}" dt="2023-01-11T00:57:24.502" v="503"/>
          <ac:spMkLst>
            <pc:docMk/>
            <pc:sldMk cId="3536256777" sldId="1619"/>
            <ac:spMk id="47167" creationId="{FFF33400-EA34-2B83-1D88-365C2BDEEF7C}"/>
          </ac:spMkLst>
        </pc:spChg>
        <pc:spChg chg="mod">
          <ac:chgData name="Daniel Khashabi" userId="62390808-c838-45e6-be59-d6fd0d208bc8" providerId="ADAL" clId="{0439EC8E-7C60-FD47-90A2-6D462D5C00F4}" dt="2023-01-11T00:57:24.502" v="503"/>
          <ac:spMkLst>
            <pc:docMk/>
            <pc:sldMk cId="3536256777" sldId="1619"/>
            <ac:spMk id="47168" creationId="{E2F949D0-5A00-E9B8-6A2A-D2676F8D9551}"/>
          </ac:spMkLst>
        </pc:spChg>
        <pc:spChg chg="mod">
          <ac:chgData name="Daniel Khashabi" userId="62390808-c838-45e6-be59-d6fd0d208bc8" providerId="ADAL" clId="{0439EC8E-7C60-FD47-90A2-6D462D5C00F4}" dt="2023-01-11T00:57:24.502" v="503"/>
          <ac:spMkLst>
            <pc:docMk/>
            <pc:sldMk cId="3536256777" sldId="1619"/>
            <ac:spMk id="47195" creationId="{EF1A02E7-1655-39F8-D620-8EB393223EAE}"/>
          </ac:spMkLst>
        </pc:spChg>
      </pc:sldChg>
      <pc:sldChg chg="modSp add mod">
        <pc:chgData name="Daniel Khashabi" userId="62390808-c838-45e6-be59-d6fd0d208bc8" providerId="ADAL" clId="{0439EC8E-7C60-FD47-90A2-6D462D5C00F4}" dt="2023-01-11T00:57:24.502" v="503"/>
        <pc:sldMkLst>
          <pc:docMk/>
          <pc:sldMk cId="3959706283" sldId="1620"/>
        </pc:sldMkLst>
        <pc:spChg chg="mod">
          <ac:chgData name="Daniel Khashabi" userId="62390808-c838-45e6-be59-d6fd0d208bc8" providerId="ADAL" clId="{0439EC8E-7C60-FD47-90A2-6D462D5C00F4}" dt="2023-01-11T00:49:56.992" v="182" actId="27636"/>
          <ac:spMkLst>
            <pc:docMk/>
            <pc:sldMk cId="3959706283" sldId="1620"/>
            <ac:spMk id="2" creationId="{76DA58C6-D07F-F171-0116-40E86AB37A2A}"/>
          </ac:spMkLst>
        </pc:spChg>
        <pc:spChg chg="mod">
          <ac:chgData name="Daniel Khashabi" userId="62390808-c838-45e6-be59-d6fd0d208bc8" providerId="ADAL" clId="{0439EC8E-7C60-FD47-90A2-6D462D5C00F4}" dt="2023-01-11T00:57:24.502" v="503"/>
          <ac:spMkLst>
            <pc:docMk/>
            <pc:sldMk cId="3959706283" sldId="1620"/>
            <ac:spMk id="6" creationId="{74E8A16A-FD91-4333-5F0E-E1916CAB9ABB}"/>
          </ac:spMkLst>
        </pc:spChg>
        <pc:spChg chg="mod">
          <ac:chgData name="Daniel Khashabi" userId="62390808-c838-45e6-be59-d6fd0d208bc8" providerId="ADAL" clId="{0439EC8E-7C60-FD47-90A2-6D462D5C00F4}" dt="2023-01-11T00:57:24.502" v="503"/>
          <ac:spMkLst>
            <pc:docMk/>
            <pc:sldMk cId="3959706283" sldId="1620"/>
            <ac:spMk id="8" creationId="{8F99410D-D33A-9C2B-A952-60174073B08C}"/>
          </ac:spMkLst>
        </pc:spChg>
        <pc:spChg chg="mod">
          <ac:chgData name="Daniel Khashabi" userId="62390808-c838-45e6-be59-d6fd0d208bc8" providerId="ADAL" clId="{0439EC8E-7C60-FD47-90A2-6D462D5C00F4}" dt="2023-01-11T00:57:24.502" v="503"/>
          <ac:spMkLst>
            <pc:docMk/>
            <pc:sldMk cId="3959706283" sldId="1620"/>
            <ac:spMk id="10" creationId="{5E633A4C-3DE1-8843-FBF7-D94FB22F93F5}"/>
          </ac:spMkLst>
        </pc:spChg>
        <pc:spChg chg="mod">
          <ac:chgData name="Daniel Khashabi" userId="62390808-c838-45e6-be59-d6fd0d208bc8" providerId="ADAL" clId="{0439EC8E-7C60-FD47-90A2-6D462D5C00F4}" dt="2023-01-11T00:57:24.502" v="503"/>
          <ac:spMkLst>
            <pc:docMk/>
            <pc:sldMk cId="3959706283" sldId="1620"/>
            <ac:spMk id="14" creationId="{A36870B9-7A8F-3986-EAFA-01C9AFCAB1E2}"/>
          </ac:spMkLst>
        </pc:spChg>
        <pc:spChg chg="mod">
          <ac:chgData name="Daniel Khashabi" userId="62390808-c838-45e6-be59-d6fd0d208bc8" providerId="ADAL" clId="{0439EC8E-7C60-FD47-90A2-6D462D5C00F4}" dt="2023-01-11T00:57:24.502" v="503"/>
          <ac:spMkLst>
            <pc:docMk/>
            <pc:sldMk cId="3959706283" sldId="1620"/>
            <ac:spMk id="27" creationId="{10683730-6D83-35E5-BEB0-A811E5749C5F}"/>
          </ac:spMkLst>
        </pc:spChg>
        <pc:spChg chg="mod">
          <ac:chgData name="Daniel Khashabi" userId="62390808-c838-45e6-be59-d6fd0d208bc8" providerId="ADAL" clId="{0439EC8E-7C60-FD47-90A2-6D462D5C00F4}" dt="2023-01-11T00:57:24.502" v="503"/>
          <ac:spMkLst>
            <pc:docMk/>
            <pc:sldMk cId="3959706283" sldId="1620"/>
            <ac:spMk id="37" creationId="{15C41768-28CF-7289-5876-14858B5A2BAD}"/>
          </ac:spMkLst>
        </pc:spChg>
        <pc:spChg chg="mod">
          <ac:chgData name="Daniel Khashabi" userId="62390808-c838-45e6-be59-d6fd0d208bc8" providerId="ADAL" clId="{0439EC8E-7C60-FD47-90A2-6D462D5C00F4}" dt="2023-01-11T00:57:24.502" v="503"/>
          <ac:spMkLst>
            <pc:docMk/>
            <pc:sldMk cId="3959706283" sldId="1620"/>
            <ac:spMk id="38" creationId="{55E58F12-EC7F-D14C-15AD-C3911E590D1A}"/>
          </ac:spMkLst>
        </pc:spChg>
        <pc:spChg chg="mod">
          <ac:chgData name="Daniel Khashabi" userId="62390808-c838-45e6-be59-d6fd0d208bc8" providerId="ADAL" clId="{0439EC8E-7C60-FD47-90A2-6D462D5C00F4}" dt="2023-01-11T00:57:24.502" v="503"/>
          <ac:spMkLst>
            <pc:docMk/>
            <pc:sldMk cId="3959706283" sldId="1620"/>
            <ac:spMk id="39" creationId="{B585EF6B-9495-23B6-FF86-EB0E6AC7B8A6}"/>
          </ac:spMkLst>
        </pc:spChg>
        <pc:spChg chg="mod">
          <ac:chgData name="Daniel Khashabi" userId="62390808-c838-45e6-be59-d6fd0d208bc8" providerId="ADAL" clId="{0439EC8E-7C60-FD47-90A2-6D462D5C00F4}" dt="2023-01-11T00:57:24.502" v="503"/>
          <ac:spMkLst>
            <pc:docMk/>
            <pc:sldMk cId="3959706283" sldId="1620"/>
            <ac:spMk id="46" creationId="{2E582CEF-9ECF-F4AB-6FE7-9A75F56A1088}"/>
          </ac:spMkLst>
        </pc:spChg>
        <pc:spChg chg="mod">
          <ac:chgData name="Daniel Khashabi" userId="62390808-c838-45e6-be59-d6fd0d208bc8" providerId="ADAL" clId="{0439EC8E-7C60-FD47-90A2-6D462D5C00F4}" dt="2023-01-11T00:57:24.502" v="503"/>
          <ac:spMkLst>
            <pc:docMk/>
            <pc:sldMk cId="3959706283" sldId="1620"/>
            <ac:spMk id="50" creationId="{9986B74E-15B2-609F-F24C-01FF59CE874F}"/>
          </ac:spMkLst>
        </pc:spChg>
        <pc:spChg chg="mod">
          <ac:chgData name="Daniel Khashabi" userId="62390808-c838-45e6-be59-d6fd0d208bc8" providerId="ADAL" clId="{0439EC8E-7C60-FD47-90A2-6D462D5C00F4}" dt="2023-01-11T00:57:24.502" v="503"/>
          <ac:spMkLst>
            <pc:docMk/>
            <pc:sldMk cId="3959706283" sldId="1620"/>
            <ac:spMk id="51" creationId="{22DD5898-96BC-9911-33CE-677608018DC7}"/>
          </ac:spMkLst>
        </pc:spChg>
        <pc:spChg chg="mod">
          <ac:chgData name="Daniel Khashabi" userId="62390808-c838-45e6-be59-d6fd0d208bc8" providerId="ADAL" clId="{0439EC8E-7C60-FD47-90A2-6D462D5C00F4}" dt="2023-01-11T00:57:24.502" v="503"/>
          <ac:spMkLst>
            <pc:docMk/>
            <pc:sldMk cId="3959706283" sldId="1620"/>
            <ac:spMk id="52" creationId="{EF821429-C509-6971-D86F-E7AFCC61E164}"/>
          </ac:spMkLst>
        </pc:spChg>
        <pc:spChg chg="mod">
          <ac:chgData name="Daniel Khashabi" userId="62390808-c838-45e6-be59-d6fd0d208bc8" providerId="ADAL" clId="{0439EC8E-7C60-FD47-90A2-6D462D5C00F4}" dt="2023-01-11T00:57:24.502" v="503"/>
          <ac:spMkLst>
            <pc:docMk/>
            <pc:sldMk cId="3959706283" sldId="1620"/>
            <ac:spMk id="53" creationId="{AEB7C671-2D9C-8C11-B8CD-405A4D89B449}"/>
          </ac:spMkLst>
        </pc:spChg>
      </pc:sldChg>
      <pc:sldChg chg="modSp add mod">
        <pc:chgData name="Daniel Khashabi" userId="62390808-c838-45e6-be59-d6fd0d208bc8" providerId="ADAL" clId="{0439EC8E-7C60-FD47-90A2-6D462D5C00F4}" dt="2023-01-11T00:57:24.502" v="503"/>
        <pc:sldMkLst>
          <pc:docMk/>
          <pc:sldMk cId="2566398262" sldId="1622"/>
        </pc:sldMkLst>
        <pc:spChg chg="mod">
          <ac:chgData name="Daniel Khashabi" userId="62390808-c838-45e6-be59-d6fd0d208bc8" providerId="ADAL" clId="{0439EC8E-7C60-FD47-90A2-6D462D5C00F4}" dt="2023-01-11T00:49:57.317" v="186" actId="27636"/>
          <ac:spMkLst>
            <pc:docMk/>
            <pc:sldMk cId="2566398262" sldId="1622"/>
            <ac:spMk id="2" creationId="{0E2E5F0B-58B1-5210-F2E8-99FAAEA698C1}"/>
          </ac:spMkLst>
        </pc:spChg>
        <pc:spChg chg="mod">
          <ac:chgData name="Daniel Khashabi" userId="62390808-c838-45e6-be59-d6fd0d208bc8" providerId="ADAL" clId="{0439EC8E-7C60-FD47-90A2-6D462D5C00F4}" dt="2023-01-11T00:57:24.502" v="503"/>
          <ac:spMkLst>
            <pc:docMk/>
            <pc:sldMk cId="2566398262" sldId="1622"/>
            <ac:spMk id="4" creationId="{BEDC438E-8CEC-0CC2-E9D7-766BB19CA8F4}"/>
          </ac:spMkLst>
        </pc:spChg>
      </pc:sldChg>
      <pc:sldChg chg="modSp add mod">
        <pc:chgData name="Daniel Khashabi" userId="62390808-c838-45e6-be59-d6fd0d208bc8" providerId="ADAL" clId="{0439EC8E-7C60-FD47-90A2-6D462D5C00F4}" dt="2023-01-11T00:57:24.502" v="503"/>
        <pc:sldMkLst>
          <pc:docMk/>
          <pc:sldMk cId="3967499559" sldId="1623"/>
        </pc:sldMkLst>
        <pc:spChg chg="mod">
          <ac:chgData name="Daniel Khashabi" userId="62390808-c838-45e6-be59-d6fd0d208bc8" providerId="ADAL" clId="{0439EC8E-7C60-FD47-90A2-6D462D5C00F4}" dt="2023-01-11T00:49:57.179" v="183" actId="27636"/>
          <ac:spMkLst>
            <pc:docMk/>
            <pc:sldMk cId="3967499559" sldId="1623"/>
            <ac:spMk id="2" creationId="{66A644CE-31E2-B19C-C35F-78846A049E7B}"/>
          </ac:spMkLst>
        </pc:spChg>
        <pc:spChg chg="mod">
          <ac:chgData name="Daniel Khashabi" userId="62390808-c838-45e6-be59-d6fd0d208bc8" providerId="ADAL" clId="{0439EC8E-7C60-FD47-90A2-6D462D5C00F4}" dt="2023-01-11T00:57:24.502" v="503"/>
          <ac:spMkLst>
            <pc:docMk/>
            <pc:sldMk cId="3967499559" sldId="1623"/>
            <ac:spMk id="4" creationId="{444254F6-67C5-9562-641F-E7615BF97044}"/>
          </ac:spMkLst>
        </pc:spChg>
        <pc:spChg chg="mod">
          <ac:chgData name="Daniel Khashabi" userId="62390808-c838-45e6-be59-d6fd0d208bc8" providerId="ADAL" clId="{0439EC8E-7C60-FD47-90A2-6D462D5C00F4}" dt="2023-01-11T00:57:24.502" v="503"/>
          <ac:spMkLst>
            <pc:docMk/>
            <pc:sldMk cId="3967499559" sldId="1623"/>
            <ac:spMk id="5" creationId="{DA53E659-66EB-5EE7-528B-2D54373AF39C}"/>
          </ac:spMkLst>
        </pc:spChg>
        <pc:spChg chg="mod">
          <ac:chgData name="Daniel Khashabi" userId="62390808-c838-45e6-be59-d6fd0d208bc8" providerId="ADAL" clId="{0439EC8E-7C60-FD47-90A2-6D462D5C00F4}" dt="2023-01-11T00:57:24.502" v="503"/>
          <ac:spMkLst>
            <pc:docMk/>
            <pc:sldMk cId="3967499559" sldId="1623"/>
            <ac:spMk id="6" creationId="{48234C3A-4948-B409-9905-51CDB092A146}"/>
          </ac:spMkLst>
        </pc:spChg>
        <pc:spChg chg="mod">
          <ac:chgData name="Daniel Khashabi" userId="62390808-c838-45e6-be59-d6fd0d208bc8" providerId="ADAL" clId="{0439EC8E-7C60-FD47-90A2-6D462D5C00F4}" dt="2023-01-11T00:57:24.502" v="503"/>
          <ac:spMkLst>
            <pc:docMk/>
            <pc:sldMk cId="3967499559" sldId="1623"/>
            <ac:spMk id="8" creationId="{A61DD29E-8580-4519-64F6-252A9794495E}"/>
          </ac:spMkLst>
        </pc:spChg>
      </pc:sldChg>
      <pc:sldChg chg="modSp add mod">
        <pc:chgData name="Daniel Khashabi" userId="62390808-c838-45e6-be59-d6fd0d208bc8" providerId="ADAL" clId="{0439EC8E-7C60-FD47-90A2-6D462D5C00F4}" dt="2023-01-11T00:57:24.502" v="503"/>
        <pc:sldMkLst>
          <pc:docMk/>
          <pc:sldMk cId="3728407031" sldId="1624"/>
        </pc:sldMkLst>
        <pc:spChg chg="mod">
          <ac:chgData name="Daniel Khashabi" userId="62390808-c838-45e6-be59-d6fd0d208bc8" providerId="ADAL" clId="{0439EC8E-7C60-FD47-90A2-6D462D5C00F4}" dt="2023-01-11T00:49:57.191" v="184" actId="27636"/>
          <ac:spMkLst>
            <pc:docMk/>
            <pc:sldMk cId="3728407031" sldId="1624"/>
            <ac:spMk id="2" creationId="{66A644CE-31E2-B19C-C35F-78846A049E7B}"/>
          </ac:spMkLst>
        </pc:spChg>
        <pc:spChg chg="mod">
          <ac:chgData name="Daniel Khashabi" userId="62390808-c838-45e6-be59-d6fd0d208bc8" providerId="ADAL" clId="{0439EC8E-7C60-FD47-90A2-6D462D5C00F4}" dt="2023-01-11T00:57:24.502" v="503"/>
          <ac:spMkLst>
            <pc:docMk/>
            <pc:sldMk cId="3728407031" sldId="1624"/>
            <ac:spMk id="4" creationId="{444254F6-67C5-9562-641F-E7615BF97044}"/>
          </ac:spMkLst>
        </pc:spChg>
        <pc:spChg chg="mod">
          <ac:chgData name="Daniel Khashabi" userId="62390808-c838-45e6-be59-d6fd0d208bc8" providerId="ADAL" clId="{0439EC8E-7C60-FD47-90A2-6D462D5C00F4}" dt="2023-01-11T00:57:24.502" v="503"/>
          <ac:spMkLst>
            <pc:docMk/>
            <pc:sldMk cId="3728407031" sldId="1624"/>
            <ac:spMk id="5" creationId="{DA53E659-66EB-5EE7-528B-2D54373AF39C}"/>
          </ac:spMkLst>
        </pc:spChg>
        <pc:spChg chg="mod">
          <ac:chgData name="Daniel Khashabi" userId="62390808-c838-45e6-be59-d6fd0d208bc8" providerId="ADAL" clId="{0439EC8E-7C60-FD47-90A2-6D462D5C00F4}" dt="2023-01-11T00:57:24.502" v="503"/>
          <ac:spMkLst>
            <pc:docMk/>
            <pc:sldMk cId="3728407031" sldId="1624"/>
            <ac:spMk id="6" creationId="{48234C3A-4948-B409-9905-51CDB092A146}"/>
          </ac:spMkLst>
        </pc:spChg>
        <pc:spChg chg="mod">
          <ac:chgData name="Daniel Khashabi" userId="62390808-c838-45e6-be59-d6fd0d208bc8" providerId="ADAL" clId="{0439EC8E-7C60-FD47-90A2-6D462D5C00F4}" dt="2023-01-11T00:57:24.502" v="503"/>
          <ac:spMkLst>
            <pc:docMk/>
            <pc:sldMk cId="3728407031" sldId="1624"/>
            <ac:spMk id="9" creationId="{C7F49099-705E-8DBC-28AF-096B08BFB457}"/>
          </ac:spMkLst>
        </pc:spChg>
        <pc:spChg chg="mod">
          <ac:chgData name="Daniel Khashabi" userId="62390808-c838-45e6-be59-d6fd0d208bc8" providerId="ADAL" clId="{0439EC8E-7C60-FD47-90A2-6D462D5C00F4}" dt="2023-01-11T00:57:24.502" v="503"/>
          <ac:spMkLst>
            <pc:docMk/>
            <pc:sldMk cId="3728407031" sldId="1624"/>
            <ac:spMk id="11" creationId="{0F53B8D9-764E-EAB3-522F-2F4ED5DD1170}"/>
          </ac:spMkLst>
        </pc:spChg>
        <pc:spChg chg="mod">
          <ac:chgData name="Daniel Khashabi" userId="62390808-c838-45e6-be59-d6fd0d208bc8" providerId="ADAL" clId="{0439EC8E-7C60-FD47-90A2-6D462D5C00F4}" dt="2023-01-11T00:57:24.502" v="503"/>
          <ac:spMkLst>
            <pc:docMk/>
            <pc:sldMk cId="3728407031" sldId="1624"/>
            <ac:spMk id="16" creationId="{9FC3DE24-FB41-D9D8-2110-8F1528D6E9E2}"/>
          </ac:spMkLst>
        </pc:spChg>
        <pc:spChg chg="mod">
          <ac:chgData name="Daniel Khashabi" userId="62390808-c838-45e6-be59-d6fd0d208bc8" providerId="ADAL" clId="{0439EC8E-7C60-FD47-90A2-6D462D5C00F4}" dt="2023-01-11T00:57:24.502" v="503"/>
          <ac:spMkLst>
            <pc:docMk/>
            <pc:sldMk cId="3728407031" sldId="1624"/>
            <ac:spMk id="17" creationId="{BA170C94-00BD-8E22-6969-0D85196290D9}"/>
          </ac:spMkLst>
        </pc:spChg>
        <pc:spChg chg="mod">
          <ac:chgData name="Daniel Khashabi" userId="62390808-c838-45e6-be59-d6fd0d208bc8" providerId="ADAL" clId="{0439EC8E-7C60-FD47-90A2-6D462D5C00F4}" dt="2023-01-11T00:57:24.502" v="503"/>
          <ac:spMkLst>
            <pc:docMk/>
            <pc:sldMk cId="3728407031" sldId="1624"/>
            <ac:spMk id="18" creationId="{72CA5A5C-4F80-F6DD-930B-F08A4C67130F}"/>
          </ac:spMkLst>
        </pc:spChg>
      </pc:sldChg>
      <pc:sldChg chg="modSp add mod">
        <pc:chgData name="Daniel Khashabi" userId="62390808-c838-45e6-be59-d6fd0d208bc8" providerId="ADAL" clId="{0439EC8E-7C60-FD47-90A2-6D462D5C00F4}" dt="2023-01-11T00:57:24.502" v="503"/>
        <pc:sldMkLst>
          <pc:docMk/>
          <pc:sldMk cId="1356427523" sldId="1625"/>
        </pc:sldMkLst>
        <pc:spChg chg="mod">
          <ac:chgData name="Daniel Khashabi" userId="62390808-c838-45e6-be59-d6fd0d208bc8" providerId="ADAL" clId="{0439EC8E-7C60-FD47-90A2-6D462D5C00F4}" dt="2023-01-11T00:49:57.240" v="185" actId="27636"/>
          <ac:spMkLst>
            <pc:docMk/>
            <pc:sldMk cId="1356427523" sldId="1625"/>
            <ac:spMk id="2" creationId="{BE0B3886-9794-E994-C0B5-BE43CCB49A1A}"/>
          </ac:spMkLst>
        </pc:spChg>
        <pc:spChg chg="mod">
          <ac:chgData name="Daniel Khashabi" userId="62390808-c838-45e6-be59-d6fd0d208bc8" providerId="ADAL" clId="{0439EC8E-7C60-FD47-90A2-6D462D5C00F4}" dt="2023-01-11T00:57:24.502" v="503"/>
          <ac:spMkLst>
            <pc:docMk/>
            <pc:sldMk cId="1356427523" sldId="1625"/>
            <ac:spMk id="3" creationId="{57FD2924-25FE-0226-78E8-CBA348156A4C}"/>
          </ac:spMkLst>
        </pc:spChg>
        <pc:spChg chg="mod">
          <ac:chgData name="Daniel Khashabi" userId="62390808-c838-45e6-be59-d6fd0d208bc8" providerId="ADAL" clId="{0439EC8E-7C60-FD47-90A2-6D462D5C00F4}" dt="2023-01-11T00:57:24.502" v="503"/>
          <ac:spMkLst>
            <pc:docMk/>
            <pc:sldMk cId="1356427523" sldId="1625"/>
            <ac:spMk id="5" creationId="{A4B43994-3A63-5A65-0124-AAF3097A0988}"/>
          </ac:spMkLst>
        </pc:spChg>
      </pc:sldChg>
      <pc:sldChg chg="modSp add mod modNotes">
        <pc:chgData name="Daniel Khashabi" userId="62390808-c838-45e6-be59-d6fd0d208bc8" providerId="ADAL" clId="{0439EC8E-7C60-FD47-90A2-6D462D5C00F4}" dt="2023-01-11T00:57:37.159" v="504"/>
        <pc:sldMkLst>
          <pc:docMk/>
          <pc:sldMk cId="1422955403" sldId="1627"/>
        </pc:sldMkLst>
        <pc:spChg chg="mod">
          <ac:chgData name="Daniel Khashabi" userId="62390808-c838-45e6-be59-d6fd0d208bc8" providerId="ADAL" clId="{0439EC8E-7C60-FD47-90A2-6D462D5C00F4}" dt="2023-01-11T00:49:57.321" v="187" actId="27636"/>
          <ac:spMkLst>
            <pc:docMk/>
            <pc:sldMk cId="1422955403" sldId="1627"/>
            <ac:spMk id="2" creationId="{94BE4BC2-D56C-7F73-710E-AE4E30DAA913}"/>
          </ac:spMkLst>
        </pc:spChg>
        <pc:spChg chg="mod">
          <ac:chgData name="Daniel Khashabi" userId="62390808-c838-45e6-be59-d6fd0d208bc8" providerId="ADAL" clId="{0439EC8E-7C60-FD47-90A2-6D462D5C00F4}" dt="2023-01-11T00:57:37.159" v="504"/>
          <ac:spMkLst>
            <pc:docMk/>
            <pc:sldMk cId="1422955403" sldId="1627"/>
            <ac:spMk id="27" creationId="{E7A0AB3E-598B-2B2B-E2DB-E4F50B84BDC2}"/>
          </ac:spMkLst>
        </pc:spChg>
        <pc:spChg chg="mod">
          <ac:chgData name="Daniel Khashabi" userId="62390808-c838-45e6-be59-d6fd0d208bc8" providerId="ADAL" clId="{0439EC8E-7C60-FD47-90A2-6D462D5C00F4}" dt="2023-01-11T00:57:24.502" v="503"/>
          <ac:spMkLst>
            <pc:docMk/>
            <pc:sldMk cId="1422955403" sldId="1627"/>
            <ac:spMk id="28" creationId="{91DDE18E-B1A3-4CB0-1DCE-CE6B4E269CD7}"/>
          </ac:spMkLst>
        </pc:spChg>
      </pc:sldChg>
      <pc:sldChg chg="modSp add mod modNotes">
        <pc:chgData name="Daniel Khashabi" userId="62390808-c838-45e6-be59-d6fd0d208bc8" providerId="ADAL" clId="{0439EC8E-7C60-FD47-90A2-6D462D5C00F4}" dt="2023-01-11T00:57:37.159" v="504"/>
        <pc:sldMkLst>
          <pc:docMk/>
          <pc:sldMk cId="1639325383" sldId="1628"/>
        </pc:sldMkLst>
        <pc:spChg chg="mod">
          <ac:chgData name="Daniel Khashabi" userId="62390808-c838-45e6-be59-d6fd0d208bc8" providerId="ADAL" clId="{0439EC8E-7C60-FD47-90A2-6D462D5C00F4}" dt="2023-01-11T00:49:57.346" v="188" actId="27636"/>
          <ac:spMkLst>
            <pc:docMk/>
            <pc:sldMk cId="1639325383" sldId="1628"/>
            <ac:spMk id="2" creationId="{94BE4BC2-D56C-7F73-710E-AE4E30DAA913}"/>
          </ac:spMkLst>
        </pc:spChg>
        <pc:spChg chg="mod">
          <ac:chgData name="Daniel Khashabi" userId="62390808-c838-45e6-be59-d6fd0d208bc8" providerId="ADAL" clId="{0439EC8E-7C60-FD47-90A2-6D462D5C00F4}" dt="2023-01-11T00:57:24.502" v="503"/>
          <ac:spMkLst>
            <pc:docMk/>
            <pc:sldMk cId="1639325383" sldId="1628"/>
            <ac:spMk id="6" creationId="{BCAB8B96-1665-77EF-37E0-8F73B564872F}"/>
          </ac:spMkLst>
        </pc:spChg>
        <pc:spChg chg="mod">
          <ac:chgData name="Daniel Khashabi" userId="62390808-c838-45e6-be59-d6fd0d208bc8" providerId="ADAL" clId="{0439EC8E-7C60-FD47-90A2-6D462D5C00F4}" dt="2023-01-11T00:57:24.502" v="503"/>
          <ac:spMkLst>
            <pc:docMk/>
            <pc:sldMk cId="1639325383" sldId="1628"/>
            <ac:spMk id="7" creationId="{C23CD156-6A6B-E77E-2A15-39AECEAC6443}"/>
          </ac:spMkLst>
        </pc:spChg>
        <pc:spChg chg="mod">
          <ac:chgData name="Daniel Khashabi" userId="62390808-c838-45e6-be59-d6fd0d208bc8" providerId="ADAL" clId="{0439EC8E-7C60-FD47-90A2-6D462D5C00F4}" dt="2023-01-11T00:57:24.502" v="503"/>
          <ac:spMkLst>
            <pc:docMk/>
            <pc:sldMk cId="1639325383" sldId="1628"/>
            <ac:spMk id="8" creationId="{F19DDAE9-7D5E-8F70-3E11-95FA937DBF0E}"/>
          </ac:spMkLst>
        </pc:spChg>
        <pc:spChg chg="mod">
          <ac:chgData name="Daniel Khashabi" userId="62390808-c838-45e6-be59-d6fd0d208bc8" providerId="ADAL" clId="{0439EC8E-7C60-FD47-90A2-6D462D5C00F4}" dt="2023-01-11T00:57:24.502" v="503"/>
          <ac:spMkLst>
            <pc:docMk/>
            <pc:sldMk cId="1639325383" sldId="1628"/>
            <ac:spMk id="9" creationId="{06AC9F09-6181-1543-1E92-960C264AD2FD}"/>
          </ac:spMkLst>
        </pc:spChg>
        <pc:spChg chg="mod">
          <ac:chgData name="Daniel Khashabi" userId="62390808-c838-45e6-be59-d6fd0d208bc8" providerId="ADAL" clId="{0439EC8E-7C60-FD47-90A2-6D462D5C00F4}" dt="2023-01-11T00:57:24.502" v="503"/>
          <ac:spMkLst>
            <pc:docMk/>
            <pc:sldMk cId="1639325383" sldId="1628"/>
            <ac:spMk id="10" creationId="{8DFCD589-1CD6-6E24-99E5-1BBC43CFFEDA}"/>
          </ac:spMkLst>
        </pc:spChg>
        <pc:spChg chg="mod">
          <ac:chgData name="Daniel Khashabi" userId="62390808-c838-45e6-be59-d6fd0d208bc8" providerId="ADAL" clId="{0439EC8E-7C60-FD47-90A2-6D462D5C00F4}" dt="2023-01-11T00:57:24.502" v="503"/>
          <ac:spMkLst>
            <pc:docMk/>
            <pc:sldMk cId="1639325383" sldId="1628"/>
            <ac:spMk id="11" creationId="{A89D59D7-0B3B-0A25-4DF6-A5B458E358B4}"/>
          </ac:spMkLst>
        </pc:spChg>
        <pc:spChg chg="mod">
          <ac:chgData name="Daniel Khashabi" userId="62390808-c838-45e6-be59-d6fd0d208bc8" providerId="ADAL" clId="{0439EC8E-7C60-FD47-90A2-6D462D5C00F4}" dt="2023-01-11T00:57:24.502" v="503"/>
          <ac:spMkLst>
            <pc:docMk/>
            <pc:sldMk cId="1639325383" sldId="1628"/>
            <ac:spMk id="12" creationId="{A436AC40-14E9-4BF6-4257-A0E57FB4B5F6}"/>
          </ac:spMkLst>
        </pc:spChg>
        <pc:spChg chg="mod">
          <ac:chgData name="Daniel Khashabi" userId="62390808-c838-45e6-be59-d6fd0d208bc8" providerId="ADAL" clId="{0439EC8E-7C60-FD47-90A2-6D462D5C00F4}" dt="2023-01-11T00:57:24.502" v="503"/>
          <ac:spMkLst>
            <pc:docMk/>
            <pc:sldMk cId="1639325383" sldId="1628"/>
            <ac:spMk id="13" creationId="{86BC8099-2D74-561C-74CB-C62D68A23747}"/>
          </ac:spMkLst>
        </pc:spChg>
        <pc:spChg chg="mod">
          <ac:chgData name="Daniel Khashabi" userId="62390808-c838-45e6-be59-d6fd0d208bc8" providerId="ADAL" clId="{0439EC8E-7C60-FD47-90A2-6D462D5C00F4}" dt="2023-01-11T00:57:24.502" v="503"/>
          <ac:spMkLst>
            <pc:docMk/>
            <pc:sldMk cId="1639325383" sldId="1628"/>
            <ac:spMk id="14" creationId="{099BEFF8-9014-858B-25D6-272EF4692568}"/>
          </ac:spMkLst>
        </pc:spChg>
        <pc:spChg chg="mod">
          <ac:chgData name="Daniel Khashabi" userId="62390808-c838-45e6-be59-d6fd0d208bc8" providerId="ADAL" clId="{0439EC8E-7C60-FD47-90A2-6D462D5C00F4}" dt="2023-01-11T00:57:24.502" v="503"/>
          <ac:spMkLst>
            <pc:docMk/>
            <pc:sldMk cId="1639325383" sldId="1628"/>
            <ac:spMk id="15" creationId="{CF700494-FBC2-941F-A251-BF4D25F76303}"/>
          </ac:spMkLst>
        </pc:spChg>
        <pc:spChg chg="mod">
          <ac:chgData name="Daniel Khashabi" userId="62390808-c838-45e6-be59-d6fd0d208bc8" providerId="ADAL" clId="{0439EC8E-7C60-FD47-90A2-6D462D5C00F4}" dt="2023-01-11T00:57:37.159" v="504"/>
          <ac:spMkLst>
            <pc:docMk/>
            <pc:sldMk cId="1639325383" sldId="1628"/>
            <ac:spMk id="16" creationId="{26714365-ED84-A8AD-DD94-851F7C46FE45}"/>
          </ac:spMkLst>
        </pc:spChg>
        <pc:spChg chg="mod">
          <ac:chgData name="Daniel Khashabi" userId="62390808-c838-45e6-be59-d6fd0d208bc8" providerId="ADAL" clId="{0439EC8E-7C60-FD47-90A2-6D462D5C00F4}" dt="2023-01-11T00:57:37.159" v="504"/>
          <ac:spMkLst>
            <pc:docMk/>
            <pc:sldMk cId="1639325383" sldId="1628"/>
            <ac:spMk id="17" creationId="{8DDD109B-B82E-FDAE-2B56-84BFEC8DE007}"/>
          </ac:spMkLst>
        </pc:spChg>
        <pc:spChg chg="mod">
          <ac:chgData name="Daniel Khashabi" userId="62390808-c838-45e6-be59-d6fd0d208bc8" providerId="ADAL" clId="{0439EC8E-7C60-FD47-90A2-6D462D5C00F4}" dt="2023-01-11T00:57:37.159" v="504"/>
          <ac:spMkLst>
            <pc:docMk/>
            <pc:sldMk cId="1639325383" sldId="1628"/>
            <ac:spMk id="19" creationId="{B265745C-AFE6-948F-9BE8-DE587FB73D3B}"/>
          </ac:spMkLst>
        </pc:spChg>
        <pc:spChg chg="mod">
          <ac:chgData name="Daniel Khashabi" userId="62390808-c838-45e6-be59-d6fd0d208bc8" providerId="ADAL" clId="{0439EC8E-7C60-FD47-90A2-6D462D5C00F4}" dt="2023-01-11T00:57:24.502" v="503"/>
          <ac:spMkLst>
            <pc:docMk/>
            <pc:sldMk cId="1639325383" sldId="1628"/>
            <ac:spMk id="20" creationId="{B2EE4C14-48A0-EEDC-61B0-F35E42FF53E6}"/>
          </ac:spMkLst>
        </pc:spChg>
        <pc:spChg chg="mod">
          <ac:chgData name="Daniel Khashabi" userId="62390808-c838-45e6-be59-d6fd0d208bc8" providerId="ADAL" clId="{0439EC8E-7C60-FD47-90A2-6D462D5C00F4}" dt="2023-01-11T00:57:24.502" v="503"/>
          <ac:spMkLst>
            <pc:docMk/>
            <pc:sldMk cId="1639325383" sldId="1628"/>
            <ac:spMk id="21" creationId="{5B342666-698F-6B05-4FD7-C970ECD7E799}"/>
          </ac:spMkLst>
        </pc:spChg>
        <pc:spChg chg="mod">
          <ac:chgData name="Daniel Khashabi" userId="62390808-c838-45e6-be59-d6fd0d208bc8" providerId="ADAL" clId="{0439EC8E-7C60-FD47-90A2-6D462D5C00F4}" dt="2023-01-11T00:57:24.502" v="503"/>
          <ac:spMkLst>
            <pc:docMk/>
            <pc:sldMk cId="1639325383" sldId="1628"/>
            <ac:spMk id="22" creationId="{9CC86EC6-0049-C9F8-F9D8-CE20AA8688F7}"/>
          </ac:spMkLst>
        </pc:spChg>
        <pc:spChg chg="mod">
          <ac:chgData name="Daniel Khashabi" userId="62390808-c838-45e6-be59-d6fd0d208bc8" providerId="ADAL" clId="{0439EC8E-7C60-FD47-90A2-6D462D5C00F4}" dt="2023-01-11T00:57:24.502" v="503"/>
          <ac:spMkLst>
            <pc:docMk/>
            <pc:sldMk cId="1639325383" sldId="1628"/>
            <ac:spMk id="23" creationId="{09B6DCC3-DA45-F203-F48E-88CFC1343B9A}"/>
          </ac:spMkLst>
        </pc:spChg>
      </pc:sldChg>
      <pc:sldChg chg="modSp add mod">
        <pc:chgData name="Daniel Khashabi" userId="62390808-c838-45e6-be59-d6fd0d208bc8" providerId="ADAL" clId="{0439EC8E-7C60-FD47-90A2-6D462D5C00F4}" dt="2023-01-11T00:57:24.502" v="503"/>
        <pc:sldMkLst>
          <pc:docMk/>
          <pc:sldMk cId="601207151" sldId="1630"/>
        </pc:sldMkLst>
        <pc:spChg chg="mod">
          <ac:chgData name="Daniel Khashabi" userId="62390808-c838-45e6-be59-d6fd0d208bc8" providerId="ADAL" clId="{0439EC8E-7C60-FD47-90A2-6D462D5C00F4}" dt="2023-01-11T00:49:57.658" v="196" actId="27636"/>
          <ac:spMkLst>
            <pc:docMk/>
            <pc:sldMk cId="601207151" sldId="1630"/>
            <ac:spMk id="2" creationId="{657EBAC9-7D38-53DD-75E6-D0D3C3A06240}"/>
          </ac:spMkLst>
        </pc:spChg>
        <pc:spChg chg="mod">
          <ac:chgData name="Daniel Khashabi" userId="62390808-c838-45e6-be59-d6fd0d208bc8" providerId="ADAL" clId="{0439EC8E-7C60-FD47-90A2-6D462D5C00F4}" dt="2023-01-11T00:57:24.502" v="503"/>
          <ac:spMkLst>
            <pc:docMk/>
            <pc:sldMk cId="601207151" sldId="1630"/>
            <ac:spMk id="34" creationId="{A9C0BD6A-E7E2-EB64-6222-5D1565C82A77}"/>
          </ac:spMkLst>
        </pc:spChg>
        <pc:spChg chg="mod">
          <ac:chgData name="Daniel Khashabi" userId="62390808-c838-45e6-be59-d6fd0d208bc8" providerId="ADAL" clId="{0439EC8E-7C60-FD47-90A2-6D462D5C00F4}" dt="2023-01-11T00:57:24.502" v="503"/>
          <ac:spMkLst>
            <pc:docMk/>
            <pc:sldMk cId="601207151" sldId="1630"/>
            <ac:spMk id="40" creationId="{4BEE174F-D5C0-C7D5-94A8-87892E1A8F75}"/>
          </ac:spMkLst>
        </pc:spChg>
      </pc:sldChg>
      <pc:sldMasterChg chg="modSp modSldLayout">
        <pc:chgData name="Daniel Khashabi" userId="62390808-c838-45e6-be59-d6fd0d208bc8" providerId="ADAL" clId="{0439EC8E-7C60-FD47-90A2-6D462D5C00F4}" dt="2023-01-11T00:57:24.502" v="503"/>
        <pc:sldMasterMkLst>
          <pc:docMk/>
          <pc:sldMasterMk cId="0" sldId="2147483684"/>
        </pc:sldMasterMkLst>
        <pc:spChg chg="mod">
          <ac:chgData name="Daniel Khashabi" userId="62390808-c838-45e6-be59-d6fd0d208bc8" providerId="ADAL" clId="{0439EC8E-7C60-FD47-90A2-6D462D5C00F4}" dt="2023-01-11T00:57:24.502" v="503"/>
          <ac:spMkLst>
            <pc:docMk/>
            <pc:sldMasterMk cId="0" sldId="2147483684"/>
            <ac:spMk id="8" creationId="{00000000-0000-0000-0000-000000000000}"/>
          </ac:spMkLst>
        </pc:spChg>
        <pc:sldLayoutChg chg="modSp">
          <pc:chgData name="Daniel Khashabi" userId="62390808-c838-45e6-be59-d6fd0d208bc8" providerId="ADAL" clId="{0439EC8E-7C60-FD47-90A2-6D462D5C00F4}" dt="2023-01-11T00:57:24.502" v="503"/>
          <pc:sldLayoutMkLst>
            <pc:docMk/>
            <pc:sldMasterMk cId="0" sldId="2147483684"/>
            <pc:sldLayoutMk cId="0" sldId="2147483651"/>
          </pc:sldLayoutMkLst>
          <pc:spChg chg="mod">
            <ac:chgData name="Daniel Khashabi" userId="62390808-c838-45e6-be59-d6fd0d208bc8" providerId="ADAL" clId="{0439EC8E-7C60-FD47-90A2-6D462D5C00F4}" dt="2023-01-11T00:57:24.502" v="503"/>
            <ac:spMkLst>
              <pc:docMk/>
              <pc:sldMasterMk cId="0" sldId="2147483684"/>
              <pc:sldLayoutMk cId="0" sldId="2147483651"/>
              <ac:spMk id="26"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52"/>
          </pc:sldLayoutMkLst>
          <pc:spChg chg="mod">
            <ac:chgData name="Daniel Khashabi" userId="62390808-c838-45e6-be59-d6fd0d208bc8" providerId="ADAL" clId="{0439EC8E-7C60-FD47-90A2-6D462D5C00F4}" dt="2023-01-11T00:57:24.502" v="503"/>
            <ac:spMkLst>
              <pc:docMk/>
              <pc:sldMasterMk cId="0" sldId="2147483684"/>
              <pc:sldLayoutMk cId="0" sldId="2147483652"/>
              <ac:spMk id="30"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53"/>
          </pc:sldLayoutMkLst>
          <pc:spChg chg="mod">
            <ac:chgData name="Daniel Khashabi" userId="62390808-c838-45e6-be59-d6fd0d208bc8" providerId="ADAL" clId="{0439EC8E-7C60-FD47-90A2-6D462D5C00F4}" dt="2023-01-11T00:57:24.502" v="503"/>
            <ac:spMkLst>
              <pc:docMk/>
              <pc:sldMasterMk cId="0" sldId="2147483684"/>
              <pc:sldLayoutMk cId="0" sldId="2147483653"/>
              <ac:spMk id="35"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55"/>
          </pc:sldLayoutMkLst>
          <pc:spChg chg="mod">
            <ac:chgData name="Daniel Khashabi" userId="62390808-c838-45e6-be59-d6fd0d208bc8" providerId="ADAL" clId="{0439EC8E-7C60-FD47-90A2-6D462D5C00F4}" dt="2023-01-11T00:57:24.502" v="503"/>
            <ac:spMkLst>
              <pc:docMk/>
              <pc:sldMasterMk cId="0" sldId="2147483684"/>
              <pc:sldLayoutMk cId="0" sldId="2147483655"/>
              <ac:spMk id="41"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0" sldId="2147483655"/>
              <ac:spMk id="45"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56"/>
          </pc:sldLayoutMkLst>
          <pc:spChg chg="mod">
            <ac:chgData name="Daniel Khashabi" userId="62390808-c838-45e6-be59-d6fd0d208bc8" providerId="ADAL" clId="{0439EC8E-7C60-FD47-90A2-6D462D5C00F4}" dt="2023-01-11T00:57:24.502" v="503"/>
            <ac:spMkLst>
              <pc:docMk/>
              <pc:sldMasterMk cId="0" sldId="2147483684"/>
              <pc:sldLayoutMk cId="0" sldId="2147483656"/>
              <ac:spMk id="48"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57"/>
          </pc:sldLayoutMkLst>
          <pc:spChg chg="mod">
            <ac:chgData name="Daniel Khashabi" userId="62390808-c838-45e6-be59-d6fd0d208bc8" providerId="ADAL" clId="{0439EC8E-7C60-FD47-90A2-6D462D5C00F4}" dt="2023-01-11T00:57:24.502" v="503"/>
            <ac:spMkLst>
              <pc:docMk/>
              <pc:sldMasterMk cId="0" sldId="2147483684"/>
              <pc:sldLayoutMk cId="0" sldId="2147483657"/>
              <ac:spMk id="52"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1145179345" sldId="2147483672"/>
          </pc:sldLayoutMkLst>
          <pc:spChg chg="mod">
            <ac:chgData name="Daniel Khashabi" userId="62390808-c838-45e6-be59-d6fd0d208bc8" providerId="ADAL" clId="{0439EC8E-7C60-FD47-90A2-6D462D5C00F4}" dt="2023-01-11T00:57:24.502" v="503"/>
            <ac:spMkLst>
              <pc:docMk/>
              <pc:sldMasterMk cId="0" sldId="2147483684"/>
              <pc:sldLayoutMk cId="1145179345" sldId="2147483672"/>
              <ac:spMk id="4" creationId="{960B3578-F61A-3D71-7DF9-7749DF4EAC02}"/>
            </ac:spMkLst>
          </pc:spChg>
          <pc:spChg chg="mod">
            <ac:chgData name="Daniel Khashabi" userId="62390808-c838-45e6-be59-d6fd0d208bc8" providerId="ADAL" clId="{0439EC8E-7C60-FD47-90A2-6D462D5C00F4}" dt="2023-01-11T00:57:24.502" v="503"/>
            <ac:spMkLst>
              <pc:docMk/>
              <pc:sldMasterMk cId="0" sldId="2147483684"/>
              <pc:sldLayoutMk cId="1145179345" sldId="2147483672"/>
              <ac:spMk id="5" creationId="{E0F369B4-94DC-374C-B891-76485760FDE2}"/>
            </ac:spMkLst>
          </pc:spChg>
          <pc:spChg chg="mod">
            <ac:chgData name="Daniel Khashabi" userId="62390808-c838-45e6-be59-d6fd0d208bc8" providerId="ADAL" clId="{0439EC8E-7C60-FD47-90A2-6D462D5C00F4}" dt="2023-01-11T00:57:24.502" v="503"/>
            <ac:spMkLst>
              <pc:docMk/>
              <pc:sldMasterMk cId="0" sldId="2147483684"/>
              <pc:sldLayoutMk cId="1145179345" sldId="2147483672"/>
              <ac:spMk id="6" creationId="{4B622DF6-B9CC-948D-B599-46DBCBE950DD}"/>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3"/>
          </pc:sldLayoutMkLst>
          <pc:spChg chg="mod">
            <ac:chgData name="Daniel Khashabi" userId="62390808-c838-45e6-be59-d6fd0d208bc8" providerId="ADAL" clId="{0439EC8E-7C60-FD47-90A2-6D462D5C00F4}" dt="2023-01-11T00:57:24.502" v="503"/>
            <ac:spMkLst>
              <pc:docMk/>
              <pc:sldMasterMk cId="0" sldId="2147483684"/>
              <pc:sldLayoutMk cId="0" sldId="2147483673"/>
              <ac:spMk id="12"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4"/>
          </pc:sldLayoutMkLst>
          <pc:spChg chg="mod">
            <ac:chgData name="Daniel Khashabi" userId="62390808-c838-45e6-be59-d6fd0d208bc8" providerId="ADAL" clId="{0439EC8E-7C60-FD47-90A2-6D462D5C00F4}" dt="2023-01-11T00:57:24.502" v="503"/>
            <ac:spMkLst>
              <pc:docMk/>
              <pc:sldMasterMk cId="0" sldId="2147483684"/>
              <pc:sldLayoutMk cId="0" sldId="2147483674"/>
              <ac:spMk id="16"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6"/>
          </pc:sldLayoutMkLst>
          <pc:spChg chg="mod">
            <ac:chgData name="Daniel Khashabi" userId="62390808-c838-45e6-be59-d6fd0d208bc8" providerId="ADAL" clId="{0439EC8E-7C60-FD47-90A2-6D462D5C00F4}" dt="2023-01-11T00:57:24.502" v="503"/>
            <ac:spMkLst>
              <pc:docMk/>
              <pc:sldMasterMk cId="0" sldId="2147483684"/>
              <pc:sldLayoutMk cId="0" sldId="2147483676"/>
              <ac:spMk id="26"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7"/>
          </pc:sldLayoutMkLst>
          <pc:spChg chg="mod">
            <ac:chgData name="Daniel Khashabi" userId="62390808-c838-45e6-be59-d6fd0d208bc8" providerId="ADAL" clId="{0439EC8E-7C60-FD47-90A2-6D462D5C00F4}" dt="2023-01-11T00:57:24.502" v="503"/>
            <ac:spMkLst>
              <pc:docMk/>
              <pc:sldMasterMk cId="0" sldId="2147483684"/>
              <pc:sldLayoutMk cId="0" sldId="2147483677"/>
              <ac:spMk id="30"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8"/>
          </pc:sldLayoutMkLst>
          <pc:spChg chg="mod">
            <ac:chgData name="Daniel Khashabi" userId="62390808-c838-45e6-be59-d6fd0d208bc8" providerId="ADAL" clId="{0439EC8E-7C60-FD47-90A2-6D462D5C00F4}" dt="2023-01-11T00:57:24.502" v="503"/>
            <ac:spMkLst>
              <pc:docMk/>
              <pc:sldMasterMk cId="0" sldId="2147483684"/>
              <pc:sldLayoutMk cId="0" sldId="2147483678"/>
              <ac:spMk id="35"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79"/>
          </pc:sldLayoutMkLst>
          <pc:spChg chg="mod">
            <ac:chgData name="Daniel Khashabi" userId="62390808-c838-45e6-be59-d6fd0d208bc8" providerId="ADAL" clId="{0439EC8E-7C60-FD47-90A2-6D462D5C00F4}" dt="2023-01-11T00:57:24.502" v="503"/>
            <ac:spMkLst>
              <pc:docMk/>
              <pc:sldMasterMk cId="0" sldId="2147483684"/>
              <pc:sldLayoutMk cId="0" sldId="2147483679"/>
              <ac:spMk id="39"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80"/>
          </pc:sldLayoutMkLst>
          <pc:spChg chg="mod">
            <ac:chgData name="Daniel Khashabi" userId="62390808-c838-45e6-be59-d6fd0d208bc8" providerId="ADAL" clId="{0439EC8E-7C60-FD47-90A2-6D462D5C00F4}" dt="2023-01-11T00:57:24.502" v="503"/>
            <ac:spMkLst>
              <pc:docMk/>
              <pc:sldMasterMk cId="0" sldId="2147483684"/>
              <pc:sldLayoutMk cId="0" sldId="2147483680"/>
              <ac:spMk id="41"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0" sldId="2147483680"/>
              <ac:spMk id="45"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81"/>
          </pc:sldLayoutMkLst>
          <pc:spChg chg="mod">
            <ac:chgData name="Daniel Khashabi" userId="62390808-c838-45e6-be59-d6fd0d208bc8" providerId="ADAL" clId="{0439EC8E-7C60-FD47-90A2-6D462D5C00F4}" dt="2023-01-11T00:57:24.502" v="503"/>
            <ac:spMkLst>
              <pc:docMk/>
              <pc:sldMasterMk cId="0" sldId="2147483684"/>
              <pc:sldLayoutMk cId="0" sldId="2147483681"/>
              <ac:spMk id="48"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82"/>
          </pc:sldLayoutMkLst>
          <pc:spChg chg="mod">
            <ac:chgData name="Daniel Khashabi" userId="62390808-c838-45e6-be59-d6fd0d208bc8" providerId="ADAL" clId="{0439EC8E-7C60-FD47-90A2-6D462D5C00F4}" dt="2023-01-11T00:57:24.502" v="503"/>
            <ac:spMkLst>
              <pc:docMk/>
              <pc:sldMasterMk cId="0" sldId="2147483684"/>
              <pc:sldLayoutMk cId="0" sldId="2147483682"/>
              <ac:spMk id="52"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0" sldId="2147483683"/>
          </pc:sldLayoutMkLst>
          <pc:spChg chg="mod">
            <ac:chgData name="Daniel Khashabi" userId="62390808-c838-45e6-be59-d6fd0d208bc8" providerId="ADAL" clId="{0439EC8E-7C60-FD47-90A2-6D462D5C00F4}" dt="2023-01-11T00:57:24.502" v="503"/>
            <ac:spMkLst>
              <pc:docMk/>
              <pc:sldMasterMk cId="0" sldId="2147483684"/>
              <pc:sldLayoutMk cId="0" sldId="2147483683"/>
              <ac:spMk id="54" creationId="{00000000-0000-0000-0000-000000000000}"/>
            </ac:spMkLst>
          </pc:spChg>
        </pc:sldLayoutChg>
        <pc:sldLayoutChg chg="modSp">
          <pc:chgData name="Daniel Khashabi" userId="62390808-c838-45e6-be59-d6fd0d208bc8" providerId="ADAL" clId="{0439EC8E-7C60-FD47-90A2-6D462D5C00F4}" dt="2023-01-11T00:57:24.502" v="503"/>
          <pc:sldLayoutMkLst>
            <pc:docMk/>
            <pc:sldMasterMk cId="0" sldId="2147483684"/>
            <pc:sldLayoutMk cId="16812903" sldId="2147483686"/>
          </pc:sldLayoutMkLst>
          <pc:spChg chg="mod">
            <ac:chgData name="Daniel Khashabi" userId="62390808-c838-45e6-be59-d6fd0d208bc8" providerId="ADAL" clId="{0439EC8E-7C60-FD47-90A2-6D462D5C00F4}" dt="2023-01-11T00:57:24.502" v="503"/>
            <ac:spMkLst>
              <pc:docMk/>
              <pc:sldMasterMk cId="0" sldId="2147483684"/>
              <pc:sldLayoutMk cId="16812903" sldId="2147483686"/>
              <ac:spMk id="8"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9"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10"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11"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12"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13"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20"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21"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22" creationId="{00000000-0000-0000-0000-000000000000}"/>
            </ac:spMkLst>
          </pc:spChg>
          <pc:spChg chg="mod">
            <ac:chgData name="Daniel Khashabi" userId="62390808-c838-45e6-be59-d6fd0d208bc8" providerId="ADAL" clId="{0439EC8E-7C60-FD47-90A2-6D462D5C00F4}" dt="2023-01-11T00:57:24.502" v="503"/>
            <ac:spMkLst>
              <pc:docMk/>
              <pc:sldMasterMk cId="0" sldId="2147483684"/>
              <pc:sldLayoutMk cId="16812903" sldId="2147483686"/>
              <ac:spMk id="23" creationId="{00000000-0000-0000-0000-000000000000}"/>
            </ac:spMkLst>
          </pc:spChg>
        </pc:sldLayoutChg>
      </pc:sldMasterChg>
    </pc:docChg>
  </pc:docChgLst>
  <pc:docChgLst>
    <pc:chgData name="Daniel Khashabi" userId="S::dkhasha1@jh.edu::62390808-c838-45e6-be59-d6fd0d208bc8" providerId="AD" clId="Web-{52DBA9D3-6527-02A1-FAB7-437E42D29B9D}"/>
    <pc:docChg chg="addSld delSld modSld sldOrd">
      <pc:chgData name="Daniel Khashabi" userId="S::dkhasha1@jh.edu::62390808-c838-45e6-be59-d6fd0d208bc8" providerId="AD" clId="Web-{52DBA9D3-6527-02A1-FAB7-437E42D29B9D}" dt="2023-01-28T16:55:05.902" v="34" actId="20577"/>
      <pc:docMkLst>
        <pc:docMk/>
      </pc:docMkLst>
      <pc:sldChg chg="modSp new ord">
        <pc:chgData name="Daniel Khashabi" userId="S::dkhasha1@jh.edu::62390808-c838-45e6-be59-d6fd0d208bc8" providerId="AD" clId="Web-{52DBA9D3-6527-02A1-FAB7-437E42D29B9D}" dt="2023-01-28T16:55:05.902" v="34" actId="20577"/>
        <pc:sldMkLst>
          <pc:docMk/>
          <pc:sldMk cId="1627406018" sldId="1631"/>
        </pc:sldMkLst>
        <pc:spChg chg="mod">
          <ac:chgData name="Daniel Khashabi" userId="S::dkhasha1@jh.edu::62390808-c838-45e6-be59-d6fd0d208bc8" providerId="AD" clId="Web-{52DBA9D3-6527-02A1-FAB7-437E42D29B9D}" dt="2023-01-28T16:54:30.448" v="12" actId="20577"/>
          <ac:spMkLst>
            <pc:docMk/>
            <pc:sldMk cId="1627406018" sldId="1631"/>
            <ac:spMk id="2" creationId="{FEEF21DA-34AE-08F1-D133-83AA67E1B466}"/>
          </ac:spMkLst>
        </pc:spChg>
        <pc:spChg chg="mod">
          <ac:chgData name="Daniel Khashabi" userId="S::dkhasha1@jh.edu::62390808-c838-45e6-be59-d6fd0d208bc8" providerId="AD" clId="Web-{52DBA9D3-6527-02A1-FAB7-437E42D29B9D}" dt="2023-01-28T16:55:05.902" v="34" actId="20577"/>
          <ac:spMkLst>
            <pc:docMk/>
            <pc:sldMk cId="1627406018" sldId="1631"/>
            <ac:spMk id="3" creationId="{426C4352-FE41-DC81-B309-F435C6C62E77}"/>
          </ac:spMkLst>
        </pc:spChg>
      </pc:sldChg>
      <pc:sldChg chg="new del">
        <pc:chgData name="Daniel Khashabi" userId="S::dkhasha1@jh.edu::62390808-c838-45e6-be59-d6fd0d208bc8" providerId="AD" clId="Web-{52DBA9D3-6527-02A1-FAB7-437E42D29B9D}" dt="2023-01-28T16:54:19.510" v="1"/>
        <pc:sldMkLst>
          <pc:docMk/>
          <pc:sldMk cId="2478204558" sldId="1631"/>
        </pc:sldMkLst>
      </pc:sldChg>
    </pc:docChg>
  </pc:docChgLst>
  <pc:docChgLst>
    <pc:chgData name="Daniel Khashabi" userId="62390808-c838-45e6-be59-d6fd0d208bc8" providerId="ADAL" clId="{F28CC5BF-8DD7-DA46-8B18-D841DD6422D0}"/>
    <pc:docChg chg="undo custSel addSld modSld">
      <pc:chgData name="Daniel Khashabi" userId="62390808-c838-45e6-be59-d6fd0d208bc8" providerId="ADAL" clId="{F28CC5BF-8DD7-DA46-8B18-D841DD6422D0}" dt="2023-01-08T18:57:49.306" v="30" actId="962"/>
      <pc:docMkLst>
        <pc:docMk/>
      </pc:docMkLst>
      <pc:sldChg chg="add">
        <pc:chgData name="Daniel Khashabi" userId="62390808-c838-45e6-be59-d6fd0d208bc8" providerId="ADAL" clId="{F28CC5BF-8DD7-DA46-8B18-D841DD6422D0}" dt="2023-01-04T20:52:41.439" v="0"/>
        <pc:sldMkLst>
          <pc:docMk/>
          <pc:sldMk cId="1703826601" sldId="363"/>
        </pc:sldMkLst>
      </pc:sldChg>
      <pc:sldChg chg="add">
        <pc:chgData name="Daniel Khashabi" userId="62390808-c838-45e6-be59-d6fd0d208bc8" providerId="ADAL" clId="{F28CC5BF-8DD7-DA46-8B18-D841DD6422D0}" dt="2023-01-04T20:52:41.439" v="0"/>
        <pc:sldMkLst>
          <pc:docMk/>
          <pc:sldMk cId="1906780869" sldId="456"/>
        </pc:sldMkLst>
      </pc:sldChg>
      <pc:sldChg chg="add">
        <pc:chgData name="Daniel Khashabi" userId="62390808-c838-45e6-be59-d6fd0d208bc8" providerId="ADAL" clId="{F28CC5BF-8DD7-DA46-8B18-D841DD6422D0}" dt="2023-01-04T20:52:41.439" v="0"/>
        <pc:sldMkLst>
          <pc:docMk/>
          <pc:sldMk cId="998917282" sldId="457"/>
        </pc:sldMkLst>
      </pc:sldChg>
      <pc:sldChg chg="add">
        <pc:chgData name="Daniel Khashabi" userId="62390808-c838-45e6-be59-d6fd0d208bc8" providerId="ADAL" clId="{F28CC5BF-8DD7-DA46-8B18-D841DD6422D0}" dt="2023-01-04T20:52:41.439" v="0"/>
        <pc:sldMkLst>
          <pc:docMk/>
          <pc:sldMk cId="3406073538" sldId="474"/>
        </pc:sldMkLst>
      </pc:sldChg>
      <pc:sldChg chg="add">
        <pc:chgData name="Daniel Khashabi" userId="62390808-c838-45e6-be59-d6fd0d208bc8" providerId="ADAL" clId="{F28CC5BF-8DD7-DA46-8B18-D841DD6422D0}" dt="2023-01-04T20:52:41.439" v="0"/>
        <pc:sldMkLst>
          <pc:docMk/>
          <pc:sldMk cId="3737052150" sldId="475"/>
        </pc:sldMkLst>
      </pc:sldChg>
      <pc:sldChg chg="add">
        <pc:chgData name="Daniel Khashabi" userId="62390808-c838-45e6-be59-d6fd0d208bc8" providerId="ADAL" clId="{F28CC5BF-8DD7-DA46-8B18-D841DD6422D0}" dt="2023-01-04T20:52:41.439" v="0"/>
        <pc:sldMkLst>
          <pc:docMk/>
          <pc:sldMk cId="3072744809" sldId="476"/>
        </pc:sldMkLst>
      </pc:sldChg>
      <pc:sldChg chg="add">
        <pc:chgData name="Daniel Khashabi" userId="62390808-c838-45e6-be59-d6fd0d208bc8" providerId="ADAL" clId="{F28CC5BF-8DD7-DA46-8B18-D841DD6422D0}" dt="2023-01-04T20:52:41.439" v="0"/>
        <pc:sldMkLst>
          <pc:docMk/>
          <pc:sldMk cId="3734347825" sldId="477"/>
        </pc:sldMkLst>
      </pc:sldChg>
      <pc:sldChg chg="add">
        <pc:chgData name="Daniel Khashabi" userId="62390808-c838-45e6-be59-d6fd0d208bc8" providerId="ADAL" clId="{F28CC5BF-8DD7-DA46-8B18-D841DD6422D0}" dt="2023-01-04T20:52:41.439" v="0"/>
        <pc:sldMkLst>
          <pc:docMk/>
          <pc:sldMk cId="2522946710" sldId="478"/>
        </pc:sldMkLst>
      </pc:sldChg>
      <pc:sldChg chg="add">
        <pc:chgData name="Daniel Khashabi" userId="62390808-c838-45e6-be59-d6fd0d208bc8" providerId="ADAL" clId="{F28CC5BF-8DD7-DA46-8B18-D841DD6422D0}" dt="2023-01-04T20:52:41.439" v="0"/>
        <pc:sldMkLst>
          <pc:docMk/>
          <pc:sldMk cId="2880834873" sldId="479"/>
        </pc:sldMkLst>
      </pc:sldChg>
      <pc:sldChg chg="add">
        <pc:chgData name="Daniel Khashabi" userId="62390808-c838-45e6-be59-d6fd0d208bc8" providerId="ADAL" clId="{F28CC5BF-8DD7-DA46-8B18-D841DD6422D0}" dt="2023-01-04T20:52:41.439" v="0"/>
        <pc:sldMkLst>
          <pc:docMk/>
          <pc:sldMk cId="1547657137" sldId="488"/>
        </pc:sldMkLst>
      </pc:sldChg>
      <pc:sldChg chg="add">
        <pc:chgData name="Daniel Khashabi" userId="62390808-c838-45e6-be59-d6fd0d208bc8" providerId="ADAL" clId="{F28CC5BF-8DD7-DA46-8B18-D841DD6422D0}" dt="2023-01-04T20:52:41.439" v="0"/>
        <pc:sldMkLst>
          <pc:docMk/>
          <pc:sldMk cId="1618338631" sldId="489"/>
        </pc:sldMkLst>
      </pc:sldChg>
      <pc:sldChg chg="add">
        <pc:chgData name="Daniel Khashabi" userId="62390808-c838-45e6-be59-d6fd0d208bc8" providerId="ADAL" clId="{F28CC5BF-8DD7-DA46-8B18-D841DD6422D0}" dt="2023-01-04T20:52:41.439" v="0"/>
        <pc:sldMkLst>
          <pc:docMk/>
          <pc:sldMk cId="2820829040" sldId="490"/>
        </pc:sldMkLst>
      </pc:sldChg>
      <pc:sldChg chg="add">
        <pc:chgData name="Daniel Khashabi" userId="62390808-c838-45e6-be59-d6fd0d208bc8" providerId="ADAL" clId="{F28CC5BF-8DD7-DA46-8B18-D841DD6422D0}" dt="2023-01-04T20:52:41.439" v="0"/>
        <pc:sldMkLst>
          <pc:docMk/>
          <pc:sldMk cId="3241349083" sldId="492"/>
        </pc:sldMkLst>
      </pc:sldChg>
      <pc:sldChg chg="add">
        <pc:chgData name="Daniel Khashabi" userId="62390808-c838-45e6-be59-d6fd0d208bc8" providerId="ADAL" clId="{F28CC5BF-8DD7-DA46-8B18-D841DD6422D0}" dt="2023-01-04T20:52:41.439" v="0"/>
        <pc:sldMkLst>
          <pc:docMk/>
          <pc:sldMk cId="658051344" sldId="493"/>
        </pc:sldMkLst>
      </pc:sldChg>
      <pc:sldChg chg="add">
        <pc:chgData name="Daniel Khashabi" userId="62390808-c838-45e6-be59-d6fd0d208bc8" providerId="ADAL" clId="{F28CC5BF-8DD7-DA46-8B18-D841DD6422D0}" dt="2023-01-04T20:52:41.439" v="0"/>
        <pc:sldMkLst>
          <pc:docMk/>
          <pc:sldMk cId="1303684050" sldId="494"/>
        </pc:sldMkLst>
      </pc:sldChg>
      <pc:sldChg chg="add">
        <pc:chgData name="Daniel Khashabi" userId="62390808-c838-45e6-be59-d6fd0d208bc8" providerId="ADAL" clId="{F28CC5BF-8DD7-DA46-8B18-D841DD6422D0}" dt="2023-01-04T20:52:41.439" v="0"/>
        <pc:sldMkLst>
          <pc:docMk/>
          <pc:sldMk cId="2974659538" sldId="495"/>
        </pc:sldMkLst>
      </pc:sldChg>
      <pc:sldChg chg="add">
        <pc:chgData name="Daniel Khashabi" userId="62390808-c838-45e6-be59-d6fd0d208bc8" providerId="ADAL" clId="{F28CC5BF-8DD7-DA46-8B18-D841DD6422D0}" dt="2023-01-04T20:52:41.439" v="0"/>
        <pc:sldMkLst>
          <pc:docMk/>
          <pc:sldMk cId="354443461" sldId="496"/>
        </pc:sldMkLst>
      </pc:sldChg>
      <pc:sldChg chg="add">
        <pc:chgData name="Daniel Khashabi" userId="62390808-c838-45e6-be59-d6fd0d208bc8" providerId="ADAL" clId="{F28CC5BF-8DD7-DA46-8B18-D841DD6422D0}" dt="2023-01-04T20:52:41.439" v="0"/>
        <pc:sldMkLst>
          <pc:docMk/>
          <pc:sldMk cId="1167609536" sldId="497"/>
        </pc:sldMkLst>
      </pc:sldChg>
      <pc:sldChg chg="add">
        <pc:chgData name="Daniel Khashabi" userId="62390808-c838-45e6-be59-d6fd0d208bc8" providerId="ADAL" clId="{F28CC5BF-8DD7-DA46-8B18-D841DD6422D0}" dt="2023-01-04T20:52:41.439" v="0"/>
        <pc:sldMkLst>
          <pc:docMk/>
          <pc:sldMk cId="2714805550" sldId="498"/>
        </pc:sldMkLst>
      </pc:sldChg>
      <pc:sldChg chg="add">
        <pc:chgData name="Daniel Khashabi" userId="62390808-c838-45e6-be59-d6fd0d208bc8" providerId="ADAL" clId="{F28CC5BF-8DD7-DA46-8B18-D841DD6422D0}" dt="2023-01-04T20:52:41.439" v="0"/>
        <pc:sldMkLst>
          <pc:docMk/>
          <pc:sldMk cId="2704700270" sldId="499"/>
        </pc:sldMkLst>
      </pc:sldChg>
      <pc:sldChg chg="add">
        <pc:chgData name="Daniel Khashabi" userId="62390808-c838-45e6-be59-d6fd0d208bc8" providerId="ADAL" clId="{F28CC5BF-8DD7-DA46-8B18-D841DD6422D0}" dt="2023-01-04T20:52:41.439" v="0"/>
        <pc:sldMkLst>
          <pc:docMk/>
          <pc:sldMk cId="2552820905" sldId="500"/>
        </pc:sldMkLst>
      </pc:sldChg>
      <pc:sldChg chg="add">
        <pc:chgData name="Daniel Khashabi" userId="62390808-c838-45e6-be59-d6fd0d208bc8" providerId="ADAL" clId="{F28CC5BF-8DD7-DA46-8B18-D841DD6422D0}" dt="2023-01-04T20:52:41.439" v="0"/>
        <pc:sldMkLst>
          <pc:docMk/>
          <pc:sldMk cId="2163998519" sldId="501"/>
        </pc:sldMkLst>
      </pc:sldChg>
      <pc:sldChg chg="add">
        <pc:chgData name="Daniel Khashabi" userId="62390808-c838-45e6-be59-d6fd0d208bc8" providerId="ADAL" clId="{F28CC5BF-8DD7-DA46-8B18-D841DD6422D0}" dt="2023-01-04T20:52:41.439" v="0"/>
        <pc:sldMkLst>
          <pc:docMk/>
          <pc:sldMk cId="3760016070" sldId="502"/>
        </pc:sldMkLst>
      </pc:sldChg>
      <pc:sldChg chg="add">
        <pc:chgData name="Daniel Khashabi" userId="62390808-c838-45e6-be59-d6fd0d208bc8" providerId="ADAL" clId="{F28CC5BF-8DD7-DA46-8B18-D841DD6422D0}" dt="2023-01-04T20:52:41.439" v="0"/>
        <pc:sldMkLst>
          <pc:docMk/>
          <pc:sldMk cId="1783165777" sldId="503"/>
        </pc:sldMkLst>
      </pc:sldChg>
      <pc:sldChg chg="add">
        <pc:chgData name="Daniel Khashabi" userId="62390808-c838-45e6-be59-d6fd0d208bc8" providerId="ADAL" clId="{F28CC5BF-8DD7-DA46-8B18-D841DD6422D0}" dt="2023-01-04T20:52:41.439" v="0"/>
        <pc:sldMkLst>
          <pc:docMk/>
          <pc:sldMk cId="4087064700" sldId="504"/>
        </pc:sldMkLst>
      </pc:sldChg>
      <pc:sldChg chg="add">
        <pc:chgData name="Daniel Khashabi" userId="62390808-c838-45e6-be59-d6fd0d208bc8" providerId="ADAL" clId="{F28CC5BF-8DD7-DA46-8B18-D841DD6422D0}" dt="2023-01-04T20:52:41.439" v="0"/>
        <pc:sldMkLst>
          <pc:docMk/>
          <pc:sldMk cId="3260195695" sldId="505"/>
        </pc:sldMkLst>
      </pc:sldChg>
      <pc:sldChg chg="add">
        <pc:chgData name="Daniel Khashabi" userId="62390808-c838-45e6-be59-d6fd0d208bc8" providerId="ADAL" clId="{F28CC5BF-8DD7-DA46-8B18-D841DD6422D0}" dt="2023-01-04T20:52:41.439" v="0"/>
        <pc:sldMkLst>
          <pc:docMk/>
          <pc:sldMk cId="2629283079" sldId="506"/>
        </pc:sldMkLst>
      </pc:sldChg>
      <pc:sldChg chg="add">
        <pc:chgData name="Daniel Khashabi" userId="62390808-c838-45e6-be59-d6fd0d208bc8" providerId="ADAL" clId="{F28CC5BF-8DD7-DA46-8B18-D841DD6422D0}" dt="2023-01-04T20:52:41.439" v="0"/>
        <pc:sldMkLst>
          <pc:docMk/>
          <pc:sldMk cId="1411925560" sldId="507"/>
        </pc:sldMkLst>
      </pc:sldChg>
      <pc:sldChg chg="add">
        <pc:chgData name="Daniel Khashabi" userId="62390808-c838-45e6-be59-d6fd0d208bc8" providerId="ADAL" clId="{F28CC5BF-8DD7-DA46-8B18-D841DD6422D0}" dt="2023-01-04T20:52:41.439" v="0"/>
        <pc:sldMkLst>
          <pc:docMk/>
          <pc:sldMk cId="426902672" sldId="508"/>
        </pc:sldMkLst>
      </pc:sldChg>
      <pc:sldChg chg="add">
        <pc:chgData name="Daniel Khashabi" userId="62390808-c838-45e6-be59-d6fd0d208bc8" providerId="ADAL" clId="{F28CC5BF-8DD7-DA46-8B18-D841DD6422D0}" dt="2023-01-04T20:52:41.439" v="0"/>
        <pc:sldMkLst>
          <pc:docMk/>
          <pc:sldMk cId="1705921395" sldId="509"/>
        </pc:sldMkLst>
      </pc:sldChg>
      <pc:sldChg chg="add">
        <pc:chgData name="Daniel Khashabi" userId="62390808-c838-45e6-be59-d6fd0d208bc8" providerId="ADAL" clId="{F28CC5BF-8DD7-DA46-8B18-D841DD6422D0}" dt="2023-01-04T20:52:41.439" v="0"/>
        <pc:sldMkLst>
          <pc:docMk/>
          <pc:sldMk cId="1744192743" sldId="510"/>
        </pc:sldMkLst>
      </pc:sldChg>
      <pc:sldChg chg="add">
        <pc:chgData name="Daniel Khashabi" userId="62390808-c838-45e6-be59-d6fd0d208bc8" providerId="ADAL" clId="{F28CC5BF-8DD7-DA46-8B18-D841DD6422D0}" dt="2023-01-04T20:52:41.439" v="0"/>
        <pc:sldMkLst>
          <pc:docMk/>
          <pc:sldMk cId="4073206488" sldId="511"/>
        </pc:sldMkLst>
      </pc:sldChg>
      <pc:sldChg chg="add">
        <pc:chgData name="Daniel Khashabi" userId="62390808-c838-45e6-be59-d6fd0d208bc8" providerId="ADAL" clId="{F28CC5BF-8DD7-DA46-8B18-D841DD6422D0}" dt="2023-01-04T20:52:41.439" v="0"/>
        <pc:sldMkLst>
          <pc:docMk/>
          <pc:sldMk cId="3097302770" sldId="512"/>
        </pc:sldMkLst>
      </pc:sldChg>
      <pc:sldChg chg="add">
        <pc:chgData name="Daniel Khashabi" userId="62390808-c838-45e6-be59-d6fd0d208bc8" providerId="ADAL" clId="{F28CC5BF-8DD7-DA46-8B18-D841DD6422D0}" dt="2023-01-04T20:52:41.439" v="0"/>
        <pc:sldMkLst>
          <pc:docMk/>
          <pc:sldMk cId="74723470" sldId="514"/>
        </pc:sldMkLst>
      </pc:sldChg>
      <pc:sldChg chg="add">
        <pc:chgData name="Daniel Khashabi" userId="62390808-c838-45e6-be59-d6fd0d208bc8" providerId="ADAL" clId="{F28CC5BF-8DD7-DA46-8B18-D841DD6422D0}" dt="2023-01-04T20:52:41.439" v="0"/>
        <pc:sldMkLst>
          <pc:docMk/>
          <pc:sldMk cId="1614663588" sldId="515"/>
        </pc:sldMkLst>
      </pc:sldChg>
      <pc:sldChg chg="add">
        <pc:chgData name="Daniel Khashabi" userId="62390808-c838-45e6-be59-d6fd0d208bc8" providerId="ADAL" clId="{F28CC5BF-8DD7-DA46-8B18-D841DD6422D0}" dt="2023-01-04T20:52:41.439" v="0"/>
        <pc:sldMkLst>
          <pc:docMk/>
          <pc:sldMk cId="4222778642" sldId="516"/>
        </pc:sldMkLst>
      </pc:sldChg>
      <pc:sldChg chg="add">
        <pc:chgData name="Daniel Khashabi" userId="62390808-c838-45e6-be59-d6fd0d208bc8" providerId="ADAL" clId="{F28CC5BF-8DD7-DA46-8B18-D841DD6422D0}" dt="2023-01-04T20:52:41.439" v="0"/>
        <pc:sldMkLst>
          <pc:docMk/>
          <pc:sldMk cId="2311711431" sldId="517"/>
        </pc:sldMkLst>
      </pc:sldChg>
      <pc:sldChg chg="add">
        <pc:chgData name="Daniel Khashabi" userId="62390808-c838-45e6-be59-d6fd0d208bc8" providerId="ADAL" clId="{F28CC5BF-8DD7-DA46-8B18-D841DD6422D0}" dt="2023-01-04T20:52:41.439" v="0"/>
        <pc:sldMkLst>
          <pc:docMk/>
          <pc:sldMk cId="564985647" sldId="518"/>
        </pc:sldMkLst>
      </pc:sldChg>
      <pc:sldChg chg="add">
        <pc:chgData name="Daniel Khashabi" userId="62390808-c838-45e6-be59-d6fd0d208bc8" providerId="ADAL" clId="{F28CC5BF-8DD7-DA46-8B18-D841DD6422D0}" dt="2023-01-04T20:52:41.439" v="0"/>
        <pc:sldMkLst>
          <pc:docMk/>
          <pc:sldMk cId="2480435344" sldId="519"/>
        </pc:sldMkLst>
      </pc:sldChg>
      <pc:sldChg chg="add">
        <pc:chgData name="Daniel Khashabi" userId="62390808-c838-45e6-be59-d6fd0d208bc8" providerId="ADAL" clId="{F28CC5BF-8DD7-DA46-8B18-D841DD6422D0}" dt="2023-01-04T20:52:41.439" v="0"/>
        <pc:sldMkLst>
          <pc:docMk/>
          <pc:sldMk cId="2450095062" sldId="520"/>
        </pc:sldMkLst>
      </pc:sldChg>
      <pc:sldChg chg="add">
        <pc:chgData name="Daniel Khashabi" userId="62390808-c838-45e6-be59-d6fd0d208bc8" providerId="ADAL" clId="{F28CC5BF-8DD7-DA46-8B18-D841DD6422D0}" dt="2023-01-04T20:52:41.439" v="0"/>
        <pc:sldMkLst>
          <pc:docMk/>
          <pc:sldMk cId="1657237973" sldId="578"/>
        </pc:sldMkLst>
      </pc:sldChg>
      <pc:sldChg chg="add">
        <pc:chgData name="Daniel Khashabi" userId="62390808-c838-45e6-be59-d6fd0d208bc8" providerId="ADAL" clId="{F28CC5BF-8DD7-DA46-8B18-D841DD6422D0}" dt="2023-01-04T20:52:41.439" v="0"/>
        <pc:sldMkLst>
          <pc:docMk/>
          <pc:sldMk cId="591689327" sldId="579"/>
        </pc:sldMkLst>
      </pc:sldChg>
      <pc:sldChg chg="add">
        <pc:chgData name="Daniel Khashabi" userId="62390808-c838-45e6-be59-d6fd0d208bc8" providerId="ADAL" clId="{F28CC5BF-8DD7-DA46-8B18-D841DD6422D0}" dt="2023-01-04T20:52:41.439" v="0"/>
        <pc:sldMkLst>
          <pc:docMk/>
          <pc:sldMk cId="4077723832" sldId="580"/>
        </pc:sldMkLst>
      </pc:sldChg>
      <pc:sldChg chg="add">
        <pc:chgData name="Daniel Khashabi" userId="62390808-c838-45e6-be59-d6fd0d208bc8" providerId="ADAL" clId="{F28CC5BF-8DD7-DA46-8B18-D841DD6422D0}" dt="2023-01-04T20:52:41.439" v="0"/>
        <pc:sldMkLst>
          <pc:docMk/>
          <pc:sldMk cId="1687794412" sldId="581"/>
        </pc:sldMkLst>
      </pc:sldChg>
      <pc:sldChg chg="add">
        <pc:chgData name="Daniel Khashabi" userId="62390808-c838-45e6-be59-d6fd0d208bc8" providerId="ADAL" clId="{F28CC5BF-8DD7-DA46-8B18-D841DD6422D0}" dt="2023-01-04T20:52:41.439" v="0"/>
        <pc:sldMkLst>
          <pc:docMk/>
          <pc:sldMk cId="4108800004" sldId="582"/>
        </pc:sldMkLst>
      </pc:sldChg>
      <pc:sldChg chg="add">
        <pc:chgData name="Daniel Khashabi" userId="62390808-c838-45e6-be59-d6fd0d208bc8" providerId="ADAL" clId="{F28CC5BF-8DD7-DA46-8B18-D841DD6422D0}" dt="2023-01-04T20:52:41.439" v="0"/>
        <pc:sldMkLst>
          <pc:docMk/>
          <pc:sldMk cId="3752720095" sldId="583"/>
        </pc:sldMkLst>
      </pc:sldChg>
      <pc:sldChg chg="add">
        <pc:chgData name="Daniel Khashabi" userId="62390808-c838-45e6-be59-d6fd0d208bc8" providerId="ADAL" clId="{F28CC5BF-8DD7-DA46-8B18-D841DD6422D0}" dt="2023-01-04T20:52:41.439" v="0"/>
        <pc:sldMkLst>
          <pc:docMk/>
          <pc:sldMk cId="2077774917" sldId="586"/>
        </pc:sldMkLst>
      </pc:sldChg>
      <pc:sldChg chg="addSp modSp new mod">
        <pc:chgData name="Daniel Khashabi" userId="62390808-c838-45e6-be59-d6fd0d208bc8" providerId="ADAL" clId="{F28CC5BF-8DD7-DA46-8B18-D841DD6422D0}" dt="2023-01-08T18:55:55.032" v="5" actId="962"/>
        <pc:sldMkLst>
          <pc:docMk/>
          <pc:sldMk cId="3585414124" sldId="587"/>
        </pc:sldMkLst>
        <pc:picChg chg="add mod">
          <ac:chgData name="Daniel Khashabi" userId="62390808-c838-45e6-be59-d6fd0d208bc8" providerId="ADAL" clId="{F28CC5BF-8DD7-DA46-8B18-D841DD6422D0}" dt="2023-01-08T18:55:55.032" v="5" actId="962"/>
          <ac:picMkLst>
            <pc:docMk/>
            <pc:sldMk cId="3585414124" sldId="587"/>
            <ac:picMk id="3" creationId="{1C78EE7B-43E9-39F0-028A-9A026D71E5D1}"/>
          </ac:picMkLst>
        </pc:picChg>
      </pc:sldChg>
      <pc:sldChg chg="addSp delSp modSp new mod modClrScheme chgLayout">
        <pc:chgData name="Daniel Khashabi" userId="62390808-c838-45e6-be59-d6fd0d208bc8" providerId="ADAL" clId="{F28CC5BF-8DD7-DA46-8B18-D841DD6422D0}" dt="2023-01-08T18:56:39.489" v="11" actId="700"/>
        <pc:sldMkLst>
          <pc:docMk/>
          <pc:sldMk cId="3031330853" sldId="588"/>
        </pc:sldMkLst>
        <pc:spChg chg="add mod ord">
          <ac:chgData name="Daniel Khashabi" userId="62390808-c838-45e6-be59-d6fd0d208bc8" providerId="ADAL" clId="{F28CC5BF-8DD7-DA46-8B18-D841DD6422D0}" dt="2023-01-08T18:56:39.489" v="11" actId="700"/>
          <ac:spMkLst>
            <pc:docMk/>
            <pc:sldMk cId="3031330853" sldId="588"/>
            <ac:spMk id="2" creationId="{5312D281-C54D-DBDB-F582-CD38D2433B73}"/>
          </ac:spMkLst>
        </pc:spChg>
        <pc:spChg chg="add del mod ord">
          <ac:chgData name="Daniel Khashabi" userId="62390808-c838-45e6-be59-d6fd0d208bc8" providerId="ADAL" clId="{F28CC5BF-8DD7-DA46-8B18-D841DD6422D0}" dt="2023-01-08T18:56:39.489" v="11" actId="700"/>
          <ac:spMkLst>
            <pc:docMk/>
            <pc:sldMk cId="3031330853" sldId="588"/>
            <ac:spMk id="3" creationId="{1426FAC5-3F9B-FBFE-6BCF-C6C5FAF5BD8B}"/>
          </ac:spMkLst>
        </pc:spChg>
      </pc:sldChg>
      <pc:sldChg chg="addSp delSp modSp new mod">
        <pc:chgData name="Daniel Khashabi" userId="62390808-c838-45e6-be59-d6fd0d208bc8" providerId="ADAL" clId="{F28CC5BF-8DD7-DA46-8B18-D841DD6422D0}" dt="2023-01-08T18:56:47.725" v="16" actId="962"/>
        <pc:sldMkLst>
          <pc:docMk/>
          <pc:sldMk cId="657447582" sldId="589"/>
        </pc:sldMkLst>
        <pc:spChg chg="mod">
          <ac:chgData name="Daniel Khashabi" userId="62390808-c838-45e6-be59-d6fd0d208bc8" providerId="ADAL" clId="{F28CC5BF-8DD7-DA46-8B18-D841DD6422D0}" dt="2023-01-08T18:56:47.281" v="14" actId="27636"/>
          <ac:spMkLst>
            <pc:docMk/>
            <pc:sldMk cId="657447582" sldId="589"/>
            <ac:spMk id="2" creationId="{92881FEB-2F2A-38C9-A51A-907B03617E97}"/>
          </ac:spMkLst>
        </pc:spChg>
        <pc:spChg chg="del">
          <ac:chgData name="Daniel Khashabi" userId="62390808-c838-45e6-be59-d6fd0d208bc8" providerId="ADAL" clId="{F28CC5BF-8DD7-DA46-8B18-D841DD6422D0}" dt="2023-01-08T18:56:47.117" v="13"/>
          <ac:spMkLst>
            <pc:docMk/>
            <pc:sldMk cId="657447582" sldId="589"/>
            <ac:spMk id="3" creationId="{9193DBDA-53A8-D1A8-8C44-542CB4650491}"/>
          </ac:spMkLst>
        </pc:spChg>
        <pc:picChg chg="add mod">
          <ac:chgData name="Daniel Khashabi" userId="62390808-c838-45e6-be59-d6fd0d208bc8" providerId="ADAL" clId="{F28CC5BF-8DD7-DA46-8B18-D841DD6422D0}" dt="2023-01-08T18:56:47.725" v="16" actId="962"/>
          <ac:picMkLst>
            <pc:docMk/>
            <pc:sldMk cId="657447582" sldId="589"/>
            <ac:picMk id="5" creationId="{5DFAC8AD-DD0C-4FE8-DE21-342CD8AF1C0A}"/>
          </ac:picMkLst>
        </pc:picChg>
      </pc:sldChg>
      <pc:sldChg chg="addSp modSp new mod">
        <pc:chgData name="Daniel Khashabi" userId="62390808-c838-45e6-be59-d6fd0d208bc8" providerId="ADAL" clId="{F28CC5BF-8DD7-DA46-8B18-D841DD6422D0}" dt="2023-01-08T18:57:00.013" v="20" actId="962"/>
        <pc:sldMkLst>
          <pc:docMk/>
          <pc:sldMk cId="1219870398" sldId="590"/>
        </pc:sldMkLst>
        <pc:picChg chg="add mod">
          <ac:chgData name="Daniel Khashabi" userId="62390808-c838-45e6-be59-d6fd0d208bc8" providerId="ADAL" clId="{F28CC5BF-8DD7-DA46-8B18-D841DD6422D0}" dt="2023-01-08T18:57:00.013" v="20" actId="962"/>
          <ac:picMkLst>
            <pc:docMk/>
            <pc:sldMk cId="1219870398" sldId="590"/>
            <ac:picMk id="3" creationId="{8A37D875-AE53-D5E4-0DFF-AFC57E9EC768}"/>
          </ac:picMkLst>
        </pc:picChg>
      </pc:sldChg>
      <pc:sldChg chg="addSp delSp modSp new mod">
        <pc:chgData name="Daniel Khashabi" userId="62390808-c838-45e6-be59-d6fd0d208bc8" providerId="ADAL" clId="{F28CC5BF-8DD7-DA46-8B18-D841DD6422D0}" dt="2023-01-08T18:57:27.601" v="25" actId="962"/>
        <pc:sldMkLst>
          <pc:docMk/>
          <pc:sldMk cId="31448648" sldId="591"/>
        </pc:sldMkLst>
        <pc:spChg chg="mod">
          <ac:chgData name="Daniel Khashabi" userId="62390808-c838-45e6-be59-d6fd0d208bc8" providerId="ADAL" clId="{F28CC5BF-8DD7-DA46-8B18-D841DD6422D0}" dt="2023-01-08T18:57:27.076" v="23" actId="27636"/>
          <ac:spMkLst>
            <pc:docMk/>
            <pc:sldMk cId="31448648" sldId="591"/>
            <ac:spMk id="2" creationId="{028F6C97-0E4B-9FCD-C03C-C11E5169350D}"/>
          </ac:spMkLst>
        </pc:spChg>
        <pc:spChg chg="del">
          <ac:chgData name="Daniel Khashabi" userId="62390808-c838-45e6-be59-d6fd0d208bc8" providerId="ADAL" clId="{F28CC5BF-8DD7-DA46-8B18-D841DD6422D0}" dt="2023-01-08T18:57:26.898" v="22"/>
          <ac:spMkLst>
            <pc:docMk/>
            <pc:sldMk cId="31448648" sldId="591"/>
            <ac:spMk id="3" creationId="{C2FA5424-2682-6ACB-4530-D968C91E6EA7}"/>
          </ac:spMkLst>
        </pc:spChg>
        <pc:picChg chg="add mod">
          <ac:chgData name="Daniel Khashabi" userId="62390808-c838-45e6-be59-d6fd0d208bc8" providerId="ADAL" clId="{F28CC5BF-8DD7-DA46-8B18-D841DD6422D0}" dt="2023-01-08T18:57:27.601" v="25" actId="962"/>
          <ac:picMkLst>
            <pc:docMk/>
            <pc:sldMk cId="31448648" sldId="591"/>
            <ac:picMk id="5" creationId="{69165B85-1D20-0E75-A1FD-4285709E73F9}"/>
          </ac:picMkLst>
        </pc:picChg>
      </pc:sldChg>
      <pc:sldChg chg="addSp delSp modSp new mod">
        <pc:chgData name="Daniel Khashabi" userId="62390808-c838-45e6-be59-d6fd0d208bc8" providerId="ADAL" clId="{F28CC5BF-8DD7-DA46-8B18-D841DD6422D0}" dt="2023-01-08T18:57:49.306" v="30" actId="962"/>
        <pc:sldMkLst>
          <pc:docMk/>
          <pc:sldMk cId="1337606258" sldId="592"/>
        </pc:sldMkLst>
        <pc:spChg chg="mod">
          <ac:chgData name="Daniel Khashabi" userId="62390808-c838-45e6-be59-d6fd0d208bc8" providerId="ADAL" clId="{F28CC5BF-8DD7-DA46-8B18-D841DD6422D0}" dt="2023-01-08T18:57:48.713" v="28" actId="27636"/>
          <ac:spMkLst>
            <pc:docMk/>
            <pc:sldMk cId="1337606258" sldId="592"/>
            <ac:spMk id="2" creationId="{A4B3DDDD-B5CE-08AC-4015-E2C183F000AD}"/>
          </ac:spMkLst>
        </pc:spChg>
        <pc:spChg chg="del">
          <ac:chgData name="Daniel Khashabi" userId="62390808-c838-45e6-be59-d6fd0d208bc8" providerId="ADAL" clId="{F28CC5BF-8DD7-DA46-8B18-D841DD6422D0}" dt="2023-01-08T18:57:48.530" v="27"/>
          <ac:spMkLst>
            <pc:docMk/>
            <pc:sldMk cId="1337606258" sldId="592"/>
            <ac:spMk id="3" creationId="{2B7BFB28-981D-EAFB-652E-E6952DE484DD}"/>
          </ac:spMkLst>
        </pc:spChg>
        <pc:picChg chg="add mod">
          <ac:chgData name="Daniel Khashabi" userId="62390808-c838-45e6-be59-d6fd0d208bc8" providerId="ADAL" clId="{F28CC5BF-8DD7-DA46-8B18-D841DD6422D0}" dt="2023-01-08T18:57:49.306" v="30" actId="962"/>
          <ac:picMkLst>
            <pc:docMk/>
            <pc:sldMk cId="1337606258" sldId="592"/>
            <ac:picMk id="5" creationId="{505E7724-5370-23B0-C28A-328D80E71673}"/>
          </ac:picMkLst>
        </pc:picChg>
      </pc:sldChg>
    </pc:docChg>
  </pc:docChgLst>
  <pc:docChgLst>
    <pc:chgData name="Daniel Khashabi" userId="S::dkhasha1@jh.edu::62390808-c838-45e6-be59-d6fd0d208bc8" providerId="AD" clId="Web-{FD197869-F57D-067A-87B8-376C24619AF8}"/>
    <pc:docChg chg="modSld">
      <pc:chgData name="Daniel Khashabi" userId="S::dkhasha1@jh.edu::62390808-c838-45e6-be59-d6fd0d208bc8" providerId="AD" clId="Web-{FD197869-F57D-067A-87B8-376C24619AF8}" dt="2023-02-02T03:28:48.012" v="3" actId="20577"/>
      <pc:docMkLst>
        <pc:docMk/>
      </pc:docMkLst>
      <pc:sldChg chg="modSp">
        <pc:chgData name="Daniel Khashabi" userId="S::dkhasha1@jh.edu::62390808-c838-45e6-be59-d6fd0d208bc8" providerId="AD" clId="Web-{FD197869-F57D-067A-87B8-376C24619AF8}" dt="2023-02-02T03:28:48.012" v="3" actId="20577"/>
        <pc:sldMkLst>
          <pc:docMk/>
          <pc:sldMk cId="1728503182" sldId="1632"/>
        </pc:sldMkLst>
        <pc:spChg chg="mod">
          <ac:chgData name="Daniel Khashabi" userId="S::dkhasha1@jh.edu::62390808-c838-45e6-be59-d6fd0d208bc8" providerId="AD" clId="Web-{FD197869-F57D-067A-87B8-376C24619AF8}" dt="2023-02-02T03:28:48.012" v="3" actId="20577"/>
          <ac:spMkLst>
            <pc:docMk/>
            <pc:sldMk cId="1728503182" sldId="1632"/>
            <ac:spMk id="3" creationId="{89F0C3C5-94E6-CC31-C8E4-300F6A8D7C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rbel" panose="020B0503020204020204" pitchFamily="34" charset="0"/>
        <a:ea typeface="Corbel" panose="020B05030202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350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6085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3" name="Google Shape;13;p2"/>
          <p:cNvPicPr preferRelativeResize="0"/>
          <p:nvPr/>
        </p:nvPicPr>
        <p:blipFill>
          <a:blip r:embed="rId2">
            <a:alphaModFix/>
          </a:blip>
          <a:stretch>
            <a:fillRect/>
          </a:stretch>
        </p:blipFill>
        <p:spPr>
          <a:xfrm>
            <a:off x="3114987" y="4176500"/>
            <a:ext cx="2914028" cy="712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1513-21BA-69D9-46B3-4288DF1F8502}"/>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229FC8F-EFCF-946C-FB4F-829BDABC1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60B3578-F61A-3D71-7DF9-7749DF4EAC02}"/>
              </a:ext>
            </a:extLst>
          </p:cNvPr>
          <p:cNvSpPr>
            <a:spLocks noGrp="1"/>
          </p:cNvSpPr>
          <p:nvPr>
            <p:ph type="dt" sz="half" idx="10"/>
          </p:nvPr>
        </p:nvSpPr>
        <p:spPr/>
        <p:txBody>
          <a:bodyPr/>
          <a:lstStyle>
            <a:lvl1pPr>
              <a:defRPr b="0" i="0">
                <a:latin typeface="Corbel" panose="020B0503020204020204" pitchFamily="34" charset="0"/>
              </a:defRPr>
            </a:lvl1pPr>
          </a:lstStyle>
          <a:p>
            <a:fld id="{0104F993-25E2-634E-BAAE-979470ED3484}" type="datetimeFigureOut">
              <a:rPr lang="en-CN" smtClean="0"/>
              <a:pPr/>
              <a:t>3/14/23</a:t>
            </a:fld>
            <a:endParaRPr lang="en-CN"/>
          </a:p>
        </p:txBody>
      </p:sp>
      <p:sp>
        <p:nvSpPr>
          <p:cNvPr id="5" name="Footer Placeholder 4">
            <a:extLst>
              <a:ext uri="{FF2B5EF4-FFF2-40B4-BE49-F238E27FC236}">
                <a16:creationId xmlns:a16="http://schemas.microsoft.com/office/drawing/2014/main" id="{E0F369B4-94DC-374C-B891-76485760FDE2}"/>
              </a:ext>
            </a:extLst>
          </p:cNvPr>
          <p:cNvSpPr>
            <a:spLocks noGrp="1"/>
          </p:cNvSpPr>
          <p:nvPr>
            <p:ph type="ftr" sz="quarter" idx="11"/>
          </p:nvPr>
        </p:nvSpPr>
        <p:spPr/>
        <p:txBody>
          <a:bodyPr/>
          <a:lstStyle>
            <a:lvl1pPr>
              <a:defRPr b="0" i="0">
                <a:latin typeface="Corbel" panose="020B0503020204020204" pitchFamily="34" charset="0"/>
              </a:defRPr>
            </a:lvl1pPr>
          </a:lstStyle>
          <a:p>
            <a:endParaRPr lang="en-CN"/>
          </a:p>
        </p:txBody>
      </p:sp>
      <p:sp>
        <p:nvSpPr>
          <p:cNvPr id="6" name="Slide Number Placeholder 5">
            <a:extLst>
              <a:ext uri="{FF2B5EF4-FFF2-40B4-BE49-F238E27FC236}">
                <a16:creationId xmlns:a16="http://schemas.microsoft.com/office/drawing/2014/main" id="{4B622DF6-B9CC-948D-B599-46DBCBE950DD}"/>
              </a:ext>
            </a:extLst>
          </p:cNvPr>
          <p:cNvSpPr>
            <a:spLocks noGrp="1"/>
          </p:cNvSpPr>
          <p:nvPr>
            <p:ph type="sldNum" sz="quarter" idx="12"/>
          </p:nvPr>
        </p:nvSpPr>
        <p:spPr/>
        <p:txBody>
          <a:bodyPr/>
          <a:lstStyle>
            <a:lvl1pPr>
              <a:defRPr b="0" i="0"/>
            </a:lvl1pPr>
          </a:lstStyle>
          <a:p>
            <a:fld id="{6C74AF8F-34DA-FD49-A130-D08203732350}" type="slidenum">
              <a:rPr lang="en-CN" smtClean="0"/>
              <a:pPr/>
              <a:t>‹#›</a:t>
            </a:fld>
            <a:endParaRPr lang="en-CN"/>
          </a:p>
        </p:txBody>
      </p:sp>
    </p:spTree>
    <p:extLst>
      <p:ext uri="{BB962C8B-B14F-4D97-AF65-F5344CB8AC3E}">
        <p14:creationId xmlns:p14="http://schemas.microsoft.com/office/powerpoint/2010/main" val="114517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oft_purple_lst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a:xfrm>
            <a:off x="628651" y="226449"/>
            <a:ext cx="3943350" cy="473402"/>
          </a:xfrm>
        </p:spPr>
        <p:txBody>
          <a:bodyPr/>
          <a:lstStyle>
            <a:lvl1pPr>
              <a:defRPr b="0" i="0">
                <a:latin typeface="Avenir" panose="02000503020000020003" pitchFamily="2"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lvl1pPr>
              <a:defRPr b="0" i="0">
                <a:latin typeface="Corbel" panose="020B0503020204020204" pitchFamily="34" charset="0"/>
              </a:defRPr>
            </a:lvl1pPr>
          </a:lstStyle>
          <a:p>
            <a:fld id="{481271BB-2EE1-4A4E-A529-52F1E1195EE2}" type="datetime1">
              <a:rPr lang="en-US" smtClean="0"/>
              <a:pPr/>
              <a:t>3/14/23</a:t>
            </a:fld>
            <a:endParaRPr lang="en-US" dirty="0"/>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lvl1pPr>
              <a:defRPr b="0" i="0">
                <a:latin typeface="Corbel" panose="020B0503020204020204" pitchFamily="34" charset="0"/>
              </a:defRPr>
            </a:lvl1p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6915150" y="4766627"/>
            <a:ext cx="2057400" cy="273844"/>
          </a:xfrm>
        </p:spPr>
        <p:txBody>
          <a:bodyPr/>
          <a:lstStyle>
            <a:lvl1pPr>
              <a:defRPr b="0" i="0"/>
            </a:lvl1pPr>
          </a:lstStyle>
          <a:p>
            <a:fld id="{6BCA73C5-4051-2D45-AC51-FD5A1C1C157A}" type="slidenum">
              <a:rPr lang="en-US" smtClean="0"/>
              <a:pPr/>
              <a:t>‹#›</a:t>
            </a:fld>
            <a:endParaRPr lang="en-US" dirty="0"/>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966" y="23899"/>
            <a:ext cx="9086850" cy="5074920"/>
          </a:xfrm>
          <a:prstGeom prst="rect">
            <a:avLst/>
          </a:prstGeom>
          <a:solidFill>
            <a:schemeClr val="bg1"/>
          </a:solidFill>
          <a:ln w="88900">
            <a:solidFill>
              <a:srgbClr val="BDA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i="0" dirty="0">
              <a:latin typeface="Corbel" panose="020B0503020204020204" pitchFamily="34" charset="0"/>
            </a:endParaRPr>
          </a:p>
        </p:txBody>
      </p:sp>
      <p:sp>
        <p:nvSpPr>
          <p:cNvPr id="8" name="Rectangle 7">
            <a:extLst>
              <a:ext uri="{FF2B5EF4-FFF2-40B4-BE49-F238E27FC236}">
                <a16:creationId xmlns:a16="http://schemas.microsoft.com/office/drawing/2014/main" id="{C7765461-4928-6445-B134-8DED9485542D}"/>
              </a:ext>
            </a:extLst>
          </p:cNvPr>
          <p:cNvSpPr/>
          <p:nvPr userDrawn="1"/>
        </p:nvSpPr>
        <p:spPr>
          <a:xfrm>
            <a:off x="677854" y="578612"/>
            <a:ext cx="995084" cy="687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i="0" dirty="0">
              <a:latin typeface="Corbel" panose="020B0503020204020204" pitchFamily="34" charset="0"/>
            </a:endParaRPr>
          </a:p>
        </p:txBody>
      </p:sp>
    </p:spTree>
    <p:extLst>
      <p:ext uri="{BB962C8B-B14F-4D97-AF65-F5344CB8AC3E}">
        <p14:creationId xmlns:p14="http://schemas.microsoft.com/office/powerpoint/2010/main" val="411445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1F2628"/>
                </a:solidFill>
                <a:latin typeface="Corbel" panose="020B0503020204020204" pitchFamily="34" charset="0"/>
                <a:cs typeface="Corbel" panose="020B0503020204020204" pitchFamily="34" charset="0"/>
              </a:defRPr>
            </a:lvl1pPr>
          </a:lstStyle>
          <a:p>
            <a:endParaRPr dirty="0"/>
          </a:p>
        </p:txBody>
      </p:sp>
      <p:sp>
        <p:nvSpPr>
          <p:cNvPr id="3" name="Holder 3"/>
          <p:cNvSpPr>
            <a:spLocks noGrp="1"/>
          </p:cNvSpPr>
          <p:nvPr>
            <p:ph sz="half" idx="2"/>
          </p:nvPr>
        </p:nvSpPr>
        <p:spPr>
          <a:xfrm>
            <a:off x="384724" y="1216356"/>
            <a:ext cx="3475990" cy="318549"/>
          </a:xfrm>
          <a:prstGeom prst="rect">
            <a:avLst/>
          </a:prstGeom>
        </p:spPr>
        <p:txBody>
          <a:bodyPr wrap="square" lIns="0" tIns="0" rIns="0" bIns="0">
            <a:spAutoFit/>
          </a:bodyPr>
          <a:lstStyle>
            <a:lvl1pPr>
              <a:defRPr sz="1800" b="0" i="0">
                <a:solidFill>
                  <a:srgbClr val="606060"/>
                </a:solidFill>
                <a:latin typeface="Corbel" panose="020B0503020204020204" pitchFamily="34" charset="0"/>
                <a:cs typeface="Corbel" panose="020B0503020204020204" pitchFamily="34" charset="0"/>
              </a:defRPr>
            </a:lvl1pPr>
          </a:lstStyle>
          <a:p>
            <a:endParaRPr dirty="0"/>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b="0" i="0">
                <a:solidFill>
                  <a:schemeClr val="tx1">
                    <a:tint val="75000"/>
                  </a:schemeClr>
                </a:solidFill>
                <a:latin typeface="Corbel" panose="020B0503020204020204" pitchFamily="34" charset="0"/>
              </a:defRPr>
            </a:lvl1pPr>
          </a:lstStyle>
          <a:p>
            <a:endParaRPr lang="en-US"/>
          </a:p>
        </p:txBody>
      </p:sp>
      <p:sp>
        <p:nvSpPr>
          <p:cNvPr id="6" name="Holder 6"/>
          <p:cNvSpPr>
            <a:spLocks noGrp="1"/>
          </p:cNvSpPr>
          <p:nvPr>
            <p:ph type="dt" sz="half" idx="6"/>
          </p:nvPr>
        </p:nvSpPr>
        <p:spPr/>
        <p:txBody>
          <a:bodyPr lIns="0" tIns="0" rIns="0" bIns="0"/>
          <a:lstStyle>
            <a:lvl1pPr algn="l">
              <a:defRPr b="0" i="0">
                <a:solidFill>
                  <a:schemeClr val="tx1">
                    <a:tint val="75000"/>
                  </a:schemeClr>
                </a:solidFill>
                <a:latin typeface="Corbel" panose="020B0503020204020204" pitchFamily="34" charset="0"/>
              </a:defRPr>
            </a:lvl1pPr>
          </a:lstStyle>
          <a:p>
            <a:fld id="{1D8BD707-D9CF-40AE-B4C6-C98DA3205C09}" type="datetimeFigureOut">
              <a:rPr lang="en-US" smtClean="0"/>
              <a:pPr/>
              <a:t>3/14/23</a:t>
            </a:fld>
            <a:endParaRPr lang="en-US" dirty="0"/>
          </a:p>
        </p:txBody>
      </p:sp>
      <p:sp>
        <p:nvSpPr>
          <p:cNvPr id="7" name="Holder 7"/>
          <p:cNvSpPr>
            <a:spLocks noGrp="1"/>
          </p:cNvSpPr>
          <p:nvPr>
            <p:ph type="sldNum" sz="quarter" idx="7"/>
          </p:nvPr>
        </p:nvSpPr>
        <p:spPr/>
        <p:txBody>
          <a:bodyPr lIns="0" tIns="0" rIns="0" bIns="0"/>
          <a:lstStyle>
            <a:lvl1pPr>
              <a:defRPr sz="1000" b="0" i="0">
                <a:solidFill>
                  <a:srgbClr val="1F2628"/>
                </a:solidFill>
                <a:latin typeface="Corbel" panose="020B0503020204020204" pitchFamily="34" charset="0"/>
                <a:cs typeface="Corbel" panose="020B0503020204020204" pitchFamily="34" charset="0"/>
              </a:defRPr>
            </a:lvl1pPr>
          </a:lstStyle>
          <a:p>
            <a:pPr marL="38100">
              <a:spcBef>
                <a:spcPts val="20"/>
              </a:spcBef>
            </a:pPr>
            <a:fld id="{81D60167-4931-47E6-BA6A-407CBD079E47}" type="slidenum">
              <a:rPr lang="en-US" spc="-55" smtClean="0"/>
              <a:pPr marL="38100">
                <a:spcBef>
                  <a:spcPts val="20"/>
                </a:spcBef>
              </a:pPr>
              <a:t>‹#›</a:t>
            </a:fld>
            <a:endParaRPr lang="en-US" spc="-55" dirty="0"/>
          </a:p>
        </p:txBody>
      </p:sp>
    </p:spTree>
    <p:extLst>
      <p:ext uri="{BB962C8B-B14F-4D97-AF65-F5344CB8AC3E}">
        <p14:creationId xmlns:p14="http://schemas.microsoft.com/office/powerpoint/2010/main" val="374221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1" name="Google Shape;31;p6"/>
          <p:cNvSpPr txBox="1">
            <a:spLocks noGrp="1"/>
          </p:cNvSpPr>
          <p:nvPr>
            <p:ph type="body" idx="1"/>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6" name="Google Shape;36;p7"/>
          <p:cNvSpPr txBox="1">
            <a:spLocks noGrp="1"/>
          </p:cNvSpPr>
          <p:nvPr>
            <p:ph type="body" idx="2"/>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1" name="Google Shape;31;p6"/>
          <p:cNvSpPr txBox="1">
            <a:spLocks noGrp="1"/>
          </p:cNvSpPr>
          <p:nvPr>
            <p:ph type="body" idx="1"/>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6" name="Google Shape;36;p7"/>
          <p:cNvSpPr txBox="1">
            <a:spLocks noGrp="1"/>
          </p:cNvSpPr>
          <p:nvPr>
            <p:ph type="body" idx="2"/>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b="0" i="0" dirty="0">
              <a:latin typeface="Corbel" panose="020B0503020204020204" pitchFamily="34" charset="0"/>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orbel" panose="020B0503020204020204" pitchFamily="34" charset="0"/>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Corbel"/>
              <a:buNone/>
              <a:defRPr sz="2800">
                <a:solidFill>
                  <a:schemeClr val="dk1"/>
                </a:solidFill>
                <a:latin typeface="Corbel"/>
                <a:ea typeface="Corbel"/>
                <a:cs typeface="Corbel"/>
                <a:sym typeface="Corbe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orbel"/>
              <a:buChar char="●"/>
              <a:defRPr sz="1800">
                <a:solidFill>
                  <a:schemeClr val="dk2"/>
                </a:solidFill>
                <a:latin typeface="Corbel"/>
                <a:ea typeface="Corbel"/>
                <a:cs typeface="Corbel"/>
                <a:sym typeface="Corbel"/>
              </a:defRPr>
            </a:lvl1pPr>
            <a:lvl2pPr marL="914400" lvl="1"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2pPr>
            <a:lvl3pPr marL="1371600" lvl="2"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3pPr>
            <a:lvl4pPr marL="1828800" lvl="3"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4pPr>
            <a:lvl5pPr marL="2286000" lvl="4"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5pPr>
            <a:lvl6pPr marL="2743200" lvl="5"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6pPr>
            <a:lvl7pPr marL="3200400" lvl="6"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7pPr>
            <a:lvl8pPr marL="3657600" lvl="7"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8pPr>
            <a:lvl9pPr marL="4114800" lvl="8"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b="0" i="0">
                <a:solidFill>
                  <a:schemeClr val="dk2"/>
                </a:solidFill>
                <a:latin typeface="Corbel" panose="020B05030202040202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73" r:id="rId1"/>
    <p:sldLayoutId id="2147483652" r:id="rId2"/>
    <p:sldLayoutId id="2147483653" r:id="rId3"/>
    <p:sldLayoutId id="2147483677" r:id="rId4"/>
    <p:sldLayoutId id="2147483678" r:id="rId5"/>
    <p:sldLayoutId id="2147483679" r:id="rId6"/>
    <p:sldLayoutId id="2147483655" r:id="rId7"/>
    <p:sldLayoutId id="2147483656" r:id="rId8"/>
    <p:sldLayoutId id="2147483680" r:id="rId9"/>
    <p:sldLayoutId id="2147483681" r:id="rId10"/>
    <p:sldLayoutId id="2147483672" r:id="rId11"/>
    <p:sldLayoutId id="2147483693" r:id="rId12"/>
    <p:sldLayoutId id="214748369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allenai/acl2022-zerofewshot-tutorial/" TargetMode="External"/><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allenai/acl2022-zerofewshot-tutorial/" TargetMode="External"/><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allenai/acl2022-zerofewshot-tutorial/" TargetMode="Externa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allenai/acl2022-zerofewshot-tutorial/" TargetMode="External"/><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arxiv.org/pdf/2102.09690.pdf" TargetMode="External"/><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arxiv.org/pdf/2102.09690.pdf" TargetMode="External"/><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arxiv.org/pdf/2102.09690.pdf" TargetMode="External"/><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arxiv.org/pdf/2102.09690.pdf" TargetMode="External"/><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hyperlink" Target="https://arxiv.org/abs/2109.07830"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arxiv.org/abs/2109.07830" TargetMode="Externa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hyperlink" Target="https://arxiv.org/pdf/2102.09690.pdf"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hyperlink" Target="https://arxiv.org/pdf/2102.09690.pdf"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hyperlink" Target="https://arxiv.org/pdf/2102.09690.pdf"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s://arxiv.org/pdf/2102.09690.pdf" TargetMode="External"/><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1.xml"/><Relationship Id="rId5" Type="http://schemas.openxmlformats.org/officeDocument/2006/relationships/hyperlink" Target="https://arxiv.org/pdf/2102.09690.pdf" TargetMode="Externa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arxiv.org/pdf/2102.09690.pdf" TargetMode="External"/><Relationship Id="rId2" Type="http://schemas.openxmlformats.org/officeDocument/2006/relationships/image" Target="../media/image19.jpg"/><Relationship Id="rId1" Type="http://schemas.openxmlformats.org/officeDocument/2006/relationships/slideLayout" Target="../slideLayouts/slideLayout1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hyperlink" Target="https://arxiv.org/pdf/2102.09690.pdf" TargetMode="External"/><Relationship Id="rId2" Type="http://schemas.openxmlformats.org/officeDocument/2006/relationships/image" Target="../media/image19.jpg"/><Relationship Id="rId1" Type="http://schemas.openxmlformats.org/officeDocument/2006/relationships/slideLayout" Target="../slideLayouts/slideLayout1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hyperlink" Target="https://arxiv.org/abs/2104.08315"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1.xml"/><Relationship Id="rId4" Type="http://schemas.openxmlformats.org/officeDocument/2006/relationships/hyperlink" Target="https://github.com/allenai/acl2022-zerofewshot-tutoria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1.xml"/><Relationship Id="rId4" Type="http://schemas.openxmlformats.org/officeDocument/2006/relationships/hyperlink" Target="https://github.com/allenai/acl2022-zerofewshot-tutoria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1.xml"/><Relationship Id="rId5" Type="http://schemas.openxmlformats.org/officeDocument/2006/relationships/hyperlink" Target="https://arxiv.org/abs/2202.07206" TargetMode="Externa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hyperlink" Target="https://arxiv.org/abs/2202.07206" TargetMode="External"/><Relationship Id="rId2" Type="http://schemas.openxmlformats.org/officeDocument/2006/relationships/image" Target="../media/image34.jp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hyperlink" Target="https://arxiv.org/abs/2202.12837"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hyperlink" Target="https://arxiv.org/abs/2202.12837" TargetMode="External"/><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hyperlink" Target="https://arxiv.org/abs/2202.12837" TargetMode="External"/><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hyperlink" Target="https://arxiv.org/abs/2202.12837" TargetMode="External"/><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allenai/acl2022-zerofewshot-tutorial/"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8" y="532303"/>
            <a:ext cx="8520600" cy="2052600"/>
          </a:xfrm>
          <a:prstGeom prst="rect">
            <a:avLst/>
          </a:prstGeom>
        </p:spPr>
        <p:txBody>
          <a:bodyPr spcFirstLastPara="1" wrap="square" lIns="91425" tIns="91425" rIns="91425" bIns="91425" anchor="b" anchorCtr="0">
            <a:normAutofit/>
          </a:bodyPr>
          <a:lstStyle/>
          <a:p>
            <a:r>
              <a:rPr lang="en"/>
              <a:t>In-context Learning</a:t>
            </a:r>
            <a:endParaRPr lang="en" dirty="0"/>
          </a:p>
        </p:txBody>
      </p:sp>
      <p:sp>
        <p:nvSpPr>
          <p:cNvPr id="60" name="Google Shape;60;p13"/>
          <p:cNvSpPr txBox="1">
            <a:spLocks noGrp="1"/>
          </p:cNvSpPr>
          <p:nvPr>
            <p:ph type="subTitle" idx="1"/>
          </p:nvPr>
        </p:nvSpPr>
        <p:spPr>
          <a:xfrm>
            <a:off x="311700" y="2744321"/>
            <a:ext cx="8520600" cy="792600"/>
          </a:xfrm>
          <a:prstGeom prst="rect">
            <a:avLst/>
          </a:prstGeom>
        </p:spPr>
        <p:txBody>
          <a:bodyPr spcFirstLastPara="1" wrap="square" lIns="91425" tIns="91425" rIns="91425" bIns="91425" anchor="t" anchorCtr="0">
            <a:normAutofit lnSpcReduction="10000"/>
          </a:bodyPr>
          <a:lstStyle/>
          <a:p>
            <a:pPr marL="0" lvl="0" indent="0" algn="ctr">
              <a:spcBef>
                <a:spcPts val="0"/>
              </a:spcBef>
              <a:spcAft>
                <a:spcPts val="0"/>
              </a:spcAft>
              <a:buNone/>
            </a:pPr>
            <a:r>
              <a:rPr lang="en-US" sz="2200" dirty="0"/>
              <a:t>CSCI 601 471/671 </a:t>
            </a:r>
          </a:p>
          <a:p>
            <a:pPr marL="0" lvl="0" indent="0" algn="ctr">
              <a:spcBef>
                <a:spcPts val="0"/>
              </a:spcBef>
              <a:spcAft>
                <a:spcPts val="0"/>
              </a:spcAft>
              <a:buNone/>
            </a:pPr>
            <a:r>
              <a:rPr lang="en-US" sz="2200" dirty="0"/>
              <a:t>NLP: Self-Supervised Models</a:t>
            </a:r>
            <a:endParaRPr sz="2200" dirty="0"/>
          </a:p>
        </p:txBody>
      </p:sp>
      <p:sp>
        <p:nvSpPr>
          <p:cNvPr id="2" name="TextBox 1">
            <a:extLst>
              <a:ext uri="{FF2B5EF4-FFF2-40B4-BE49-F238E27FC236}">
                <a16:creationId xmlns:a16="http://schemas.microsoft.com/office/drawing/2014/main" id="{83602E3B-62E7-EEAE-E8F3-5972D2C26242}"/>
              </a:ext>
            </a:extLst>
          </p:cNvPr>
          <p:cNvSpPr txBox="1"/>
          <p:nvPr/>
        </p:nvSpPr>
        <p:spPr>
          <a:xfrm>
            <a:off x="1134208" y="3472836"/>
            <a:ext cx="6875584" cy="307777"/>
          </a:xfrm>
          <a:prstGeom prst="rect">
            <a:avLst/>
          </a:prstGeom>
          <a:noFill/>
        </p:spPr>
        <p:txBody>
          <a:bodyPr wrap="square">
            <a:spAutoFit/>
          </a:bodyPr>
          <a:lstStyle/>
          <a:p>
            <a:pPr algn="ctr"/>
            <a:r>
              <a:rPr lang="en-US" dirty="0">
                <a:solidFill>
                  <a:schemeClr val="accent1"/>
                </a:solidFill>
                <a:latin typeface="Consolas" panose="020B0609020204030204" pitchFamily="49" charset="0"/>
                <a:cs typeface="Consolas" panose="020B0609020204030204" pitchFamily="49" charset="0"/>
              </a:rPr>
              <a:t>https://self-</a:t>
            </a:r>
            <a:r>
              <a:rPr lang="en-US" dirty="0" err="1">
                <a:solidFill>
                  <a:schemeClr val="accent1"/>
                </a:solidFill>
                <a:latin typeface="Consolas" panose="020B0609020204030204" pitchFamily="49" charset="0"/>
                <a:cs typeface="Consolas" panose="020B0609020204030204" pitchFamily="49" charset="0"/>
              </a:rPr>
              <a:t>supervised.cs.jhu.edu</a:t>
            </a:r>
            <a:r>
              <a:rPr lang="en-US" dirty="0">
                <a:solidFill>
                  <a:schemeClr val="accent1"/>
                </a:solidFill>
                <a:latin typeface="Consolas" panose="020B0609020204030204" pitchFamily="49" charset="0"/>
                <a:cs typeface="Consolas" panose="020B0609020204030204" pitchFamily="49" charset="0"/>
              </a:rPr>
              <a:t>/sp2023/</a:t>
            </a:r>
          </a:p>
        </p:txBody>
      </p:sp>
      <p:sp>
        <p:nvSpPr>
          <p:cNvPr id="3" name="TextBox 2">
            <a:extLst>
              <a:ext uri="{FF2B5EF4-FFF2-40B4-BE49-F238E27FC236}">
                <a16:creationId xmlns:a16="http://schemas.microsoft.com/office/drawing/2014/main" id="{742098B5-3716-BBD2-0AAF-42AC45169A7D}"/>
              </a:ext>
            </a:extLst>
          </p:cNvPr>
          <p:cNvSpPr txBox="1"/>
          <p:nvPr/>
        </p:nvSpPr>
        <p:spPr>
          <a:xfrm>
            <a:off x="1663896" y="4889584"/>
            <a:ext cx="6166929" cy="253916"/>
          </a:xfrm>
          <a:prstGeom prst="rect">
            <a:avLst/>
          </a:prstGeom>
          <a:noFill/>
        </p:spPr>
        <p:txBody>
          <a:bodyPr wrap="square" rtlCol="0">
            <a:spAutoFit/>
          </a:bodyPr>
          <a:lstStyle/>
          <a:p>
            <a:pPr algn="ctr"/>
            <a:r>
              <a:rPr lang="en-US" sz="1050" dirty="0">
                <a:latin typeface="Corbel" panose="020B0503020204020204" pitchFamily="34" charset="0"/>
              </a:rPr>
              <a:t>[Slide credit: </a:t>
            </a:r>
            <a:r>
              <a:rPr lang="en-US" sz="1050" dirty="0" err="1">
                <a:latin typeface="Corbel" panose="020B0503020204020204" pitchFamily="34" charset="0"/>
              </a:rPr>
              <a:t>Iz</a:t>
            </a:r>
            <a:r>
              <a:rPr lang="en-US" sz="1050" dirty="0">
                <a:latin typeface="Corbel" panose="020B0503020204020204" pitchFamily="34" charset="0"/>
              </a:rPr>
              <a:t> </a:t>
            </a:r>
            <a:r>
              <a:rPr lang="en-US" sz="1050" dirty="0" err="1">
                <a:latin typeface="Corbel" panose="020B0503020204020204" pitchFamily="34" charset="0"/>
              </a:rPr>
              <a:t>Beltagy</a:t>
            </a:r>
            <a:r>
              <a:rPr lang="en-US" sz="1050" dirty="0">
                <a:latin typeface="Corbel" panose="020B0503020204020204" pitchFamily="34" charset="0"/>
              </a:rPr>
              <a:t>, Arman Cohan, Robert Logan IV, </a:t>
            </a:r>
            <a:r>
              <a:rPr lang="en-US" sz="1050" dirty="0" err="1">
                <a:latin typeface="Corbel" panose="020B0503020204020204" pitchFamily="34" charset="0"/>
              </a:rPr>
              <a:t>Sewon</a:t>
            </a:r>
            <a:r>
              <a:rPr lang="en-US" sz="1050" dirty="0">
                <a:latin typeface="Corbel" panose="020B0503020204020204" pitchFamily="34" charset="0"/>
              </a:rPr>
              <a:t> Min, Sameer Singh, and many others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lang="en-US" spc="-25" dirty="0">
                <a:solidFill>
                  <a:srgbClr val="FF5252"/>
                </a:solidFill>
              </a:rPr>
              <a:t>Intellectually Intriguing</a:t>
            </a:r>
          </a:p>
        </p:txBody>
      </p:sp>
      <p:sp>
        <p:nvSpPr>
          <p:cNvPr id="3" name="object 3"/>
          <p:cNvSpPr txBox="1"/>
          <p:nvPr/>
        </p:nvSpPr>
        <p:spPr>
          <a:xfrm>
            <a:off x="384725" y="1216355"/>
            <a:ext cx="4036060" cy="299720"/>
          </a:xfrm>
          <a:prstGeom prst="rect">
            <a:avLst/>
          </a:prstGeom>
        </p:spPr>
        <p:txBody>
          <a:bodyPr vert="horz" wrap="square" lIns="0" tIns="12700" rIns="0" bIns="0" rtlCol="0">
            <a:spAutoFit/>
          </a:bodyPr>
          <a:lstStyle/>
          <a:p>
            <a:pPr marL="12700">
              <a:lnSpc>
                <a:spcPct val="100000"/>
              </a:lnSpc>
              <a:spcBef>
                <a:spcPts val="100"/>
              </a:spcBef>
            </a:pPr>
            <a:r>
              <a:rPr sz="1800" spc="-45" dirty="0">
                <a:solidFill>
                  <a:srgbClr val="616161"/>
                </a:solidFill>
                <a:latin typeface="Corbel" panose="020B0503020204020204" pitchFamily="34" charset="0"/>
                <a:cs typeface="Trebuchet MS"/>
              </a:rPr>
              <a:t>Potential</a:t>
            </a:r>
            <a:r>
              <a:rPr sz="1800" spc="-85" dirty="0">
                <a:solidFill>
                  <a:srgbClr val="616161"/>
                </a:solidFill>
                <a:latin typeface="Corbel" panose="020B0503020204020204" pitchFamily="34" charset="0"/>
                <a:cs typeface="Trebuchet MS"/>
              </a:rPr>
              <a:t> </a:t>
            </a:r>
            <a:r>
              <a:rPr sz="1800" spc="-45" dirty="0">
                <a:solidFill>
                  <a:srgbClr val="616161"/>
                </a:solidFill>
                <a:latin typeface="Corbel" panose="020B0503020204020204" pitchFamily="34" charset="0"/>
                <a:cs typeface="Trebuchet MS"/>
              </a:rPr>
              <a:t>test</a:t>
            </a:r>
            <a:r>
              <a:rPr sz="1800" spc="-80" dirty="0">
                <a:solidFill>
                  <a:srgbClr val="616161"/>
                </a:solidFill>
                <a:latin typeface="Corbel" panose="020B0503020204020204" pitchFamily="34" charset="0"/>
                <a:cs typeface="Trebuchet MS"/>
              </a:rPr>
              <a:t> </a:t>
            </a:r>
            <a:r>
              <a:rPr sz="1800" spc="-65" dirty="0">
                <a:solidFill>
                  <a:srgbClr val="616161"/>
                </a:solidFill>
                <a:latin typeface="Corbel" panose="020B0503020204020204" pitchFamily="34" charset="0"/>
                <a:cs typeface="Trebuchet MS"/>
              </a:rPr>
              <a:t>for</a:t>
            </a:r>
            <a:r>
              <a:rPr sz="1800" spc="-80" dirty="0">
                <a:solidFill>
                  <a:srgbClr val="616161"/>
                </a:solidFill>
                <a:latin typeface="Corbel" panose="020B0503020204020204" pitchFamily="34" charset="0"/>
                <a:cs typeface="Trebuchet MS"/>
              </a:rPr>
              <a:t> </a:t>
            </a:r>
            <a:r>
              <a:rPr sz="1800" spc="-55" dirty="0">
                <a:solidFill>
                  <a:srgbClr val="616161"/>
                </a:solidFill>
                <a:latin typeface="Corbel" panose="020B0503020204020204" pitchFamily="34" charset="0"/>
                <a:cs typeface="Trebuchet MS"/>
              </a:rPr>
              <a:t>“Intelligent</a:t>
            </a:r>
            <a:r>
              <a:rPr sz="1800" spc="-80" dirty="0">
                <a:solidFill>
                  <a:srgbClr val="616161"/>
                </a:solidFill>
                <a:latin typeface="Corbel" panose="020B0503020204020204" pitchFamily="34" charset="0"/>
                <a:cs typeface="Trebuchet MS"/>
              </a:rPr>
              <a:t> </a:t>
            </a:r>
            <a:r>
              <a:rPr sz="1800" spc="-45" dirty="0">
                <a:solidFill>
                  <a:srgbClr val="616161"/>
                </a:solidFill>
                <a:latin typeface="Corbel" panose="020B0503020204020204" pitchFamily="34" charset="0"/>
                <a:cs typeface="Trebuchet MS"/>
              </a:rPr>
              <a:t>Behavior”</a:t>
            </a:r>
            <a:endParaRPr sz="1800" dirty="0">
              <a:latin typeface="Corbel" panose="020B0503020204020204" pitchFamily="34" charset="0"/>
              <a:cs typeface="Trebuchet MS"/>
            </a:endParaRPr>
          </a:p>
        </p:txBody>
      </p:sp>
      <p:sp>
        <p:nvSpPr>
          <p:cNvPr id="5" name="object 5"/>
          <p:cNvSpPr txBox="1"/>
          <p:nvPr/>
        </p:nvSpPr>
        <p:spPr>
          <a:xfrm>
            <a:off x="4673549" y="1251880"/>
            <a:ext cx="4237990" cy="1120820"/>
          </a:xfrm>
          <a:prstGeom prst="rect">
            <a:avLst/>
          </a:prstGeom>
        </p:spPr>
        <p:txBody>
          <a:bodyPr vert="horz" wrap="square" lIns="0" tIns="12700" rIns="0" bIns="0" rtlCol="0">
            <a:spAutoFit/>
          </a:bodyPr>
          <a:lstStyle/>
          <a:p>
            <a:pPr marL="379095" indent="-367030">
              <a:lnSpc>
                <a:spcPct val="100000"/>
              </a:lnSpc>
              <a:spcBef>
                <a:spcPts val="100"/>
              </a:spcBef>
              <a:buClr>
                <a:srgbClr val="FF5252"/>
              </a:buClr>
              <a:buFont typeface="Arial MT"/>
              <a:buChar char="●"/>
              <a:tabLst>
                <a:tab pos="379095" algn="l"/>
                <a:tab pos="379730" algn="l"/>
              </a:tabLst>
            </a:pPr>
            <a:r>
              <a:rPr sz="1800" spc="-20" dirty="0">
                <a:latin typeface="Corbel" panose="020B0503020204020204" pitchFamily="34" charset="0"/>
                <a:cs typeface="Microsoft Sans Serif"/>
              </a:rPr>
              <a:t>Generalization </a:t>
            </a:r>
            <a:r>
              <a:rPr sz="1800" spc="-5" dirty="0">
                <a:latin typeface="Corbel" panose="020B0503020204020204" pitchFamily="34" charset="0"/>
                <a:cs typeface="Microsoft Sans Serif"/>
              </a:rPr>
              <a:t>from</a:t>
            </a:r>
            <a:r>
              <a:rPr sz="1800" spc="-15" dirty="0">
                <a:latin typeface="Corbel" panose="020B0503020204020204" pitchFamily="34" charset="0"/>
                <a:cs typeface="Microsoft Sans Serif"/>
              </a:rPr>
              <a:t> </a:t>
            </a:r>
            <a:r>
              <a:rPr sz="1800" spc="10" dirty="0">
                <a:latin typeface="Corbel" panose="020B0503020204020204" pitchFamily="34" charset="0"/>
                <a:cs typeface="Microsoft Sans Serif"/>
              </a:rPr>
              <a:t>few</a:t>
            </a:r>
            <a:r>
              <a:rPr sz="1800" spc="-20" dirty="0">
                <a:latin typeface="Corbel" panose="020B0503020204020204" pitchFamily="34" charset="0"/>
                <a:cs typeface="Microsoft Sans Serif"/>
              </a:rPr>
              <a:t> examples</a:t>
            </a:r>
            <a:endParaRPr sz="1800" dirty="0">
              <a:latin typeface="Corbel" panose="020B0503020204020204" pitchFamily="34" charset="0"/>
              <a:cs typeface="Microsoft Sans Serif"/>
            </a:endParaRPr>
          </a:p>
          <a:p>
            <a:pPr marL="836294" lvl="1" indent="-367030">
              <a:lnSpc>
                <a:spcPct val="100000"/>
              </a:lnSpc>
              <a:buFont typeface="Arial MT"/>
              <a:buChar char="○"/>
              <a:tabLst>
                <a:tab pos="836294" algn="l"/>
                <a:tab pos="836930" algn="l"/>
              </a:tabLst>
            </a:pPr>
            <a:r>
              <a:rPr sz="1800" spc="-20" dirty="0">
                <a:latin typeface="Corbel" panose="020B0503020204020204" pitchFamily="34" charset="0"/>
                <a:cs typeface="Microsoft Sans Serif"/>
              </a:rPr>
              <a:t>Fundamental</a:t>
            </a:r>
            <a:r>
              <a:rPr sz="1800" spc="-25" dirty="0">
                <a:latin typeface="Corbel" panose="020B0503020204020204" pitchFamily="34" charset="0"/>
                <a:cs typeface="Microsoft Sans Serif"/>
              </a:rPr>
              <a:t> </a:t>
            </a:r>
            <a:r>
              <a:rPr sz="1800" spc="5" dirty="0">
                <a:latin typeface="Corbel" panose="020B0503020204020204" pitchFamily="34" charset="0"/>
                <a:cs typeface="Microsoft Sans Serif"/>
              </a:rPr>
              <a:t>piece</a:t>
            </a:r>
            <a:r>
              <a:rPr sz="1800" spc="-25" dirty="0">
                <a:latin typeface="Corbel" panose="020B0503020204020204" pitchFamily="34" charset="0"/>
                <a:cs typeface="Microsoft Sans Serif"/>
              </a:rPr>
              <a:t> </a:t>
            </a:r>
            <a:r>
              <a:rPr sz="1800" spc="15" dirty="0">
                <a:latin typeface="Corbel" panose="020B0503020204020204" pitchFamily="34" charset="0"/>
                <a:cs typeface="Microsoft Sans Serif"/>
              </a:rPr>
              <a:t>of</a:t>
            </a:r>
            <a:r>
              <a:rPr sz="1800" spc="-20" dirty="0">
                <a:latin typeface="Corbel" panose="020B0503020204020204" pitchFamily="34" charset="0"/>
                <a:cs typeface="Microsoft Sans Serif"/>
              </a:rPr>
              <a:t> </a:t>
            </a:r>
            <a:r>
              <a:rPr sz="1800" dirty="0">
                <a:latin typeface="Corbel" panose="020B0503020204020204" pitchFamily="34" charset="0"/>
                <a:cs typeface="Microsoft Sans Serif"/>
              </a:rPr>
              <a:t>intelligence</a:t>
            </a:r>
          </a:p>
          <a:p>
            <a:pPr marL="836294" lvl="1" indent="-367030">
              <a:lnSpc>
                <a:spcPct val="100000"/>
              </a:lnSpc>
              <a:buFont typeface="Arial MT"/>
              <a:buChar char="○"/>
              <a:tabLst>
                <a:tab pos="836294" algn="l"/>
                <a:tab pos="836930" algn="l"/>
              </a:tabLst>
            </a:pPr>
            <a:r>
              <a:rPr sz="1800" dirty="0">
                <a:latin typeface="Corbel" panose="020B0503020204020204" pitchFamily="34" charset="0"/>
                <a:cs typeface="Microsoft Sans Serif"/>
              </a:rPr>
              <a:t>Often</a:t>
            </a:r>
            <a:r>
              <a:rPr sz="1800" spc="-20" dirty="0">
                <a:latin typeface="Corbel" panose="020B0503020204020204" pitchFamily="34" charset="0"/>
                <a:cs typeface="Microsoft Sans Serif"/>
              </a:rPr>
              <a:t> </a:t>
            </a:r>
            <a:r>
              <a:rPr sz="1800" spc="-10" dirty="0">
                <a:latin typeface="Corbel" panose="020B0503020204020204" pitchFamily="34" charset="0"/>
                <a:cs typeface="Microsoft Sans Serif"/>
              </a:rPr>
              <a:t>used</a:t>
            </a:r>
            <a:r>
              <a:rPr sz="1800" spc="-20" dirty="0">
                <a:latin typeface="Corbel" panose="020B0503020204020204" pitchFamily="34" charset="0"/>
                <a:cs typeface="Microsoft Sans Serif"/>
              </a:rPr>
              <a:t> </a:t>
            </a:r>
            <a:r>
              <a:rPr sz="1800" spc="-10" dirty="0">
                <a:latin typeface="Corbel" panose="020B0503020204020204" pitchFamily="34" charset="0"/>
                <a:cs typeface="Microsoft Sans Serif"/>
              </a:rPr>
              <a:t>in</a:t>
            </a:r>
            <a:r>
              <a:rPr sz="1800" spc="-20" dirty="0">
                <a:latin typeface="Corbel" panose="020B0503020204020204" pitchFamily="34" charset="0"/>
                <a:cs typeface="Microsoft Sans Serif"/>
              </a:rPr>
              <a:t> </a:t>
            </a:r>
            <a:r>
              <a:rPr sz="1800" spc="-5" dirty="0">
                <a:latin typeface="Corbel" panose="020B0503020204020204" pitchFamily="34" charset="0"/>
                <a:cs typeface="Microsoft Sans Serif"/>
              </a:rPr>
              <a:t>psychology</a:t>
            </a:r>
            <a:endParaRPr sz="1800" dirty="0">
              <a:latin typeface="Corbel" panose="020B0503020204020204" pitchFamily="34" charset="0"/>
              <a:cs typeface="Microsoft Sans Serif"/>
            </a:endParaRPr>
          </a:p>
          <a:p>
            <a:pPr marL="836294" lvl="1" indent="-367030">
              <a:lnSpc>
                <a:spcPct val="100000"/>
              </a:lnSpc>
              <a:buFont typeface="Arial MT"/>
              <a:buChar char="○"/>
              <a:tabLst>
                <a:tab pos="836294" algn="l"/>
                <a:tab pos="836930" algn="l"/>
              </a:tabLst>
            </a:pPr>
            <a:r>
              <a:rPr sz="1800" spc="-10" dirty="0">
                <a:latin typeface="Corbel" panose="020B0503020204020204" pitchFamily="34" charset="0"/>
                <a:cs typeface="Microsoft Sans Serif"/>
              </a:rPr>
              <a:t>Quickly</a:t>
            </a:r>
            <a:r>
              <a:rPr sz="1800" spc="-20" dirty="0">
                <a:latin typeface="Corbel" panose="020B0503020204020204" pitchFamily="34" charset="0"/>
                <a:cs typeface="Microsoft Sans Serif"/>
              </a:rPr>
              <a:t> </a:t>
            </a:r>
            <a:r>
              <a:rPr sz="1800" spc="-15" dirty="0">
                <a:latin typeface="Corbel" panose="020B0503020204020204" pitchFamily="34" charset="0"/>
                <a:cs typeface="Microsoft Sans Serif"/>
              </a:rPr>
              <a:t>adjust </a:t>
            </a:r>
            <a:r>
              <a:rPr sz="1800" spc="25" dirty="0">
                <a:latin typeface="Corbel" panose="020B0503020204020204" pitchFamily="34" charset="0"/>
                <a:cs typeface="Microsoft Sans Serif"/>
              </a:rPr>
              <a:t>to</a:t>
            </a:r>
            <a:r>
              <a:rPr sz="1800" spc="-20" dirty="0">
                <a:latin typeface="Corbel" panose="020B0503020204020204" pitchFamily="34" charset="0"/>
                <a:cs typeface="Microsoft Sans Serif"/>
              </a:rPr>
              <a:t> </a:t>
            </a:r>
            <a:r>
              <a:rPr sz="1800" spc="-5" dirty="0">
                <a:latin typeface="Corbel" panose="020B0503020204020204" pitchFamily="34" charset="0"/>
                <a:cs typeface="Microsoft Sans Serif"/>
              </a:rPr>
              <a:t>environment</a:t>
            </a:r>
            <a:endParaRPr sz="1800" dirty="0">
              <a:latin typeface="Corbel" panose="020B0503020204020204" pitchFamily="34" charset="0"/>
              <a:cs typeface="Microsoft Sans Serif"/>
            </a:endParaRPr>
          </a:p>
        </p:txBody>
      </p:sp>
      <p:sp>
        <p:nvSpPr>
          <p:cNvPr id="7" name="Google Shape;138;g1501cc781cf_0_0">
            <a:extLst>
              <a:ext uri="{FF2B5EF4-FFF2-40B4-BE49-F238E27FC236}">
                <a16:creationId xmlns:a16="http://schemas.microsoft.com/office/drawing/2014/main" id="{7FEEFC7F-81F7-A68D-5902-E8E5F1BC7A96}"/>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420179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lang="en-US" spc="-25" dirty="0">
                <a:solidFill>
                  <a:srgbClr val="FF5252"/>
                </a:solidFill>
              </a:rPr>
              <a:t>Intellectually Intriguing</a:t>
            </a:r>
            <a:endParaRPr spc="-25" dirty="0">
              <a:solidFill>
                <a:srgbClr val="FF5252"/>
              </a:solidFill>
            </a:endParaRPr>
          </a:p>
        </p:txBody>
      </p:sp>
      <p:sp>
        <p:nvSpPr>
          <p:cNvPr id="3" name="object 3"/>
          <p:cNvSpPr txBox="1"/>
          <p:nvPr/>
        </p:nvSpPr>
        <p:spPr>
          <a:xfrm>
            <a:off x="384725" y="1216355"/>
            <a:ext cx="3877310" cy="1274708"/>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B7B7B7"/>
                </a:solidFill>
                <a:latin typeface="Corbel" panose="020B0503020204020204" pitchFamily="34" charset="0"/>
                <a:cs typeface="Microsoft Sans Serif"/>
              </a:rPr>
              <a:t>Potential</a:t>
            </a:r>
            <a:r>
              <a:rPr sz="1800" spc="-10" dirty="0">
                <a:solidFill>
                  <a:srgbClr val="B7B7B7"/>
                </a:solidFill>
                <a:latin typeface="Corbel" panose="020B0503020204020204" pitchFamily="34" charset="0"/>
                <a:cs typeface="Microsoft Sans Serif"/>
              </a:rPr>
              <a:t> </a:t>
            </a:r>
            <a:r>
              <a:rPr sz="1800" dirty="0">
                <a:solidFill>
                  <a:srgbClr val="B7B7B7"/>
                </a:solidFill>
                <a:latin typeface="Corbel" panose="020B0503020204020204" pitchFamily="34" charset="0"/>
                <a:cs typeface="Microsoft Sans Serif"/>
              </a:rPr>
              <a:t>test</a:t>
            </a:r>
            <a:r>
              <a:rPr sz="1800" spc="-10" dirty="0">
                <a:solidFill>
                  <a:srgbClr val="B7B7B7"/>
                </a:solidFill>
                <a:latin typeface="Corbel" panose="020B0503020204020204" pitchFamily="34" charset="0"/>
                <a:cs typeface="Microsoft Sans Serif"/>
              </a:rPr>
              <a:t> </a:t>
            </a:r>
            <a:r>
              <a:rPr sz="1800" spc="10" dirty="0">
                <a:solidFill>
                  <a:srgbClr val="B7B7B7"/>
                </a:solidFill>
                <a:latin typeface="Corbel" panose="020B0503020204020204" pitchFamily="34" charset="0"/>
                <a:cs typeface="Microsoft Sans Serif"/>
              </a:rPr>
              <a:t>for</a:t>
            </a:r>
            <a:r>
              <a:rPr sz="1800" spc="-10"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“Intelligent</a:t>
            </a:r>
            <a:r>
              <a:rPr sz="1800" spc="-10"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Behavior”</a:t>
            </a:r>
            <a:endParaRPr sz="1800" dirty="0">
              <a:latin typeface="Corbel" panose="020B0503020204020204" pitchFamily="34" charset="0"/>
              <a:cs typeface="Microsoft Sans Serif"/>
            </a:endParaRPr>
          </a:p>
          <a:p>
            <a:pPr>
              <a:lnSpc>
                <a:spcPct val="100000"/>
              </a:lnSpc>
            </a:pPr>
            <a:endParaRPr sz="2200" dirty="0">
              <a:latin typeface="Corbel" panose="020B0503020204020204" pitchFamily="34" charset="0"/>
              <a:cs typeface="Microsoft Sans Serif"/>
            </a:endParaRPr>
          </a:p>
          <a:p>
            <a:pPr>
              <a:lnSpc>
                <a:spcPct val="100000"/>
              </a:lnSpc>
            </a:pPr>
            <a:endParaRPr sz="2400" dirty="0">
              <a:latin typeface="Corbel" panose="020B0503020204020204" pitchFamily="34" charset="0"/>
              <a:cs typeface="Microsoft Sans Serif"/>
            </a:endParaRPr>
          </a:p>
          <a:p>
            <a:pPr marL="12700">
              <a:lnSpc>
                <a:spcPct val="100000"/>
              </a:lnSpc>
            </a:pPr>
            <a:r>
              <a:rPr sz="1800" spc="-35" dirty="0">
                <a:solidFill>
                  <a:srgbClr val="616161"/>
                </a:solidFill>
                <a:latin typeface="Corbel" panose="020B0503020204020204" pitchFamily="34" charset="0"/>
                <a:cs typeface="Trebuchet MS"/>
              </a:rPr>
              <a:t>“But…</a:t>
            </a:r>
            <a:r>
              <a:rPr sz="1800" spc="-95" dirty="0">
                <a:solidFill>
                  <a:srgbClr val="616161"/>
                </a:solidFill>
                <a:latin typeface="Corbel" panose="020B0503020204020204" pitchFamily="34" charset="0"/>
                <a:cs typeface="Trebuchet MS"/>
              </a:rPr>
              <a:t> </a:t>
            </a:r>
            <a:r>
              <a:rPr sz="1800" spc="10" dirty="0">
                <a:solidFill>
                  <a:srgbClr val="616161"/>
                </a:solidFill>
                <a:latin typeface="Corbel" panose="020B0503020204020204" pitchFamily="34" charset="0"/>
                <a:cs typeface="Trebuchet MS"/>
              </a:rPr>
              <a:t>Deep</a:t>
            </a:r>
            <a:r>
              <a:rPr sz="1800" spc="-95" dirty="0">
                <a:solidFill>
                  <a:srgbClr val="616161"/>
                </a:solidFill>
                <a:latin typeface="Corbel" panose="020B0503020204020204" pitchFamily="34" charset="0"/>
                <a:cs typeface="Trebuchet MS"/>
              </a:rPr>
              <a:t> </a:t>
            </a:r>
            <a:r>
              <a:rPr sz="1800" spc="-25" dirty="0">
                <a:solidFill>
                  <a:srgbClr val="616161"/>
                </a:solidFill>
                <a:latin typeface="Corbel" panose="020B0503020204020204" pitchFamily="34" charset="0"/>
                <a:cs typeface="Trebuchet MS"/>
              </a:rPr>
              <a:t>learning</a:t>
            </a:r>
            <a:r>
              <a:rPr sz="1800" spc="-95" dirty="0">
                <a:solidFill>
                  <a:srgbClr val="616161"/>
                </a:solidFill>
                <a:latin typeface="Corbel" panose="020B0503020204020204" pitchFamily="34" charset="0"/>
                <a:cs typeface="Trebuchet MS"/>
              </a:rPr>
              <a:t> </a:t>
            </a:r>
            <a:r>
              <a:rPr sz="1800" dirty="0">
                <a:solidFill>
                  <a:srgbClr val="616161"/>
                </a:solidFill>
                <a:latin typeface="Corbel" panose="020B0503020204020204" pitchFamily="34" charset="0"/>
                <a:cs typeface="Trebuchet MS"/>
              </a:rPr>
              <a:t>is</a:t>
            </a:r>
            <a:r>
              <a:rPr sz="1800" spc="-95" dirty="0">
                <a:solidFill>
                  <a:srgbClr val="616161"/>
                </a:solidFill>
                <a:latin typeface="Corbel" panose="020B0503020204020204" pitchFamily="34" charset="0"/>
                <a:cs typeface="Trebuchet MS"/>
              </a:rPr>
              <a:t> </a:t>
            </a:r>
            <a:r>
              <a:rPr sz="1800" spc="-15" dirty="0">
                <a:solidFill>
                  <a:srgbClr val="616161"/>
                </a:solidFill>
                <a:latin typeface="Corbel" panose="020B0503020204020204" pitchFamily="34" charset="0"/>
                <a:cs typeface="Trebuchet MS"/>
              </a:rPr>
              <a:t>data</a:t>
            </a:r>
            <a:r>
              <a:rPr sz="1800" spc="-95" dirty="0">
                <a:solidFill>
                  <a:srgbClr val="616161"/>
                </a:solidFill>
                <a:latin typeface="Corbel" panose="020B0503020204020204" pitchFamily="34" charset="0"/>
                <a:cs typeface="Trebuchet MS"/>
              </a:rPr>
              <a:t> </a:t>
            </a:r>
            <a:r>
              <a:rPr sz="1800" spc="-65" dirty="0">
                <a:solidFill>
                  <a:srgbClr val="616161"/>
                </a:solidFill>
                <a:latin typeface="Corbel" panose="020B0503020204020204" pitchFamily="34" charset="0"/>
                <a:cs typeface="Trebuchet MS"/>
              </a:rPr>
              <a:t>hungry!”</a:t>
            </a:r>
            <a:endParaRPr sz="1800" dirty="0">
              <a:latin typeface="Corbel" panose="020B0503020204020204" pitchFamily="34" charset="0"/>
              <a:cs typeface="Trebuchet MS"/>
            </a:endParaRPr>
          </a:p>
        </p:txBody>
      </p:sp>
      <p:sp>
        <p:nvSpPr>
          <p:cNvPr id="5" name="object 5"/>
          <p:cNvSpPr txBox="1"/>
          <p:nvPr/>
        </p:nvSpPr>
        <p:spPr>
          <a:xfrm>
            <a:off x="4579649" y="1871406"/>
            <a:ext cx="4076700" cy="1122680"/>
          </a:xfrm>
          <a:prstGeom prst="rect">
            <a:avLst/>
          </a:prstGeom>
        </p:spPr>
        <p:txBody>
          <a:bodyPr vert="horz" wrap="square" lIns="0" tIns="12700" rIns="0" bIns="0" rtlCol="0">
            <a:spAutoFit/>
          </a:bodyPr>
          <a:lstStyle/>
          <a:p>
            <a:pPr marL="379095" indent="-367030">
              <a:lnSpc>
                <a:spcPct val="100000"/>
              </a:lnSpc>
              <a:spcBef>
                <a:spcPts val="100"/>
              </a:spcBef>
              <a:buClr>
                <a:srgbClr val="FF5252"/>
              </a:buClr>
              <a:buFont typeface="Arial MT"/>
              <a:buChar char="●"/>
              <a:tabLst>
                <a:tab pos="379095" algn="l"/>
                <a:tab pos="379730" algn="l"/>
              </a:tabLst>
            </a:pPr>
            <a:r>
              <a:rPr sz="1800" spc="-15" dirty="0">
                <a:latin typeface="Corbel" panose="020B0503020204020204" pitchFamily="34" charset="0"/>
                <a:cs typeface="Microsoft Sans Serif"/>
              </a:rPr>
              <a:t>Long-standing</a:t>
            </a:r>
            <a:r>
              <a:rPr sz="1800" spc="-30" dirty="0">
                <a:latin typeface="Corbel" panose="020B0503020204020204" pitchFamily="34" charset="0"/>
                <a:cs typeface="Microsoft Sans Serif"/>
              </a:rPr>
              <a:t> </a:t>
            </a:r>
            <a:r>
              <a:rPr sz="1800" spc="-15" dirty="0">
                <a:latin typeface="Corbel" panose="020B0503020204020204" pitchFamily="34" charset="0"/>
                <a:cs typeface="Microsoft Sans Serif"/>
              </a:rPr>
              <a:t>criticism</a:t>
            </a:r>
            <a:r>
              <a:rPr sz="1800" spc="-25" dirty="0">
                <a:latin typeface="Corbel" panose="020B0503020204020204" pitchFamily="34" charset="0"/>
                <a:cs typeface="Microsoft Sans Serif"/>
              </a:rPr>
              <a:t> </a:t>
            </a:r>
            <a:r>
              <a:rPr sz="1800" spc="15" dirty="0">
                <a:latin typeface="Corbel" panose="020B0503020204020204" pitchFamily="34" charset="0"/>
                <a:cs typeface="Microsoft Sans Serif"/>
              </a:rPr>
              <a:t>of</a:t>
            </a:r>
            <a:r>
              <a:rPr sz="1800" spc="-25" dirty="0">
                <a:latin typeface="Corbel" panose="020B0503020204020204" pitchFamily="34" charset="0"/>
                <a:cs typeface="Microsoft Sans Serif"/>
              </a:rPr>
              <a:t> </a:t>
            </a:r>
            <a:r>
              <a:rPr sz="1800" spc="-65" dirty="0">
                <a:latin typeface="Corbel" panose="020B0503020204020204" pitchFamily="34" charset="0"/>
                <a:cs typeface="Microsoft Sans Serif"/>
              </a:rPr>
              <a:t>DL</a:t>
            </a:r>
            <a:endParaRPr sz="1800" dirty="0">
              <a:latin typeface="Corbel" panose="020B0503020204020204" pitchFamily="34" charset="0"/>
              <a:cs typeface="Microsoft Sans Serif"/>
            </a:endParaRPr>
          </a:p>
          <a:p>
            <a:pPr marL="379095" indent="-367030">
              <a:lnSpc>
                <a:spcPct val="100000"/>
              </a:lnSpc>
              <a:buClr>
                <a:srgbClr val="FF5252"/>
              </a:buClr>
              <a:buFont typeface="Arial MT"/>
              <a:buChar char="●"/>
              <a:tabLst>
                <a:tab pos="379095" algn="l"/>
                <a:tab pos="379730" algn="l"/>
              </a:tabLst>
            </a:pPr>
            <a:r>
              <a:rPr sz="1800" spc="-10" dirty="0">
                <a:latin typeface="Corbel" panose="020B0503020204020204" pitchFamily="34" charset="0"/>
                <a:cs typeface="Microsoft Sans Serif"/>
              </a:rPr>
              <a:t>Understand</a:t>
            </a:r>
            <a:r>
              <a:rPr sz="1800" spc="-20" dirty="0">
                <a:latin typeface="Corbel" panose="020B0503020204020204" pitchFamily="34" charset="0"/>
                <a:cs typeface="Microsoft Sans Serif"/>
              </a:rPr>
              <a:t> </a:t>
            </a:r>
            <a:r>
              <a:rPr sz="1800" spc="-5" dirty="0">
                <a:latin typeface="Corbel" panose="020B0503020204020204" pitchFamily="34" charset="0"/>
                <a:cs typeface="Microsoft Sans Serif"/>
              </a:rPr>
              <a:t>why</a:t>
            </a:r>
            <a:r>
              <a:rPr sz="1800" spc="-15" dirty="0">
                <a:latin typeface="Corbel" panose="020B0503020204020204" pitchFamily="34" charset="0"/>
                <a:cs typeface="Microsoft Sans Serif"/>
              </a:rPr>
              <a:t> </a:t>
            </a:r>
            <a:r>
              <a:rPr sz="1800" spc="10" dirty="0">
                <a:latin typeface="Corbel" panose="020B0503020204020204" pitchFamily="34" charset="0"/>
                <a:cs typeface="Microsoft Sans Serif"/>
              </a:rPr>
              <a:t>it</a:t>
            </a:r>
            <a:r>
              <a:rPr sz="1800" spc="-15" dirty="0">
                <a:latin typeface="Corbel" panose="020B0503020204020204" pitchFamily="34" charset="0"/>
                <a:cs typeface="Microsoft Sans Serif"/>
              </a:rPr>
              <a:t> </a:t>
            </a:r>
            <a:r>
              <a:rPr sz="1800" dirty="0">
                <a:latin typeface="Corbel" panose="020B0503020204020204" pitchFamily="34" charset="0"/>
                <a:cs typeface="Microsoft Sans Serif"/>
              </a:rPr>
              <a:t>doesn’t</a:t>
            </a:r>
            <a:r>
              <a:rPr sz="1800" spc="-15" dirty="0">
                <a:latin typeface="Corbel" panose="020B0503020204020204" pitchFamily="34" charset="0"/>
                <a:cs typeface="Microsoft Sans Serif"/>
              </a:rPr>
              <a:t> </a:t>
            </a:r>
            <a:r>
              <a:rPr sz="1800" spc="15" dirty="0">
                <a:latin typeface="Corbel" panose="020B0503020204020204" pitchFamily="34" charset="0"/>
                <a:cs typeface="Microsoft Sans Serif"/>
              </a:rPr>
              <a:t>work</a:t>
            </a:r>
            <a:r>
              <a:rPr sz="1800" spc="-15" dirty="0">
                <a:latin typeface="Corbel" panose="020B0503020204020204" pitchFamily="34" charset="0"/>
                <a:cs typeface="Microsoft Sans Serif"/>
              </a:rPr>
              <a:t> </a:t>
            </a:r>
            <a:r>
              <a:rPr sz="1800" dirty="0">
                <a:latin typeface="Corbel" panose="020B0503020204020204" pitchFamily="34" charset="0"/>
                <a:cs typeface="Microsoft Sans Serif"/>
              </a:rPr>
              <a:t>here</a:t>
            </a:r>
          </a:p>
          <a:p>
            <a:pPr marL="836294" lvl="1" indent="-367030">
              <a:lnSpc>
                <a:spcPct val="100000"/>
              </a:lnSpc>
              <a:buFont typeface="Arial MT"/>
              <a:buChar char="○"/>
              <a:tabLst>
                <a:tab pos="836294" algn="l"/>
                <a:tab pos="836930" algn="l"/>
              </a:tabLst>
            </a:pPr>
            <a:r>
              <a:rPr sz="1800" spc="-15" dirty="0">
                <a:latin typeface="Corbel" panose="020B0503020204020204" pitchFamily="34" charset="0"/>
                <a:cs typeface="Microsoft Sans Serif"/>
              </a:rPr>
              <a:t>Or</a:t>
            </a:r>
            <a:r>
              <a:rPr sz="1800" spc="-40" dirty="0">
                <a:latin typeface="Corbel" panose="020B0503020204020204" pitchFamily="34" charset="0"/>
                <a:cs typeface="Microsoft Sans Serif"/>
              </a:rPr>
              <a:t> </a:t>
            </a:r>
            <a:r>
              <a:rPr sz="1800" dirty="0">
                <a:latin typeface="Corbel" panose="020B0503020204020204" pitchFamily="34" charset="0"/>
                <a:cs typeface="Microsoft Sans Serif"/>
              </a:rPr>
              <a:t>does</a:t>
            </a:r>
            <a:r>
              <a:rPr sz="1800" spc="-45" dirty="0">
                <a:latin typeface="Corbel" panose="020B0503020204020204" pitchFamily="34" charset="0"/>
                <a:cs typeface="Microsoft Sans Serif"/>
              </a:rPr>
              <a:t> </a:t>
            </a:r>
            <a:r>
              <a:rPr sz="1800" spc="-50" dirty="0">
                <a:latin typeface="Corbel" panose="020B0503020204020204" pitchFamily="34" charset="0"/>
                <a:cs typeface="Microsoft Sans Serif"/>
              </a:rPr>
              <a:t>it?</a:t>
            </a:r>
            <a:endParaRPr sz="1800" dirty="0">
              <a:latin typeface="Corbel" panose="020B0503020204020204" pitchFamily="34" charset="0"/>
              <a:cs typeface="Microsoft Sans Serif"/>
            </a:endParaRPr>
          </a:p>
          <a:p>
            <a:pPr marL="379095" indent="-367030">
              <a:lnSpc>
                <a:spcPct val="100000"/>
              </a:lnSpc>
              <a:buClr>
                <a:srgbClr val="FF5252"/>
              </a:buClr>
              <a:buFont typeface="Arial MT"/>
              <a:buChar char="●"/>
              <a:tabLst>
                <a:tab pos="379095" algn="l"/>
                <a:tab pos="379730" algn="l"/>
              </a:tabLst>
            </a:pPr>
            <a:r>
              <a:rPr sz="1800" spc="-40" dirty="0">
                <a:latin typeface="Corbel" panose="020B0503020204020204" pitchFamily="34" charset="0"/>
                <a:cs typeface="Microsoft Sans Serif"/>
              </a:rPr>
              <a:t>What</a:t>
            </a:r>
            <a:r>
              <a:rPr sz="1800" spc="-20" dirty="0">
                <a:latin typeface="Corbel" panose="020B0503020204020204" pitchFamily="34" charset="0"/>
                <a:cs typeface="Microsoft Sans Serif"/>
              </a:rPr>
              <a:t> are </a:t>
            </a:r>
            <a:r>
              <a:rPr sz="1800" spc="10" dirty="0">
                <a:latin typeface="Corbel" panose="020B0503020204020204" pitchFamily="34" charset="0"/>
                <a:cs typeface="Microsoft Sans Serif"/>
              </a:rPr>
              <a:t>the</a:t>
            </a:r>
            <a:r>
              <a:rPr sz="1800" spc="-20" dirty="0">
                <a:latin typeface="Corbel" panose="020B0503020204020204" pitchFamily="34" charset="0"/>
                <a:cs typeface="Microsoft Sans Serif"/>
              </a:rPr>
              <a:t> </a:t>
            </a:r>
            <a:r>
              <a:rPr sz="1800" spc="5" dirty="0">
                <a:latin typeface="Corbel" panose="020B0503020204020204" pitchFamily="34" charset="0"/>
                <a:cs typeface="Microsoft Sans Serif"/>
              </a:rPr>
              <a:t>new</a:t>
            </a:r>
            <a:r>
              <a:rPr sz="1800" spc="-15" dirty="0">
                <a:latin typeface="Corbel" panose="020B0503020204020204" pitchFamily="34" charset="0"/>
                <a:cs typeface="Microsoft Sans Serif"/>
              </a:rPr>
              <a:t> </a:t>
            </a:r>
            <a:r>
              <a:rPr sz="1800" spc="-10" dirty="0">
                <a:latin typeface="Corbel" panose="020B0503020204020204" pitchFamily="34" charset="0"/>
                <a:cs typeface="Microsoft Sans Serif"/>
              </a:rPr>
              <a:t>limitations</a:t>
            </a:r>
            <a:r>
              <a:rPr sz="1800" spc="-20" dirty="0">
                <a:latin typeface="Corbel" panose="020B0503020204020204" pitchFamily="34" charset="0"/>
                <a:cs typeface="Microsoft Sans Serif"/>
              </a:rPr>
              <a:t> </a:t>
            </a:r>
            <a:r>
              <a:rPr sz="1800" spc="15" dirty="0">
                <a:latin typeface="Corbel" panose="020B0503020204020204" pitchFamily="34" charset="0"/>
                <a:cs typeface="Microsoft Sans Serif"/>
              </a:rPr>
              <a:t>of</a:t>
            </a:r>
            <a:r>
              <a:rPr sz="1800" spc="-20" dirty="0">
                <a:latin typeface="Corbel" panose="020B0503020204020204" pitchFamily="34" charset="0"/>
                <a:cs typeface="Microsoft Sans Serif"/>
              </a:rPr>
              <a:t> </a:t>
            </a:r>
            <a:r>
              <a:rPr sz="1800" spc="-170" dirty="0">
                <a:latin typeface="Corbel" panose="020B0503020204020204" pitchFamily="34" charset="0"/>
                <a:cs typeface="Microsoft Sans Serif"/>
              </a:rPr>
              <a:t>DL?</a:t>
            </a:r>
            <a:endParaRPr sz="1800" dirty="0">
              <a:latin typeface="Corbel" panose="020B0503020204020204" pitchFamily="34" charset="0"/>
              <a:cs typeface="Microsoft Sans Serif"/>
            </a:endParaRPr>
          </a:p>
        </p:txBody>
      </p:sp>
      <p:sp>
        <p:nvSpPr>
          <p:cNvPr id="7" name="Google Shape;138;g1501cc781cf_0_0">
            <a:extLst>
              <a:ext uri="{FF2B5EF4-FFF2-40B4-BE49-F238E27FC236}">
                <a16:creationId xmlns:a16="http://schemas.microsoft.com/office/drawing/2014/main" id="{BBCCA76C-6338-F90C-4167-693D300A7F91}"/>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9637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lang="en-US" spc="-25" dirty="0">
                <a:solidFill>
                  <a:srgbClr val="FF5252"/>
                </a:solidFill>
              </a:rPr>
              <a:t>Intellectually Intriguing</a:t>
            </a:r>
            <a:endParaRPr spc="-25" dirty="0">
              <a:solidFill>
                <a:srgbClr val="FF5252"/>
              </a:solidFill>
            </a:endParaRPr>
          </a:p>
        </p:txBody>
      </p:sp>
      <p:sp>
        <p:nvSpPr>
          <p:cNvPr id="3" name="object 3"/>
          <p:cNvSpPr txBox="1"/>
          <p:nvPr/>
        </p:nvSpPr>
        <p:spPr>
          <a:xfrm>
            <a:off x="384725" y="1216355"/>
            <a:ext cx="3827779" cy="1274708"/>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B7B7B7"/>
                </a:solidFill>
                <a:latin typeface="Corbel" panose="020B0503020204020204" pitchFamily="34" charset="0"/>
                <a:cs typeface="Microsoft Sans Serif"/>
              </a:rPr>
              <a:t>Potential</a:t>
            </a:r>
            <a:r>
              <a:rPr sz="1800" spc="-10" dirty="0">
                <a:solidFill>
                  <a:srgbClr val="B7B7B7"/>
                </a:solidFill>
                <a:latin typeface="Corbel" panose="020B0503020204020204" pitchFamily="34" charset="0"/>
                <a:cs typeface="Microsoft Sans Serif"/>
              </a:rPr>
              <a:t> </a:t>
            </a:r>
            <a:r>
              <a:rPr sz="1800" dirty="0">
                <a:solidFill>
                  <a:srgbClr val="B7B7B7"/>
                </a:solidFill>
                <a:latin typeface="Corbel" panose="020B0503020204020204" pitchFamily="34" charset="0"/>
                <a:cs typeface="Microsoft Sans Serif"/>
              </a:rPr>
              <a:t>test</a:t>
            </a:r>
            <a:r>
              <a:rPr sz="1800" spc="-10" dirty="0">
                <a:solidFill>
                  <a:srgbClr val="B7B7B7"/>
                </a:solidFill>
                <a:latin typeface="Corbel" panose="020B0503020204020204" pitchFamily="34" charset="0"/>
                <a:cs typeface="Microsoft Sans Serif"/>
              </a:rPr>
              <a:t> </a:t>
            </a:r>
            <a:r>
              <a:rPr sz="1800" spc="10" dirty="0">
                <a:solidFill>
                  <a:srgbClr val="B7B7B7"/>
                </a:solidFill>
                <a:latin typeface="Corbel" panose="020B0503020204020204" pitchFamily="34" charset="0"/>
                <a:cs typeface="Microsoft Sans Serif"/>
              </a:rPr>
              <a:t>for</a:t>
            </a:r>
            <a:r>
              <a:rPr sz="1800" spc="-5"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“Intelligent</a:t>
            </a:r>
            <a:r>
              <a:rPr sz="1800" spc="-10"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Behavior”</a:t>
            </a:r>
            <a:endParaRPr sz="1800" dirty="0">
              <a:latin typeface="Corbel" panose="020B0503020204020204" pitchFamily="34" charset="0"/>
              <a:cs typeface="Microsoft Sans Serif"/>
            </a:endParaRPr>
          </a:p>
          <a:p>
            <a:pPr>
              <a:lnSpc>
                <a:spcPct val="100000"/>
              </a:lnSpc>
            </a:pPr>
            <a:endParaRPr sz="2200" dirty="0">
              <a:latin typeface="Corbel" panose="020B0503020204020204" pitchFamily="34" charset="0"/>
              <a:cs typeface="Microsoft Sans Serif"/>
            </a:endParaRPr>
          </a:p>
          <a:p>
            <a:pPr>
              <a:lnSpc>
                <a:spcPct val="100000"/>
              </a:lnSpc>
            </a:pPr>
            <a:endParaRPr sz="2400" dirty="0">
              <a:latin typeface="Corbel" panose="020B0503020204020204" pitchFamily="34" charset="0"/>
              <a:cs typeface="Microsoft Sans Serif"/>
            </a:endParaRPr>
          </a:p>
          <a:p>
            <a:pPr marL="12700">
              <a:lnSpc>
                <a:spcPct val="100000"/>
              </a:lnSpc>
            </a:pPr>
            <a:r>
              <a:rPr sz="1800" spc="55" dirty="0">
                <a:solidFill>
                  <a:srgbClr val="B7B7B7"/>
                </a:solidFill>
                <a:latin typeface="Corbel" panose="020B0503020204020204" pitchFamily="34" charset="0"/>
                <a:cs typeface="Microsoft Sans Serif"/>
              </a:rPr>
              <a:t>“But…</a:t>
            </a:r>
            <a:r>
              <a:rPr sz="1800" spc="-15" dirty="0">
                <a:solidFill>
                  <a:srgbClr val="B7B7B7"/>
                </a:solidFill>
                <a:latin typeface="Corbel" panose="020B0503020204020204" pitchFamily="34" charset="0"/>
                <a:cs typeface="Microsoft Sans Serif"/>
              </a:rPr>
              <a:t> </a:t>
            </a:r>
            <a:r>
              <a:rPr sz="1800" dirty="0">
                <a:solidFill>
                  <a:srgbClr val="B7B7B7"/>
                </a:solidFill>
                <a:latin typeface="Corbel" panose="020B0503020204020204" pitchFamily="34" charset="0"/>
                <a:cs typeface="Microsoft Sans Serif"/>
              </a:rPr>
              <a:t>Deep</a:t>
            </a:r>
            <a:r>
              <a:rPr sz="1800" spc="-15" dirty="0">
                <a:solidFill>
                  <a:srgbClr val="B7B7B7"/>
                </a:solidFill>
                <a:latin typeface="Corbel" panose="020B0503020204020204" pitchFamily="34" charset="0"/>
                <a:cs typeface="Microsoft Sans Serif"/>
              </a:rPr>
              <a:t> </a:t>
            </a:r>
            <a:r>
              <a:rPr sz="1800" spc="-10" dirty="0">
                <a:solidFill>
                  <a:srgbClr val="B7B7B7"/>
                </a:solidFill>
                <a:latin typeface="Corbel" panose="020B0503020204020204" pitchFamily="34" charset="0"/>
                <a:cs typeface="Microsoft Sans Serif"/>
              </a:rPr>
              <a:t>learning </a:t>
            </a:r>
            <a:r>
              <a:rPr sz="1800" spc="-35" dirty="0">
                <a:solidFill>
                  <a:srgbClr val="B7B7B7"/>
                </a:solidFill>
                <a:latin typeface="Corbel" panose="020B0503020204020204" pitchFamily="34" charset="0"/>
                <a:cs typeface="Microsoft Sans Serif"/>
              </a:rPr>
              <a:t>is</a:t>
            </a:r>
            <a:r>
              <a:rPr sz="1800" spc="-15" dirty="0">
                <a:solidFill>
                  <a:srgbClr val="B7B7B7"/>
                </a:solidFill>
                <a:latin typeface="Corbel" panose="020B0503020204020204" pitchFamily="34" charset="0"/>
                <a:cs typeface="Microsoft Sans Serif"/>
              </a:rPr>
              <a:t> data</a:t>
            </a:r>
            <a:r>
              <a:rPr sz="1800" spc="-10"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hungry!”</a:t>
            </a:r>
            <a:endParaRPr sz="1800" dirty="0">
              <a:latin typeface="Corbel" panose="020B0503020204020204" pitchFamily="34" charset="0"/>
              <a:cs typeface="Microsoft Sans Serif"/>
            </a:endParaRPr>
          </a:p>
        </p:txBody>
      </p:sp>
      <p:sp>
        <p:nvSpPr>
          <p:cNvPr id="4" name="object 4"/>
          <p:cNvSpPr txBox="1"/>
          <p:nvPr/>
        </p:nvSpPr>
        <p:spPr>
          <a:xfrm>
            <a:off x="384725" y="3087827"/>
            <a:ext cx="340804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16161"/>
                </a:solidFill>
                <a:latin typeface="Corbel" panose="020B0503020204020204" pitchFamily="34" charset="0"/>
                <a:cs typeface="Trebuchet MS"/>
              </a:rPr>
              <a:t>Insights</a:t>
            </a:r>
            <a:r>
              <a:rPr sz="1800" spc="-85" dirty="0">
                <a:solidFill>
                  <a:srgbClr val="616161"/>
                </a:solidFill>
                <a:latin typeface="Corbel" panose="020B0503020204020204" pitchFamily="34" charset="0"/>
                <a:cs typeface="Trebuchet MS"/>
              </a:rPr>
              <a:t> </a:t>
            </a:r>
            <a:r>
              <a:rPr sz="1800" spc="-50" dirty="0">
                <a:solidFill>
                  <a:srgbClr val="616161"/>
                </a:solidFill>
                <a:latin typeface="Corbel" panose="020B0503020204020204" pitchFamily="34" charset="0"/>
                <a:cs typeface="Trebuchet MS"/>
              </a:rPr>
              <a:t>into</a:t>
            </a:r>
            <a:r>
              <a:rPr sz="1800" spc="-85" dirty="0">
                <a:solidFill>
                  <a:srgbClr val="616161"/>
                </a:solidFill>
                <a:latin typeface="Corbel" panose="020B0503020204020204" pitchFamily="34" charset="0"/>
                <a:cs typeface="Trebuchet MS"/>
              </a:rPr>
              <a:t> </a:t>
            </a:r>
            <a:r>
              <a:rPr sz="1800" spc="20" dirty="0">
                <a:solidFill>
                  <a:srgbClr val="616161"/>
                </a:solidFill>
                <a:latin typeface="Corbel" panose="020B0503020204020204" pitchFamily="34" charset="0"/>
                <a:cs typeface="Trebuchet MS"/>
              </a:rPr>
              <a:t>Language</a:t>
            </a:r>
            <a:r>
              <a:rPr sz="1800" spc="-80" dirty="0">
                <a:solidFill>
                  <a:srgbClr val="616161"/>
                </a:solidFill>
                <a:latin typeface="Corbel" panose="020B0503020204020204" pitchFamily="34" charset="0"/>
                <a:cs typeface="Trebuchet MS"/>
              </a:rPr>
              <a:t> </a:t>
            </a:r>
            <a:r>
              <a:rPr sz="1800" spc="15" dirty="0">
                <a:solidFill>
                  <a:srgbClr val="616161"/>
                </a:solidFill>
                <a:latin typeface="Corbel" panose="020B0503020204020204" pitchFamily="34" charset="0"/>
                <a:cs typeface="Trebuchet MS"/>
              </a:rPr>
              <a:t>Modeling</a:t>
            </a:r>
            <a:endParaRPr sz="1800" dirty="0">
              <a:latin typeface="Corbel" panose="020B0503020204020204" pitchFamily="34" charset="0"/>
              <a:cs typeface="Trebuchet MS"/>
            </a:endParaRPr>
          </a:p>
        </p:txBody>
      </p:sp>
      <p:sp>
        <p:nvSpPr>
          <p:cNvPr id="6" name="object 6"/>
          <p:cNvSpPr txBox="1"/>
          <p:nvPr/>
        </p:nvSpPr>
        <p:spPr>
          <a:xfrm>
            <a:off x="4416049" y="2711831"/>
            <a:ext cx="4385945" cy="1120820"/>
          </a:xfrm>
          <a:prstGeom prst="rect">
            <a:avLst/>
          </a:prstGeom>
        </p:spPr>
        <p:txBody>
          <a:bodyPr vert="horz" wrap="square" lIns="0" tIns="12700" rIns="0" bIns="0" rtlCol="0">
            <a:spAutoFit/>
          </a:bodyPr>
          <a:lstStyle/>
          <a:p>
            <a:pPr marL="379095" indent="-367030">
              <a:lnSpc>
                <a:spcPct val="100000"/>
              </a:lnSpc>
              <a:buClr>
                <a:srgbClr val="FF5252"/>
              </a:buClr>
              <a:buFont typeface="Arial MT"/>
              <a:buChar char="●"/>
              <a:tabLst>
                <a:tab pos="379095" algn="l"/>
                <a:tab pos="379730" algn="l"/>
              </a:tabLst>
            </a:pPr>
            <a:endParaRPr lang="en-US" sz="1800" spc="-40" dirty="0">
              <a:latin typeface="Corbel" panose="020B0503020204020204" pitchFamily="34" charset="0"/>
              <a:cs typeface="Microsoft Sans Serif"/>
            </a:endParaRPr>
          </a:p>
          <a:p>
            <a:pPr marL="379095" indent="-367030">
              <a:lnSpc>
                <a:spcPct val="100000"/>
              </a:lnSpc>
              <a:buClr>
                <a:srgbClr val="FF5252"/>
              </a:buClr>
              <a:buFont typeface="Arial MT"/>
              <a:buChar char="●"/>
              <a:tabLst>
                <a:tab pos="379095" algn="l"/>
                <a:tab pos="379730" algn="l"/>
              </a:tabLst>
            </a:pPr>
            <a:r>
              <a:rPr sz="1800" spc="-40" dirty="0">
                <a:latin typeface="Corbel" panose="020B0503020204020204" pitchFamily="34" charset="0"/>
                <a:cs typeface="Microsoft Sans Serif"/>
              </a:rPr>
              <a:t>What</a:t>
            </a:r>
            <a:r>
              <a:rPr sz="1800" spc="-25" dirty="0">
                <a:latin typeface="Corbel" panose="020B0503020204020204" pitchFamily="34" charset="0"/>
                <a:cs typeface="Microsoft Sans Serif"/>
              </a:rPr>
              <a:t> </a:t>
            </a:r>
            <a:r>
              <a:rPr sz="1800" dirty="0">
                <a:latin typeface="Corbel" panose="020B0503020204020204" pitchFamily="34" charset="0"/>
                <a:cs typeface="Microsoft Sans Serif"/>
              </a:rPr>
              <a:t>does</a:t>
            </a:r>
            <a:r>
              <a:rPr sz="1800" spc="-20" dirty="0">
                <a:latin typeface="Corbel" panose="020B0503020204020204" pitchFamily="34" charset="0"/>
                <a:cs typeface="Microsoft Sans Serif"/>
              </a:rPr>
              <a:t> </a:t>
            </a:r>
            <a:r>
              <a:rPr sz="1800" spc="-35" dirty="0">
                <a:latin typeface="Corbel" panose="020B0503020204020204" pitchFamily="34" charset="0"/>
                <a:cs typeface="Microsoft Sans Serif"/>
              </a:rPr>
              <a:t>an</a:t>
            </a:r>
            <a:r>
              <a:rPr sz="1800" spc="-20" dirty="0">
                <a:latin typeface="Corbel" panose="020B0503020204020204" pitchFamily="34" charset="0"/>
                <a:cs typeface="Microsoft Sans Serif"/>
              </a:rPr>
              <a:t> </a:t>
            </a:r>
            <a:r>
              <a:rPr sz="1800" spc="-70" dirty="0">
                <a:latin typeface="Corbel" panose="020B0503020204020204" pitchFamily="34" charset="0"/>
                <a:cs typeface="Microsoft Sans Serif"/>
              </a:rPr>
              <a:t>LLM</a:t>
            </a:r>
            <a:r>
              <a:rPr sz="1800" spc="-20" dirty="0">
                <a:latin typeface="Corbel" panose="020B0503020204020204" pitchFamily="34" charset="0"/>
                <a:cs typeface="Microsoft Sans Serif"/>
              </a:rPr>
              <a:t> </a:t>
            </a:r>
            <a:r>
              <a:rPr sz="1800" spc="10" dirty="0">
                <a:latin typeface="Corbel" panose="020B0503020204020204" pitchFamily="34" charset="0"/>
                <a:cs typeface="Microsoft Sans Serif"/>
              </a:rPr>
              <a:t>“know”?</a:t>
            </a:r>
            <a:endParaRPr sz="1800" dirty="0">
              <a:latin typeface="Corbel" panose="020B0503020204020204" pitchFamily="34" charset="0"/>
              <a:cs typeface="Microsoft Sans Serif"/>
            </a:endParaRPr>
          </a:p>
          <a:p>
            <a:pPr marL="379095" indent="-367030">
              <a:lnSpc>
                <a:spcPct val="100000"/>
              </a:lnSpc>
              <a:buClr>
                <a:srgbClr val="FF5252"/>
              </a:buClr>
              <a:buFont typeface="Arial MT"/>
              <a:buChar char="●"/>
              <a:tabLst>
                <a:tab pos="379095" algn="l"/>
                <a:tab pos="379730" algn="l"/>
              </a:tabLst>
            </a:pPr>
            <a:r>
              <a:rPr sz="1800" spc="-40" dirty="0">
                <a:latin typeface="Corbel" panose="020B0503020204020204" pitchFamily="34" charset="0"/>
                <a:cs typeface="Microsoft Sans Serif"/>
              </a:rPr>
              <a:t>What</a:t>
            </a:r>
            <a:r>
              <a:rPr sz="1800" spc="-15" dirty="0">
                <a:latin typeface="Corbel" panose="020B0503020204020204" pitchFamily="34" charset="0"/>
                <a:cs typeface="Microsoft Sans Serif"/>
              </a:rPr>
              <a:t> </a:t>
            </a:r>
            <a:r>
              <a:rPr sz="1800" spc="-20" dirty="0">
                <a:latin typeface="Corbel" panose="020B0503020204020204" pitchFamily="34" charset="0"/>
                <a:cs typeface="Microsoft Sans Serif"/>
              </a:rPr>
              <a:t>are</a:t>
            </a:r>
            <a:r>
              <a:rPr sz="1800" spc="-15" dirty="0">
                <a:latin typeface="Corbel" panose="020B0503020204020204" pitchFamily="34" charset="0"/>
                <a:cs typeface="Microsoft Sans Serif"/>
              </a:rPr>
              <a:t> </a:t>
            </a:r>
            <a:r>
              <a:rPr sz="1800" spc="10" dirty="0">
                <a:latin typeface="Corbel" panose="020B0503020204020204" pitchFamily="34" charset="0"/>
                <a:cs typeface="Microsoft Sans Serif"/>
              </a:rPr>
              <a:t>the</a:t>
            </a:r>
            <a:r>
              <a:rPr sz="1800" spc="-10" dirty="0">
                <a:latin typeface="Corbel" panose="020B0503020204020204" pitchFamily="34" charset="0"/>
                <a:cs typeface="Microsoft Sans Serif"/>
              </a:rPr>
              <a:t> </a:t>
            </a:r>
            <a:r>
              <a:rPr sz="1800" spc="-15" dirty="0">
                <a:latin typeface="Corbel" panose="020B0503020204020204" pitchFamily="34" charset="0"/>
                <a:cs typeface="Microsoft Sans Serif"/>
              </a:rPr>
              <a:t>biases/limitations </a:t>
            </a:r>
            <a:r>
              <a:rPr sz="1800" spc="15" dirty="0">
                <a:latin typeface="Corbel" panose="020B0503020204020204" pitchFamily="34" charset="0"/>
                <a:cs typeface="Microsoft Sans Serif"/>
              </a:rPr>
              <a:t>of</a:t>
            </a:r>
            <a:r>
              <a:rPr sz="1800" spc="-15" dirty="0">
                <a:latin typeface="Corbel" panose="020B0503020204020204" pitchFamily="34" charset="0"/>
                <a:cs typeface="Microsoft Sans Serif"/>
              </a:rPr>
              <a:t> </a:t>
            </a:r>
            <a:r>
              <a:rPr sz="1800" spc="-105" dirty="0">
                <a:latin typeface="Corbel" panose="020B0503020204020204" pitchFamily="34" charset="0"/>
                <a:cs typeface="Microsoft Sans Serif"/>
              </a:rPr>
              <a:t>LLMs?</a:t>
            </a:r>
            <a:endParaRPr lang="en-US" sz="1800" spc="-105" dirty="0">
              <a:latin typeface="Corbel" panose="020B0503020204020204" pitchFamily="34" charset="0"/>
              <a:cs typeface="Microsoft Sans Serif"/>
            </a:endParaRPr>
          </a:p>
          <a:p>
            <a:pPr marL="379095" indent="-367030">
              <a:lnSpc>
                <a:spcPct val="100000"/>
              </a:lnSpc>
              <a:buClr>
                <a:srgbClr val="FF5252"/>
              </a:buClr>
              <a:buFont typeface="Arial MT"/>
              <a:buChar char="●"/>
              <a:tabLst>
                <a:tab pos="379095" algn="l"/>
                <a:tab pos="379730" algn="l"/>
              </a:tabLst>
            </a:pPr>
            <a:r>
              <a:rPr lang="en-US" sz="1800" spc="-105" dirty="0">
                <a:latin typeface="Corbel" panose="020B0503020204020204" pitchFamily="34" charset="0"/>
                <a:cs typeface="Microsoft Sans Serif"/>
              </a:rPr>
              <a:t>…</a:t>
            </a:r>
            <a:endParaRPr sz="1800" dirty="0">
              <a:latin typeface="Corbel" panose="020B0503020204020204" pitchFamily="34" charset="0"/>
              <a:cs typeface="Microsoft Sans Serif"/>
            </a:endParaRPr>
          </a:p>
        </p:txBody>
      </p:sp>
      <p:sp>
        <p:nvSpPr>
          <p:cNvPr id="8" name="Google Shape;138;g1501cc781cf_0_0">
            <a:extLst>
              <a:ext uri="{FF2B5EF4-FFF2-40B4-BE49-F238E27FC236}">
                <a16:creationId xmlns:a16="http://schemas.microsoft.com/office/drawing/2014/main" id="{AA47F832-DD3B-E68C-26F3-0E3E25498D46}"/>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216000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lang="en-US" spc="-25" dirty="0">
                <a:solidFill>
                  <a:srgbClr val="FF5252"/>
                </a:solidFill>
              </a:rPr>
              <a:t>Intellectually Intriguing</a:t>
            </a:r>
            <a:endParaRPr spc="-25" dirty="0">
              <a:solidFill>
                <a:srgbClr val="FF5252"/>
              </a:solidFill>
            </a:endParaRPr>
          </a:p>
        </p:txBody>
      </p:sp>
      <p:sp>
        <p:nvSpPr>
          <p:cNvPr id="3" name="object 3"/>
          <p:cNvSpPr txBox="1"/>
          <p:nvPr/>
        </p:nvSpPr>
        <p:spPr>
          <a:xfrm>
            <a:off x="384725" y="1216355"/>
            <a:ext cx="3827779" cy="199420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B7B7B7"/>
                </a:solidFill>
                <a:latin typeface="Corbel" panose="020B0503020204020204" pitchFamily="34" charset="0"/>
                <a:cs typeface="Microsoft Sans Serif"/>
              </a:rPr>
              <a:t>Potential</a:t>
            </a:r>
            <a:r>
              <a:rPr sz="1800" spc="-10" dirty="0">
                <a:solidFill>
                  <a:srgbClr val="B7B7B7"/>
                </a:solidFill>
                <a:latin typeface="Corbel" panose="020B0503020204020204" pitchFamily="34" charset="0"/>
                <a:cs typeface="Microsoft Sans Serif"/>
              </a:rPr>
              <a:t> </a:t>
            </a:r>
            <a:r>
              <a:rPr sz="1800" dirty="0">
                <a:solidFill>
                  <a:srgbClr val="B7B7B7"/>
                </a:solidFill>
                <a:latin typeface="Corbel" panose="020B0503020204020204" pitchFamily="34" charset="0"/>
                <a:cs typeface="Microsoft Sans Serif"/>
              </a:rPr>
              <a:t>test</a:t>
            </a:r>
            <a:r>
              <a:rPr sz="1800" spc="-10" dirty="0">
                <a:solidFill>
                  <a:srgbClr val="B7B7B7"/>
                </a:solidFill>
                <a:latin typeface="Corbel" panose="020B0503020204020204" pitchFamily="34" charset="0"/>
                <a:cs typeface="Microsoft Sans Serif"/>
              </a:rPr>
              <a:t> </a:t>
            </a:r>
            <a:r>
              <a:rPr sz="1800" spc="10" dirty="0">
                <a:solidFill>
                  <a:srgbClr val="B7B7B7"/>
                </a:solidFill>
                <a:latin typeface="Corbel" panose="020B0503020204020204" pitchFamily="34" charset="0"/>
                <a:cs typeface="Microsoft Sans Serif"/>
              </a:rPr>
              <a:t>for</a:t>
            </a:r>
            <a:r>
              <a:rPr sz="1800" spc="-5"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“Intelligent</a:t>
            </a:r>
            <a:r>
              <a:rPr sz="1800" spc="-10"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Behavior”</a:t>
            </a:r>
            <a:endParaRPr sz="1800" dirty="0">
              <a:latin typeface="Corbel" panose="020B0503020204020204" pitchFamily="34" charset="0"/>
              <a:cs typeface="Microsoft Sans Serif"/>
            </a:endParaRPr>
          </a:p>
          <a:p>
            <a:pPr marL="12700" marR="133350">
              <a:lnSpc>
                <a:spcPct val="341100"/>
              </a:lnSpc>
            </a:pPr>
            <a:r>
              <a:rPr sz="1800" spc="55" dirty="0">
                <a:solidFill>
                  <a:srgbClr val="B7B7B7"/>
                </a:solidFill>
                <a:latin typeface="Corbel" panose="020B0503020204020204" pitchFamily="34" charset="0"/>
                <a:cs typeface="Microsoft Sans Serif"/>
              </a:rPr>
              <a:t>“But…</a:t>
            </a:r>
            <a:r>
              <a:rPr sz="1800" spc="-15" dirty="0">
                <a:solidFill>
                  <a:srgbClr val="B7B7B7"/>
                </a:solidFill>
                <a:latin typeface="Corbel" panose="020B0503020204020204" pitchFamily="34" charset="0"/>
                <a:cs typeface="Microsoft Sans Serif"/>
              </a:rPr>
              <a:t> </a:t>
            </a:r>
            <a:r>
              <a:rPr sz="1800" dirty="0">
                <a:solidFill>
                  <a:srgbClr val="B7B7B7"/>
                </a:solidFill>
                <a:latin typeface="Corbel" panose="020B0503020204020204" pitchFamily="34" charset="0"/>
                <a:cs typeface="Microsoft Sans Serif"/>
              </a:rPr>
              <a:t>Deep</a:t>
            </a:r>
            <a:r>
              <a:rPr sz="1800" spc="-10" dirty="0">
                <a:solidFill>
                  <a:srgbClr val="B7B7B7"/>
                </a:solidFill>
                <a:latin typeface="Corbel" panose="020B0503020204020204" pitchFamily="34" charset="0"/>
                <a:cs typeface="Microsoft Sans Serif"/>
              </a:rPr>
              <a:t> learning</a:t>
            </a:r>
            <a:r>
              <a:rPr sz="1800" spc="-15" dirty="0">
                <a:solidFill>
                  <a:srgbClr val="B7B7B7"/>
                </a:solidFill>
                <a:latin typeface="Corbel" panose="020B0503020204020204" pitchFamily="34" charset="0"/>
                <a:cs typeface="Microsoft Sans Serif"/>
              </a:rPr>
              <a:t> </a:t>
            </a:r>
            <a:r>
              <a:rPr sz="1800" spc="-35" dirty="0">
                <a:solidFill>
                  <a:srgbClr val="B7B7B7"/>
                </a:solidFill>
                <a:latin typeface="Corbel" panose="020B0503020204020204" pitchFamily="34" charset="0"/>
                <a:cs typeface="Microsoft Sans Serif"/>
              </a:rPr>
              <a:t>is</a:t>
            </a:r>
            <a:r>
              <a:rPr sz="1800" spc="-15" dirty="0">
                <a:solidFill>
                  <a:srgbClr val="B7B7B7"/>
                </a:solidFill>
                <a:latin typeface="Corbel" panose="020B0503020204020204" pitchFamily="34" charset="0"/>
                <a:cs typeface="Microsoft Sans Serif"/>
              </a:rPr>
              <a:t> data</a:t>
            </a:r>
            <a:r>
              <a:rPr sz="1800" spc="-10"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hungry!” </a:t>
            </a:r>
            <a:r>
              <a:rPr sz="1800" spc="-465" dirty="0">
                <a:solidFill>
                  <a:srgbClr val="B7B7B7"/>
                </a:solidFill>
                <a:latin typeface="Corbel" panose="020B0503020204020204" pitchFamily="34" charset="0"/>
                <a:cs typeface="Microsoft Sans Serif"/>
              </a:rPr>
              <a:t> </a:t>
            </a:r>
            <a:r>
              <a:rPr sz="1800" spc="-20" dirty="0">
                <a:solidFill>
                  <a:srgbClr val="B7B7B7"/>
                </a:solidFill>
                <a:latin typeface="Corbel" panose="020B0503020204020204" pitchFamily="34" charset="0"/>
                <a:cs typeface="Microsoft Sans Serif"/>
              </a:rPr>
              <a:t>Insights</a:t>
            </a:r>
            <a:r>
              <a:rPr sz="1800" spc="-25" dirty="0">
                <a:solidFill>
                  <a:srgbClr val="B7B7B7"/>
                </a:solidFill>
                <a:latin typeface="Corbel" panose="020B0503020204020204" pitchFamily="34" charset="0"/>
                <a:cs typeface="Microsoft Sans Serif"/>
              </a:rPr>
              <a:t> </a:t>
            </a:r>
            <a:r>
              <a:rPr sz="1800" spc="10" dirty="0">
                <a:solidFill>
                  <a:srgbClr val="B7B7B7"/>
                </a:solidFill>
                <a:latin typeface="Corbel" panose="020B0503020204020204" pitchFamily="34" charset="0"/>
                <a:cs typeface="Microsoft Sans Serif"/>
              </a:rPr>
              <a:t>into</a:t>
            </a:r>
            <a:r>
              <a:rPr sz="1800" spc="-25" dirty="0">
                <a:solidFill>
                  <a:srgbClr val="B7B7B7"/>
                </a:solidFill>
                <a:latin typeface="Corbel" panose="020B0503020204020204" pitchFamily="34" charset="0"/>
                <a:cs typeface="Microsoft Sans Serif"/>
              </a:rPr>
              <a:t> </a:t>
            </a:r>
            <a:r>
              <a:rPr sz="1800" spc="-20" dirty="0">
                <a:solidFill>
                  <a:srgbClr val="B7B7B7"/>
                </a:solidFill>
                <a:latin typeface="Corbel" panose="020B0503020204020204" pitchFamily="34" charset="0"/>
                <a:cs typeface="Microsoft Sans Serif"/>
              </a:rPr>
              <a:t>Language</a:t>
            </a:r>
            <a:r>
              <a:rPr sz="1800" spc="-25"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Modeling</a:t>
            </a:r>
            <a:endParaRPr sz="1800" dirty="0">
              <a:latin typeface="Corbel" panose="020B0503020204020204" pitchFamily="34" charset="0"/>
              <a:cs typeface="Microsoft Sans Serif"/>
            </a:endParaRPr>
          </a:p>
        </p:txBody>
      </p:sp>
      <p:sp>
        <p:nvSpPr>
          <p:cNvPr id="4" name="object 4"/>
          <p:cNvSpPr txBox="1"/>
          <p:nvPr/>
        </p:nvSpPr>
        <p:spPr>
          <a:xfrm>
            <a:off x="384725" y="4023563"/>
            <a:ext cx="352425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616161"/>
                </a:solidFill>
                <a:latin typeface="Corbel" panose="020B0503020204020204" pitchFamily="34" charset="0"/>
                <a:cs typeface="Trebuchet MS"/>
              </a:rPr>
              <a:t>Because</a:t>
            </a:r>
            <a:r>
              <a:rPr sz="1800" spc="-95" dirty="0">
                <a:solidFill>
                  <a:srgbClr val="616161"/>
                </a:solidFill>
                <a:latin typeface="Corbel" panose="020B0503020204020204" pitchFamily="34" charset="0"/>
                <a:cs typeface="Trebuchet MS"/>
              </a:rPr>
              <a:t> </a:t>
            </a:r>
            <a:r>
              <a:rPr sz="1800" spc="40" dirty="0">
                <a:solidFill>
                  <a:srgbClr val="616161"/>
                </a:solidFill>
                <a:latin typeface="Corbel" panose="020B0503020204020204" pitchFamily="34" charset="0"/>
                <a:cs typeface="Trebuchet MS"/>
              </a:rPr>
              <a:t>LARGE</a:t>
            </a:r>
            <a:r>
              <a:rPr sz="1800" spc="-95" dirty="0">
                <a:solidFill>
                  <a:srgbClr val="616161"/>
                </a:solidFill>
                <a:latin typeface="Corbel" panose="020B0503020204020204" pitchFamily="34" charset="0"/>
                <a:cs typeface="Trebuchet MS"/>
              </a:rPr>
              <a:t> </a:t>
            </a:r>
            <a:r>
              <a:rPr sz="1800" spc="20" dirty="0">
                <a:solidFill>
                  <a:srgbClr val="616161"/>
                </a:solidFill>
                <a:latin typeface="Corbel" panose="020B0503020204020204" pitchFamily="34" charset="0"/>
                <a:cs typeface="Trebuchet MS"/>
              </a:rPr>
              <a:t>language</a:t>
            </a:r>
            <a:r>
              <a:rPr sz="1800" spc="-95" dirty="0">
                <a:solidFill>
                  <a:srgbClr val="616161"/>
                </a:solidFill>
                <a:latin typeface="Corbel" panose="020B0503020204020204" pitchFamily="34" charset="0"/>
                <a:cs typeface="Trebuchet MS"/>
              </a:rPr>
              <a:t> </a:t>
            </a:r>
            <a:r>
              <a:rPr sz="1800" spc="-5" dirty="0">
                <a:solidFill>
                  <a:srgbClr val="616161"/>
                </a:solidFill>
                <a:latin typeface="Corbel" panose="020B0503020204020204" pitchFamily="34" charset="0"/>
                <a:cs typeface="Trebuchet MS"/>
              </a:rPr>
              <a:t>models</a:t>
            </a:r>
            <a:endParaRPr sz="1800" dirty="0">
              <a:latin typeface="Corbel" panose="020B0503020204020204" pitchFamily="34" charset="0"/>
              <a:cs typeface="Trebuchet MS"/>
            </a:endParaRPr>
          </a:p>
        </p:txBody>
      </p:sp>
      <p:sp>
        <p:nvSpPr>
          <p:cNvPr id="6" name="object 6"/>
          <p:cNvSpPr txBox="1"/>
          <p:nvPr/>
        </p:nvSpPr>
        <p:spPr>
          <a:xfrm>
            <a:off x="4503449" y="3902531"/>
            <a:ext cx="3808729" cy="574040"/>
          </a:xfrm>
          <a:prstGeom prst="rect">
            <a:avLst/>
          </a:prstGeom>
        </p:spPr>
        <p:txBody>
          <a:bodyPr vert="horz" wrap="square" lIns="0" tIns="12700" rIns="0" bIns="0" rtlCol="0">
            <a:spAutoFit/>
          </a:bodyPr>
          <a:lstStyle/>
          <a:p>
            <a:pPr marL="379095" indent="-367030">
              <a:lnSpc>
                <a:spcPct val="100000"/>
              </a:lnSpc>
              <a:spcBef>
                <a:spcPts val="100"/>
              </a:spcBef>
              <a:buClr>
                <a:srgbClr val="FF5252"/>
              </a:buClr>
              <a:buFont typeface="Arial MT"/>
              <a:buChar char="●"/>
              <a:tabLst>
                <a:tab pos="379095" algn="l"/>
                <a:tab pos="379730" algn="l"/>
              </a:tabLst>
            </a:pPr>
            <a:r>
              <a:rPr sz="1800" spc="-20" dirty="0">
                <a:latin typeface="Corbel" panose="020B0503020204020204" pitchFamily="34" charset="0"/>
                <a:cs typeface="Microsoft Sans Serif"/>
              </a:rPr>
              <a:t>Training/inference/access</a:t>
            </a:r>
            <a:r>
              <a:rPr sz="1800" spc="-5" dirty="0">
                <a:latin typeface="Corbel" panose="020B0503020204020204" pitchFamily="34" charset="0"/>
                <a:cs typeface="Microsoft Sans Serif"/>
              </a:rPr>
              <a:t> </a:t>
            </a:r>
            <a:r>
              <a:rPr sz="1800" spc="-35" dirty="0">
                <a:latin typeface="Corbel" panose="020B0503020204020204" pitchFamily="34" charset="0"/>
                <a:cs typeface="Microsoft Sans Serif"/>
              </a:rPr>
              <a:t>is</a:t>
            </a:r>
            <a:r>
              <a:rPr sz="1800" dirty="0">
                <a:latin typeface="Corbel" panose="020B0503020204020204" pitchFamily="34" charset="0"/>
                <a:cs typeface="Microsoft Sans Serif"/>
              </a:rPr>
              <a:t> </a:t>
            </a:r>
            <a:r>
              <a:rPr sz="1800" spc="10" dirty="0">
                <a:latin typeface="Corbel" panose="020B0503020204020204" pitchFamily="34" charset="0"/>
                <a:cs typeface="Microsoft Sans Serif"/>
              </a:rPr>
              <a:t>tough</a:t>
            </a:r>
            <a:endParaRPr sz="1800" dirty="0">
              <a:latin typeface="Corbel" panose="020B0503020204020204" pitchFamily="34" charset="0"/>
              <a:cs typeface="Microsoft Sans Serif"/>
            </a:endParaRPr>
          </a:p>
          <a:p>
            <a:pPr marL="379095" indent="-367030">
              <a:lnSpc>
                <a:spcPct val="100000"/>
              </a:lnSpc>
              <a:buClr>
                <a:srgbClr val="FF5252"/>
              </a:buClr>
              <a:buFont typeface="Arial MT"/>
              <a:buChar char="●"/>
              <a:tabLst>
                <a:tab pos="379095" algn="l"/>
                <a:tab pos="379730" algn="l"/>
              </a:tabLst>
            </a:pPr>
            <a:r>
              <a:rPr sz="1800" spc="-40" dirty="0">
                <a:latin typeface="Corbel" panose="020B0503020204020204" pitchFamily="34" charset="0"/>
                <a:cs typeface="Microsoft Sans Serif"/>
              </a:rPr>
              <a:t>What</a:t>
            </a:r>
            <a:r>
              <a:rPr sz="1800" spc="-25" dirty="0">
                <a:latin typeface="Corbel" panose="020B0503020204020204" pitchFamily="34" charset="0"/>
                <a:cs typeface="Microsoft Sans Serif"/>
              </a:rPr>
              <a:t> </a:t>
            </a:r>
            <a:r>
              <a:rPr sz="1800" spc="-15" dirty="0">
                <a:latin typeface="Corbel" panose="020B0503020204020204" pitchFamily="34" charset="0"/>
                <a:cs typeface="Microsoft Sans Serif"/>
              </a:rPr>
              <a:t>else</a:t>
            </a:r>
            <a:r>
              <a:rPr sz="1800" spc="-25" dirty="0">
                <a:latin typeface="Corbel" panose="020B0503020204020204" pitchFamily="34" charset="0"/>
                <a:cs typeface="Microsoft Sans Serif"/>
              </a:rPr>
              <a:t> can</a:t>
            </a:r>
            <a:r>
              <a:rPr sz="1800" spc="-20" dirty="0">
                <a:latin typeface="Corbel" panose="020B0503020204020204" pitchFamily="34" charset="0"/>
                <a:cs typeface="Microsoft Sans Serif"/>
              </a:rPr>
              <a:t> </a:t>
            </a:r>
            <a:r>
              <a:rPr sz="1800" spc="15" dirty="0">
                <a:latin typeface="Corbel" panose="020B0503020204020204" pitchFamily="34" charset="0"/>
                <a:cs typeface="Microsoft Sans Serif"/>
              </a:rPr>
              <a:t>we</a:t>
            </a:r>
            <a:r>
              <a:rPr sz="1800" spc="-25" dirty="0">
                <a:latin typeface="Corbel" panose="020B0503020204020204" pitchFamily="34" charset="0"/>
                <a:cs typeface="Microsoft Sans Serif"/>
              </a:rPr>
              <a:t> </a:t>
            </a:r>
            <a:r>
              <a:rPr sz="1800" spc="-65" dirty="0">
                <a:latin typeface="Corbel" panose="020B0503020204020204" pitchFamily="34" charset="0"/>
                <a:cs typeface="Microsoft Sans Serif"/>
              </a:rPr>
              <a:t>do?</a:t>
            </a:r>
            <a:r>
              <a:rPr sz="1800" spc="-25" dirty="0">
                <a:latin typeface="Corbel" panose="020B0503020204020204" pitchFamily="34" charset="0"/>
                <a:cs typeface="Microsoft Sans Serif"/>
              </a:rPr>
              <a:t> </a:t>
            </a:r>
            <a:r>
              <a:rPr sz="1800" spc="-120" dirty="0">
                <a:latin typeface="Corbel" panose="020B0503020204020204" pitchFamily="34" charset="0"/>
                <a:cs typeface="Microsoft Sans Serif"/>
              </a:rPr>
              <a:t>;)</a:t>
            </a:r>
            <a:endParaRPr sz="1800" dirty="0">
              <a:latin typeface="Corbel" panose="020B0503020204020204" pitchFamily="34" charset="0"/>
              <a:cs typeface="Microsoft Sans Serif"/>
            </a:endParaRPr>
          </a:p>
        </p:txBody>
      </p:sp>
      <p:sp>
        <p:nvSpPr>
          <p:cNvPr id="8" name="Google Shape;138;g1501cc781cf_0_0">
            <a:extLst>
              <a:ext uri="{FF2B5EF4-FFF2-40B4-BE49-F238E27FC236}">
                <a16:creationId xmlns:a16="http://schemas.microsoft.com/office/drawing/2014/main" id="{159F0F39-70BC-CA04-11B4-61A6DBC3C9AD}"/>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215428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F4981-F7F0-5E08-3290-3D2450E9D4C8}"/>
              </a:ext>
            </a:extLst>
          </p:cNvPr>
          <p:cNvSpPr>
            <a:spLocks noGrp="1"/>
          </p:cNvSpPr>
          <p:nvPr>
            <p:ph type="title"/>
          </p:nvPr>
        </p:nvSpPr>
        <p:spPr/>
        <p:txBody>
          <a:bodyPr>
            <a:normAutofit fontScale="90000"/>
          </a:bodyPr>
          <a:lstStyle/>
          <a:p>
            <a:r>
              <a:rPr lang="en-US" dirty="0"/>
              <a:t>The Broader Context: Supervised Learning</a:t>
            </a:r>
          </a:p>
        </p:txBody>
      </p:sp>
      <p:sp>
        <p:nvSpPr>
          <p:cNvPr id="6" name="Content Placeholder 5">
            <a:extLst>
              <a:ext uri="{FF2B5EF4-FFF2-40B4-BE49-F238E27FC236}">
                <a16:creationId xmlns:a16="http://schemas.microsoft.com/office/drawing/2014/main" id="{B001E074-BA15-D5AB-E54A-90DB9F7435A0}"/>
              </a:ext>
            </a:extLst>
          </p:cNvPr>
          <p:cNvSpPr>
            <a:spLocks noGrp="1"/>
          </p:cNvSpPr>
          <p:nvPr>
            <p:ph idx="1"/>
          </p:nvPr>
        </p:nvSpPr>
        <p:spPr/>
        <p:txBody>
          <a:bodyPr/>
          <a:lstStyle/>
          <a:p>
            <a:endParaRPr lang="en-US"/>
          </a:p>
        </p:txBody>
      </p:sp>
      <p:pic>
        <p:nvPicPr>
          <p:cNvPr id="5" name="Picture 4" descr="Graphical user interface&#10;&#10;Description automatically generated">
            <a:extLst>
              <a:ext uri="{FF2B5EF4-FFF2-40B4-BE49-F238E27FC236}">
                <a16:creationId xmlns:a16="http://schemas.microsoft.com/office/drawing/2014/main" id="{EEB5E67A-128B-B729-6C35-0C2117AB5FA5}"/>
              </a:ext>
            </a:extLst>
          </p:cNvPr>
          <p:cNvPicPr>
            <a:picLocks noChangeAspect="1"/>
          </p:cNvPicPr>
          <p:nvPr/>
        </p:nvPicPr>
        <p:blipFill rotWithShape="1">
          <a:blip r:embed="rId2"/>
          <a:srcRect l="1961" t="19033" r="2214" b="5186"/>
          <a:stretch/>
        </p:blipFill>
        <p:spPr>
          <a:xfrm>
            <a:off x="311700" y="1183195"/>
            <a:ext cx="7447824" cy="3354959"/>
          </a:xfrm>
          <a:prstGeom prst="rect">
            <a:avLst/>
          </a:prstGeom>
        </p:spPr>
      </p:pic>
      <p:sp>
        <p:nvSpPr>
          <p:cNvPr id="2" name="Google Shape;138;g1501cc781cf_0_0">
            <a:extLst>
              <a:ext uri="{FF2B5EF4-FFF2-40B4-BE49-F238E27FC236}">
                <a16:creationId xmlns:a16="http://schemas.microsoft.com/office/drawing/2014/main" id="{6CB84384-28B6-C000-7214-95FB8509F5CE}"/>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3"/>
              </a:rPr>
              <a:t>ACL 2022 Tutorial </a:t>
            </a:r>
            <a:r>
              <a:rPr lang="en-US" sz="900" dirty="0" err="1">
                <a:latin typeface="Corbel"/>
                <a:ea typeface="Corbel"/>
                <a:cs typeface="Corbel"/>
                <a:sym typeface="Corbel"/>
                <a:hlinkClick r:id="rId3"/>
              </a:rPr>
              <a:t>Beltagy</a:t>
            </a:r>
            <a:r>
              <a:rPr lang="en-US" sz="900" dirty="0">
                <a:latin typeface="Corbel"/>
                <a:ea typeface="Corbel"/>
                <a:cs typeface="Corbel"/>
                <a:sym typeface="Corbel"/>
                <a:hlinkClick r:id="rId3"/>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1433930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F4981-F7F0-5E08-3290-3D2450E9D4C8}"/>
              </a:ext>
            </a:extLst>
          </p:cNvPr>
          <p:cNvSpPr>
            <a:spLocks noGrp="1"/>
          </p:cNvSpPr>
          <p:nvPr>
            <p:ph type="title"/>
          </p:nvPr>
        </p:nvSpPr>
        <p:spPr/>
        <p:txBody>
          <a:bodyPr>
            <a:normAutofit fontScale="90000"/>
          </a:bodyPr>
          <a:lstStyle/>
          <a:p>
            <a:r>
              <a:rPr lang="en-US" dirty="0"/>
              <a:t>The Broader Context: Semi-Supervised Learning</a:t>
            </a:r>
          </a:p>
        </p:txBody>
      </p:sp>
      <p:sp>
        <p:nvSpPr>
          <p:cNvPr id="6" name="Content Placeholder 5">
            <a:extLst>
              <a:ext uri="{FF2B5EF4-FFF2-40B4-BE49-F238E27FC236}">
                <a16:creationId xmlns:a16="http://schemas.microsoft.com/office/drawing/2014/main" id="{B001E074-BA15-D5AB-E54A-90DB9F7435A0}"/>
              </a:ext>
            </a:extLst>
          </p:cNvPr>
          <p:cNvSpPr>
            <a:spLocks noGrp="1"/>
          </p:cNvSpPr>
          <p:nvPr>
            <p:ph idx="1"/>
          </p:nvPr>
        </p:nvSpPr>
        <p:spPr/>
        <p:txBody>
          <a:bodyPr/>
          <a:lstStyle/>
          <a:p>
            <a:endParaRPr lang="en-US"/>
          </a:p>
        </p:txBody>
      </p:sp>
      <p:pic>
        <p:nvPicPr>
          <p:cNvPr id="2" name="Picture 1" descr="A picture containing diagram&#10;&#10;Description automatically generated">
            <a:extLst>
              <a:ext uri="{FF2B5EF4-FFF2-40B4-BE49-F238E27FC236}">
                <a16:creationId xmlns:a16="http://schemas.microsoft.com/office/drawing/2014/main" id="{EFB155E0-377C-5FE5-1FAA-2D5D6CF2DBA1}"/>
              </a:ext>
            </a:extLst>
          </p:cNvPr>
          <p:cNvPicPr>
            <a:picLocks noChangeAspect="1"/>
          </p:cNvPicPr>
          <p:nvPr/>
        </p:nvPicPr>
        <p:blipFill rotWithShape="1">
          <a:blip r:embed="rId2"/>
          <a:srcRect t="18845"/>
          <a:stretch/>
        </p:blipFill>
        <p:spPr>
          <a:xfrm>
            <a:off x="151160" y="1173416"/>
            <a:ext cx="7772400" cy="3416400"/>
          </a:xfrm>
          <a:prstGeom prst="rect">
            <a:avLst/>
          </a:prstGeom>
        </p:spPr>
      </p:pic>
      <p:sp>
        <p:nvSpPr>
          <p:cNvPr id="3" name="Google Shape;138;g1501cc781cf_0_0">
            <a:extLst>
              <a:ext uri="{FF2B5EF4-FFF2-40B4-BE49-F238E27FC236}">
                <a16:creationId xmlns:a16="http://schemas.microsoft.com/office/drawing/2014/main" id="{7B9EBC02-056C-2B81-472B-92FB82311462}"/>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3"/>
              </a:rPr>
              <a:t>ACL 2022 Tutorial </a:t>
            </a:r>
            <a:r>
              <a:rPr lang="en-US" sz="900" dirty="0" err="1">
                <a:latin typeface="Corbel"/>
                <a:ea typeface="Corbel"/>
                <a:cs typeface="Corbel"/>
                <a:sym typeface="Corbel"/>
                <a:hlinkClick r:id="rId3"/>
              </a:rPr>
              <a:t>Beltagy</a:t>
            </a:r>
            <a:r>
              <a:rPr lang="en-US" sz="900" dirty="0">
                <a:latin typeface="Corbel"/>
                <a:ea typeface="Corbel"/>
                <a:cs typeface="Corbel"/>
                <a:sym typeface="Corbel"/>
                <a:hlinkClick r:id="rId3"/>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96488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F4981-F7F0-5E08-3290-3D2450E9D4C8}"/>
              </a:ext>
            </a:extLst>
          </p:cNvPr>
          <p:cNvSpPr>
            <a:spLocks noGrp="1"/>
          </p:cNvSpPr>
          <p:nvPr>
            <p:ph type="title"/>
          </p:nvPr>
        </p:nvSpPr>
        <p:spPr/>
        <p:txBody>
          <a:bodyPr>
            <a:normAutofit fontScale="90000"/>
          </a:bodyPr>
          <a:lstStyle/>
          <a:p>
            <a:r>
              <a:rPr lang="en-US" dirty="0"/>
              <a:t>The Broader Context: [Traditional] Few-shot Learning</a:t>
            </a:r>
          </a:p>
        </p:txBody>
      </p:sp>
      <p:sp>
        <p:nvSpPr>
          <p:cNvPr id="6" name="Content Placeholder 5">
            <a:extLst>
              <a:ext uri="{FF2B5EF4-FFF2-40B4-BE49-F238E27FC236}">
                <a16:creationId xmlns:a16="http://schemas.microsoft.com/office/drawing/2014/main" id="{B001E074-BA15-D5AB-E54A-90DB9F7435A0}"/>
              </a:ext>
            </a:extLst>
          </p:cNvPr>
          <p:cNvSpPr>
            <a:spLocks noGrp="1"/>
          </p:cNvSpPr>
          <p:nvPr>
            <p:ph idx="1"/>
          </p:nvPr>
        </p:nvSpPr>
        <p:spPr/>
        <p:txBody>
          <a:bodyPr/>
          <a:lstStyle/>
          <a:p>
            <a:endParaRPr lang="en-US"/>
          </a:p>
        </p:txBody>
      </p:sp>
      <p:pic>
        <p:nvPicPr>
          <p:cNvPr id="3" name="Picture 2" descr="Graphical user interface, application&#10;&#10;Description automatically generated">
            <a:extLst>
              <a:ext uri="{FF2B5EF4-FFF2-40B4-BE49-F238E27FC236}">
                <a16:creationId xmlns:a16="http://schemas.microsoft.com/office/drawing/2014/main" id="{C1B01296-0972-95C0-F4AE-A469D713DDF1}"/>
              </a:ext>
            </a:extLst>
          </p:cNvPr>
          <p:cNvPicPr>
            <a:picLocks noChangeAspect="1"/>
          </p:cNvPicPr>
          <p:nvPr/>
        </p:nvPicPr>
        <p:blipFill rotWithShape="1">
          <a:blip r:embed="rId2"/>
          <a:srcRect t="16322"/>
          <a:stretch/>
        </p:blipFill>
        <p:spPr>
          <a:xfrm>
            <a:off x="172096" y="1129405"/>
            <a:ext cx="7561912" cy="3482171"/>
          </a:xfrm>
          <a:prstGeom prst="rect">
            <a:avLst/>
          </a:prstGeom>
        </p:spPr>
      </p:pic>
      <p:sp>
        <p:nvSpPr>
          <p:cNvPr id="5" name="Google Shape;138;g1501cc781cf_0_0">
            <a:extLst>
              <a:ext uri="{FF2B5EF4-FFF2-40B4-BE49-F238E27FC236}">
                <a16:creationId xmlns:a16="http://schemas.microsoft.com/office/drawing/2014/main" id="{3EE10569-C700-596D-4422-27B7303C3414}"/>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3"/>
              </a:rPr>
              <a:t>ACL 2022 Tutorial </a:t>
            </a:r>
            <a:r>
              <a:rPr lang="en-US" sz="900" dirty="0" err="1">
                <a:latin typeface="Corbel"/>
                <a:ea typeface="Corbel"/>
                <a:cs typeface="Corbel"/>
                <a:sym typeface="Corbel"/>
                <a:hlinkClick r:id="rId3"/>
              </a:rPr>
              <a:t>Beltagy</a:t>
            </a:r>
            <a:r>
              <a:rPr lang="en-US" sz="900" dirty="0">
                <a:latin typeface="Corbel"/>
                <a:ea typeface="Corbel"/>
                <a:cs typeface="Corbel"/>
                <a:sym typeface="Corbel"/>
                <a:hlinkClick r:id="rId3"/>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3302907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F4981-F7F0-5E08-3290-3D2450E9D4C8}"/>
              </a:ext>
            </a:extLst>
          </p:cNvPr>
          <p:cNvSpPr>
            <a:spLocks noGrp="1"/>
          </p:cNvSpPr>
          <p:nvPr>
            <p:ph type="title"/>
          </p:nvPr>
        </p:nvSpPr>
        <p:spPr/>
        <p:txBody>
          <a:bodyPr>
            <a:normAutofit fontScale="90000"/>
          </a:bodyPr>
          <a:lstStyle/>
          <a:p>
            <a:r>
              <a:rPr lang="en-US" dirty="0"/>
              <a:t>The Broader Context: [Modern] Few-shot Learning</a:t>
            </a:r>
          </a:p>
        </p:txBody>
      </p:sp>
      <p:sp>
        <p:nvSpPr>
          <p:cNvPr id="6" name="Content Placeholder 5">
            <a:extLst>
              <a:ext uri="{FF2B5EF4-FFF2-40B4-BE49-F238E27FC236}">
                <a16:creationId xmlns:a16="http://schemas.microsoft.com/office/drawing/2014/main" id="{B001E074-BA15-D5AB-E54A-90DB9F7435A0}"/>
              </a:ext>
            </a:extLst>
          </p:cNvPr>
          <p:cNvSpPr>
            <a:spLocks noGrp="1"/>
          </p:cNvSpPr>
          <p:nvPr>
            <p:ph idx="1"/>
          </p:nvPr>
        </p:nvSpPr>
        <p:spPr/>
        <p:txBody>
          <a:bodyPr/>
          <a:lstStyle/>
          <a:p>
            <a:endParaRPr lang="en-US"/>
          </a:p>
        </p:txBody>
      </p:sp>
      <p:pic>
        <p:nvPicPr>
          <p:cNvPr id="2" name="Picture 1" descr="Graphical user interface&#10;&#10;Description automatically generated">
            <a:extLst>
              <a:ext uri="{FF2B5EF4-FFF2-40B4-BE49-F238E27FC236}">
                <a16:creationId xmlns:a16="http://schemas.microsoft.com/office/drawing/2014/main" id="{037292EB-A224-EA31-8F5C-3990E27BA9FE}"/>
              </a:ext>
            </a:extLst>
          </p:cNvPr>
          <p:cNvPicPr>
            <a:picLocks noChangeAspect="1"/>
          </p:cNvPicPr>
          <p:nvPr/>
        </p:nvPicPr>
        <p:blipFill rotWithShape="1">
          <a:blip r:embed="rId2"/>
          <a:srcRect t="16227"/>
          <a:stretch/>
        </p:blipFill>
        <p:spPr>
          <a:xfrm>
            <a:off x="311700" y="1207180"/>
            <a:ext cx="7443694" cy="3361695"/>
          </a:xfrm>
          <a:prstGeom prst="rect">
            <a:avLst/>
          </a:prstGeom>
        </p:spPr>
      </p:pic>
      <p:sp>
        <p:nvSpPr>
          <p:cNvPr id="5" name="Google Shape;138;g1501cc781cf_0_0">
            <a:extLst>
              <a:ext uri="{FF2B5EF4-FFF2-40B4-BE49-F238E27FC236}">
                <a16:creationId xmlns:a16="http://schemas.microsoft.com/office/drawing/2014/main" id="{D31F3251-64CD-62E5-9001-BEFFEC459AD0}"/>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3"/>
              </a:rPr>
              <a:t>ACL 2022 Tutorial </a:t>
            </a:r>
            <a:r>
              <a:rPr lang="en-US" sz="900" dirty="0" err="1">
                <a:latin typeface="Corbel"/>
                <a:ea typeface="Corbel"/>
                <a:cs typeface="Corbel"/>
                <a:sym typeface="Corbel"/>
                <a:hlinkClick r:id="rId3"/>
              </a:rPr>
              <a:t>Beltagy</a:t>
            </a:r>
            <a:r>
              <a:rPr lang="en-US" sz="900" dirty="0">
                <a:latin typeface="Corbel"/>
                <a:ea typeface="Corbel"/>
                <a:cs typeface="Corbel"/>
                <a:sym typeface="Corbel"/>
                <a:hlinkClick r:id="rId3"/>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334105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lang="en-US" spc="-100" dirty="0"/>
              <a:t>In-Context </a:t>
            </a:r>
            <a:r>
              <a:rPr lang="en-US" spc="-20" dirty="0"/>
              <a:t>Prompting</a:t>
            </a:r>
            <a:endParaRPr dirty="0"/>
          </a:p>
        </p:txBody>
      </p:sp>
      <p:sp>
        <p:nvSpPr>
          <p:cNvPr id="3" name="object 3"/>
          <p:cNvSpPr txBox="1"/>
          <p:nvPr/>
        </p:nvSpPr>
        <p:spPr>
          <a:xfrm>
            <a:off x="3510674" y="1153900"/>
            <a:ext cx="5260975" cy="943207"/>
          </a:xfrm>
          <a:prstGeom prst="rect">
            <a:avLst/>
          </a:prstGeom>
          <a:ln w="9524">
            <a:solidFill>
              <a:srgbClr val="999999"/>
            </a:solidFill>
          </a:ln>
        </p:spPr>
        <p:txBody>
          <a:bodyPr vert="horz" wrap="square" lIns="0" tIns="27305" rIns="0" bIns="0" rtlCol="0">
            <a:spAutoFit/>
          </a:bodyPr>
          <a:lstStyle/>
          <a:p>
            <a:pPr marL="161925" marR="147955">
              <a:lnSpc>
                <a:spcPct val="150000"/>
              </a:lnSpc>
              <a:spcBef>
                <a:spcPts val="215"/>
              </a:spcBef>
            </a:pPr>
            <a:r>
              <a:rPr sz="1300" spc="-5" dirty="0">
                <a:latin typeface="Corbel" panose="020B0503020204020204" pitchFamily="34" charset="0"/>
                <a:cs typeface="Roboto"/>
              </a:rPr>
              <a:t>An</a:t>
            </a:r>
            <a:r>
              <a:rPr sz="1300" dirty="0">
                <a:latin typeface="Corbel" panose="020B0503020204020204" pitchFamily="34" charset="0"/>
                <a:cs typeface="Roboto"/>
              </a:rPr>
              <a:t> </a:t>
            </a:r>
            <a:r>
              <a:rPr sz="1300" spc="-10" dirty="0">
                <a:latin typeface="Corbel" panose="020B0503020204020204" pitchFamily="34" charset="0"/>
                <a:cs typeface="Roboto"/>
              </a:rPr>
              <a:t>effortlessly</a:t>
            </a:r>
            <a:r>
              <a:rPr sz="1300" spc="5" dirty="0">
                <a:latin typeface="Corbel" panose="020B0503020204020204" pitchFamily="34" charset="0"/>
                <a:cs typeface="Roboto"/>
              </a:rPr>
              <a:t> </a:t>
            </a:r>
            <a:r>
              <a:rPr sz="1300" spc="-10" dirty="0">
                <a:latin typeface="Corbel" panose="020B0503020204020204" pitchFamily="34" charset="0"/>
                <a:cs typeface="Roboto"/>
              </a:rPr>
              <a:t>accomplished</a:t>
            </a:r>
            <a:r>
              <a:rPr sz="1300" dirty="0">
                <a:latin typeface="Corbel" panose="020B0503020204020204" pitchFamily="34" charset="0"/>
                <a:cs typeface="Roboto"/>
              </a:rPr>
              <a:t> </a:t>
            </a:r>
            <a:r>
              <a:rPr sz="1300" spc="-15" dirty="0">
                <a:latin typeface="Corbel" panose="020B0503020204020204" pitchFamily="34" charset="0"/>
                <a:cs typeface="Roboto"/>
              </a:rPr>
              <a:t>and</a:t>
            </a:r>
            <a:r>
              <a:rPr sz="1300" spc="5" dirty="0">
                <a:latin typeface="Corbel" panose="020B0503020204020204" pitchFamily="34" charset="0"/>
                <a:cs typeface="Roboto"/>
              </a:rPr>
              <a:t> </a:t>
            </a:r>
            <a:r>
              <a:rPr sz="1300" spc="-25" dirty="0">
                <a:latin typeface="Corbel" panose="020B0503020204020204" pitchFamily="34" charset="0"/>
                <a:cs typeface="Roboto"/>
              </a:rPr>
              <a:t>richly</a:t>
            </a:r>
            <a:r>
              <a:rPr sz="1300" dirty="0">
                <a:latin typeface="Corbel" panose="020B0503020204020204" pitchFamily="34" charset="0"/>
                <a:cs typeface="Roboto"/>
              </a:rPr>
              <a:t> </a:t>
            </a:r>
            <a:r>
              <a:rPr sz="1300" spc="-20" dirty="0">
                <a:latin typeface="Corbel" panose="020B0503020204020204" pitchFamily="34" charset="0"/>
                <a:cs typeface="Roboto"/>
              </a:rPr>
              <a:t>resonant</a:t>
            </a:r>
            <a:r>
              <a:rPr sz="1300" spc="5" dirty="0">
                <a:latin typeface="Corbel" panose="020B0503020204020204" pitchFamily="34" charset="0"/>
                <a:cs typeface="Roboto"/>
              </a:rPr>
              <a:t> </a:t>
            </a:r>
            <a:r>
              <a:rPr sz="1300" spc="-15" dirty="0">
                <a:latin typeface="Corbel" panose="020B0503020204020204" pitchFamily="34" charset="0"/>
                <a:cs typeface="Roboto"/>
              </a:rPr>
              <a:t>work.</a:t>
            </a:r>
            <a:r>
              <a:rPr sz="1300" spc="5" dirty="0">
                <a:latin typeface="Corbel" panose="020B0503020204020204" pitchFamily="34" charset="0"/>
                <a:cs typeface="Roboto"/>
              </a:rPr>
              <a:t> </a:t>
            </a:r>
            <a:r>
              <a:rPr sz="1300" spc="-20" dirty="0">
                <a:latin typeface="Corbel" panose="020B0503020204020204" pitchFamily="34" charset="0"/>
                <a:cs typeface="Roboto"/>
              </a:rPr>
              <a:t>It</a:t>
            </a:r>
            <a:r>
              <a:rPr sz="1300" dirty="0">
                <a:latin typeface="Corbel" panose="020B0503020204020204" pitchFamily="34" charset="0"/>
                <a:cs typeface="Roboto"/>
              </a:rPr>
              <a:t> </a:t>
            </a:r>
            <a:r>
              <a:rPr sz="1300" spc="-15" dirty="0">
                <a:latin typeface="Corbel" panose="020B0503020204020204" pitchFamily="34" charset="0"/>
                <a:cs typeface="Roboto"/>
              </a:rPr>
              <a:t>was</a:t>
            </a:r>
            <a:r>
              <a:rPr sz="1300" spc="5" dirty="0">
                <a:latin typeface="Corbel" panose="020B0503020204020204" pitchFamily="34" charset="0"/>
                <a:cs typeface="Roboto"/>
              </a:rPr>
              <a:t> </a:t>
            </a:r>
            <a:r>
              <a:rPr sz="1300" spc="-15" dirty="0">
                <a:latin typeface="Corbel" panose="020B0503020204020204" pitchFamily="34" charset="0"/>
                <a:cs typeface="Roboto"/>
              </a:rPr>
              <a:t>great! </a:t>
            </a:r>
            <a:r>
              <a:rPr sz="1300" spc="-310" dirty="0">
                <a:latin typeface="Corbel" panose="020B0503020204020204" pitchFamily="34" charset="0"/>
                <a:cs typeface="Roboto"/>
              </a:rPr>
              <a:t> </a:t>
            </a:r>
            <a:r>
              <a:rPr sz="1300" spc="25" dirty="0">
                <a:latin typeface="Corbel" panose="020B0503020204020204" pitchFamily="34" charset="0"/>
                <a:cs typeface="Roboto"/>
              </a:rPr>
              <a:t>A</a:t>
            </a:r>
            <a:r>
              <a:rPr sz="1300" spc="-5" dirty="0">
                <a:latin typeface="Corbel" panose="020B0503020204020204" pitchFamily="34" charset="0"/>
                <a:cs typeface="Roboto"/>
              </a:rPr>
              <a:t> </a:t>
            </a:r>
            <a:r>
              <a:rPr sz="1300" spc="-20" dirty="0">
                <a:latin typeface="Corbel" panose="020B0503020204020204" pitchFamily="34" charset="0"/>
                <a:cs typeface="Roboto"/>
              </a:rPr>
              <a:t>mostly</a:t>
            </a:r>
            <a:r>
              <a:rPr sz="1300" dirty="0">
                <a:latin typeface="Corbel" panose="020B0503020204020204" pitchFamily="34" charset="0"/>
                <a:cs typeface="Roboto"/>
              </a:rPr>
              <a:t> </a:t>
            </a:r>
            <a:r>
              <a:rPr sz="1300" spc="-15" dirty="0">
                <a:latin typeface="Corbel" panose="020B0503020204020204" pitchFamily="34" charset="0"/>
                <a:cs typeface="Roboto"/>
              </a:rPr>
              <a:t>tired</a:t>
            </a:r>
            <a:r>
              <a:rPr sz="1300" spc="-5" dirty="0">
                <a:latin typeface="Corbel" panose="020B0503020204020204" pitchFamily="34" charset="0"/>
                <a:cs typeface="Roboto"/>
              </a:rPr>
              <a:t> </a:t>
            </a:r>
            <a:r>
              <a:rPr sz="1300" spc="-15" dirty="0">
                <a:latin typeface="Corbel" panose="020B0503020204020204" pitchFamily="34" charset="0"/>
                <a:cs typeface="Roboto"/>
              </a:rPr>
              <a:t>retread</a:t>
            </a:r>
            <a:r>
              <a:rPr sz="1300" dirty="0">
                <a:latin typeface="Corbel" panose="020B0503020204020204" pitchFamily="34" charset="0"/>
                <a:cs typeface="Roboto"/>
              </a:rPr>
              <a:t> </a:t>
            </a:r>
            <a:r>
              <a:rPr sz="1300" spc="10" dirty="0">
                <a:latin typeface="Corbel" panose="020B0503020204020204" pitchFamily="34" charset="0"/>
                <a:cs typeface="Roboto"/>
              </a:rPr>
              <a:t>of</a:t>
            </a:r>
            <a:r>
              <a:rPr sz="1300" spc="-5" dirty="0">
                <a:latin typeface="Corbel" panose="020B0503020204020204" pitchFamily="34" charset="0"/>
                <a:cs typeface="Roboto"/>
              </a:rPr>
              <a:t> </a:t>
            </a:r>
            <a:r>
              <a:rPr sz="1300" spc="-20" dirty="0">
                <a:latin typeface="Corbel" panose="020B0503020204020204" pitchFamily="34" charset="0"/>
                <a:cs typeface="Roboto"/>
              </a:rPr>
              <a:t>several</a:t>
            </a:r>
            <a:r>
              <a:rPr sz="1300" dirty="0">
                <a:latin typeface="Corbel" panose="020B0503020204020204" pitchFamily="34" charset="0"/>
                <a:cs typeface="Roboto"/>
              </a:rPr>
              <a:t> </a:t>
            </a:r>
            <a:r>
              <a:rPr sz="1300" spc="-15" dirty="0">
                <a:latin typeface="Corbel" panose="020B0503020204020204" pitchFamily="34" charset="0"/>
                <a:cs typeface="Roboto"/>
              </a:rPr>
              <a:t>other</a:t>
            </a:r>
            <a:r>
              <a:rPr sz="1300" spc="-5" dirty="0">
                <a:latin typeface="Corbel" panose="020B0503020204020204" pitchFamily="34" charset="0"/>
                <a:cs typeface="Roboto"/>
              </a:rPr>
              <a:t> mob</a:t>
            </a:r>
            <a:r>
              <a:rPr sz="1300" dirty="0">
                <a:latin typeface="Corbel" panose="020B0503020204020204" pitchFamily="34" charset="0"/>
                <a:cs typeface="Roboto"/>
              </a:rPr>
              <a:t> </a:t>
            </a:r>
            <a:r>
              <a:rPr sz="1300" spc="-15" dirty="0">
                <a:latin typeface="Corbel" panose="020B0503020204020204" pitchFamily="34" charset="0"/>
                <a:cs typeface="Roboto"/>
              </a:rPr>
              <a:t>tales.</a:t>
            </a:r>
            <a:r>
              <a:rPr sz="1300" dirty="0">
                <a:latin typeface="Corbel" panose="020B0503020204020204" pitchFamily="34" charset="0"/>
                <a:cs typeface="Roboto"/>
              </a:rPr>
              <a:t> </a:t>
            </a:r>
            <a:r>
              <a:rPr sz="1300" spc="-20" dirty="0">
                <a:latin typeface="Corbel" panose="020B0503020204020204" pitchFamily="34" charset="0"/>
                <a:cs typeface="Roboto"/>
              </a:rPr>
              <a:t>It</a:t>
            </a:r>
            <a:r>
              <a:rPr sz="1300" spc="-5" dirty="0">
                <a:latin typeface="Corbel" panose="020B0503020204020204" pitchFamily="34" charset="0"/>
                <a:cs typeface="Roboto"/>
              </a:rPr>
              <a:t> </a:t>
            </a:r>
            <a:r>
              <a:rPr sz="1300" spc="-15" dirty="0">
                <a:latin typeface="Corbel" panose="020B0503020204020204" pitchFamily="34" charset="0"/>
                <a:cs typeface="Roboto"/>
              </a:rPr>
              <a:t>was</a:t>
            </a:r>
            <a:r>
              <a:rPr sz="1300" dirty="0">
                <a:latin typeface="Corbel" panose="020B0503020204020204" pitchFamily="34" charset="0"/>
                <a:cs typeface="Roboto"/>
              </a:rPr>
              <a:t> </a:t>
            </a:r>
            <a:r>
              <a:rPr sz="1300" spc="-15" dirty="0">
                <a:latin typeface="Corbel" panose="020B0503020204020204" pitchFamily="34" charset="0"/>
                <a:cs typeface="Roboto"/>
              </a:rPr>
              <a:t>terrible!</a:t>
            </a:r>
            <a:endParaRPr sz="1300" dirty="0">
              <a:latin typeface="Corbel" panose="020B0503020204020204" pitchFamily="34" charset="0"/>
              <a:cs typeface="Roboto"/>
            </a:endParaRPr>
          </a:p>
          <a:p>
            <a:pPr marL="161925">
              <a:lnSpc>
                <a:spcPct val="100000"/>
              </a:lnSpc>
              <a:spcBef>
                <a:spcPts val="945"/>
              </a:spcBef>
              <a:tabLst>
                <a:tab pos="3893820" algn="l"/>
              </a:tabLst>
            </a:pPr>
            <a:r>
              <a:rPr sz="1300" spc="25" dirty="0">
                <a:latin typeface="Corbel" panose="020B0503020204020204" pitchFamily="34" charset="0"/>
                <a:cs typeface="Roboto"/>
              </a:rPr>
              <a:t>A</a:t>
            </a:r>
            <a:r>
              <a:rPr sz="1300" spc="-10" dirty="0">
                <a:latin typeface="Corbel" panose="020B0503020204020204" pitchFamily="34" charset="0"/>
                <a:cs typeface="Roboto"/>
              </a:rPr>
              <a:t> </a:t>
            </a:r>
            <a:r>
              <a:rPr sz="1300" spc="-40" dirty="0">
                <a:latin typeface="Corbel" panose="020B0503020204020204" pitchFamily="34" charset="0"/>
                <a:cs typeface="Roboto"/>
              </a:rPr>
              <a:t>three-hour</a:t>
            </a:r>
            <a:r>
              <a:rPr sz="1300" spc="-10" dirty="0">
                <a:latin typeface="Corbel" panose="020B0503020204020204" pitchFamily="34" charset="0"/>
                <a:cs typeface="Roboto"/>
              </a:rPr>
              <a:t> cinema master </a:t>
            </a:r>
            <a:r>
              <a:rPr sz="1300" spc="-15" dirty="0">
                <a:latin typeface="Corbel" panose="020B0503020204020204" pitchFamily="34" charset="0"/>
                <a:cs typeface="Roboto"/>
              </a:rPr>
              <a:t>class.</a:t>
            </a:r>
            <a:r>
              <a:rPr sz="1300" spc="-5" dirty="0">
                <a:latin typeface="Corbel" panose="020B0503020204020204" pitchFamily="34" charset="0"/>
                <a:cs typeface="Roboto"/>
              </a:rPr>
              <a:t> </a:t>
            </a:r>
            <a:r>
              <a:rPr sz="1300" spc="-20" dirty="0">
                <a:latin typeface="Corbel" panose="020B0503020204020204" pitchFamily="34" charset="0"/>
                <a:cs typeface="Roboto"/>
              </a:rPr>
              <a:t>It</a:t>
            </a:r>
            <a:r>
              <a:rPr sz="1300" spc="-10" dirty="0">
                <a:latin typeface="Corbel" panose="020B0503020204020204" pitchFamily="34" charset="0"/>
                <a:cs typeface="Roboto"/>
              </a:rPr>
              <a:t> </a:t>
            </a:r>
            <a:r>
              <a:rPr sz="1300" spc="-15" dirty="0">
                <a:latin typeface="Corbel" panose="020B0503020204020204" pitchFamily="34" charset="0"/>
                <a:cs typeface="Roboto"/>
              </a:rPr>
              <a:t>was</a:t>
            </a:r>
            <a:r>
              <a:rPr sz="1300" spc="-5" dirty="0">
                <a:latin typeface="Corbel" panose="020B0503020204020204" pitchFamily="34" charset="0"/>
                <a:cs typeface="Roboto"/>
              </a:rPr>
              <a:t> </a:t>
            </a:r>
            <a:r>
              <a:rPr sz="1300" u="sng" dirty="0">
                <a:uFill>
                  <a:solidFill>
                    <a:srgbClr val="000000"/>
                  </a:solidFill>
                </a:uFill>
                <a:latin typeface="Times New Roman"/>
                <a:cs typeface="Times New Roman"/>
              </a:rPr>
              <a:t> 	</a:t>
            </a:r>
            <a:endParaRPr sz="1300" dirty="0">
              <a:latin typeface="Times New Roman"/>
              <a:cs typeface="Times New Roman"/>
            </a:endParaRPr>
          </a:p>
        </p:txBody>
      </p:sp>
      <p:grpSp>
        <p:nvGrpSpPr>
          <p:cNvPr id="4" name="object 4"/>
          <p:cNvGrpSpPr/>
          <p:nvPr/>
        </p:nvGrpSpPr>
        <p:grpSpPr>
          <a:xfrm>
            <a:off x="507662" y="978827"/>
            <a:ext cx="2832735" cy="1888489"/>
            <a:chOff x="507662" y="978827"/>
            <a:chExt cx="2832735" cy="1888489"/>
          </a:xfrm>
        </p:grpSpPr>
        <p:sp>
          <p:nvSpPr>
            <p:cNvPr id="5" name="object 5"/>
            <p:cNvSpPr/>
            <p:nvPr/>
          </p:nvSpPr>
          <p:spPr>
            <a:xfrm>
              <a:off x="512425" y="1150875"/>
              <a:ext cx="2823210" cy="1711325"/>
            </a:xfrm>
            <a:custGeom>
              <a:avLst/>
              <a:gdLst/>
              <a:ahLst/>
              <a:cxnLst/>
              <a:rect l="l" t="t" r="r" b="b"/>
              <a:pathLst>
                <a:path w="2823210" h="1711325">
                  <a:moveTo>
                    <a:pt x="0" y="145024"/>
                  </a:moveTo>
                  <a:lnTo>
                    <a:pt x="7393" y="99185"/>
                  </a:lnTo>
                  <a:lnTo>
                    <a:pt x="27981" y="59374"/>
                  </a:lnTo>
                  <a:lnTo>
                    <a:pt x="59374" y="27981"/>
                  </a:lnTo>
                  <a:lnTo>
                    <a:pt x="99185" y="7393"/>
                  </a:lnTo>
                  <a:lnTo>
                    <a:pt x="145024" y="0"/>
                  </a:lnTo>
                  <a:lnTo>
                    <a:pt x="2677975" y="0"/>
                  </a:lnTo>
                  <a:lnTo>
                    <a:pt x="2733474" y="11039"/>
                  </a:lnTo>
                  <a:lnTo>
                    <a:pt x="2780523" y="42476"/>
                  </a:lnTo>
                  <a:lnTo>
                    <a:pt x="2811960" y="89525"/>
                  </a:lnTo>
                  <a:lnTo>
                    <a:pt x="2822999" y="145024"/>
                  </a:lnTo>
                  <a:lnTo>
                    <a:pt x="2822999" y="1566175"/>
                  </a:lnTo>
                  <a:lnTo>
                    <a:pt x="2815606" y="1612014"/>
                  </a:lnTo>
                  <a:lnTo>
                    <a:pt x="2795018" y="1651825"/>
                  </a:lnTo>
                  <a:lnTo>
                    <a:pt x="2763625" y="1683218"/>
                  </a:lnTo>
                  <a:lnTo>
                    <a:pt x="2723814" y="1703806"/>
                  </a:lnTo>
                  <a:lnTo>
                    <a:pt x="2677975" y="1711199"/>
                  </a:lnTo>
                  <a:lnTo>
                    <a:pt x="145024" y="1711199"/>
                  </a:lnTo>
                  <a:lnTo>
                    <a:pt x="99185" y="1703806"/>
                  </a:lnTo>
                  <a:lnTo>
                    <a:pt x="59374" y="1683218"/>
                  </a:lnTo>
                  <a:lnTo>
                    <a:pt x="27981" y="1651825"/>
                  </a:lnTo>
                  <a:lnTo>
                    <a:pt x="7393" y="1612014"/>
                  </a:lnTo>
                  <a:lnTo>
                    <a:pt x="0" y="1566175"/>
                  </a:lnTo>
                  <a:lnTo>
                    <a:pt x="0" y="145024"/>
                  </a:lnTo>
                  <a:close/>
                </a:path>
              </a:pathLst>
            </a:custGeom>
            <a:ln w="9524">
              <a:solidFill>
                <a:srgbClr val="4BA173"/>
              </a:solidFill>
            </a:ln>
          </p:spPr>
          <p:txBody>
            <a:bodyPr wrap="square" lIns="0" tIns="0" rIns="0" bIns="0" rtlCol="0"/>
            <a:lstStyle/>
            <a:p>
              <a:endParaRPr dirty="0">
                <a:latin typeface="Corbel" panose="020B0503020204020204" pitchFamily="34" charset="0"/>
              </a:endParaRPr>
            </a:p>
          </p:txBody>
        </p:sp>
        <p:sp>
          <p:nvSpPr>
            <p:cNvPr id="6" name="object 6"/>
            <p:cNvSpPr/>
            <p:nvPr/>
          </p:nvSpPr>
          <p:spPr>
            <a:xfrm>
              <a:off x="812875" y="978827"/>
              <a:ext cx="2222500" cy="299085"/>
            </a:xfrm>
            <a:custGeom>
              <a:avLst/>
              <a:gdLst/>
              <a:ahLst/>
              <a:cxnLst/>
              <a:rect l="l" t="t" r="r" b="b"/>
              <a:pathLst>
                <a:path w="2222500" h="299084">
                  <a:moveTo>
                    <a:pt x="2172298" y="298799"/>
                  </a:moveTo>
                  <a:lnTo>
                    <a:pt x="49800" y="298799"/>
                  </a:lnTo>
                  <a:lnTo>
                    <a:pt x="30416" y="294886"/>
                  </a:lnTo>
                  <a:lnTo>
                    <a:pt x="14586" y="284213"/>
                  </a:lnTo>
                  <a:lnTo>
                    <a:pt x="3913" y="268383"/>
                  </a:lnTo>
                  <a:lnTo>
                    <a:pt x="0" y="248998"/>
                  </a:lnTo>
                  <a:lnTo>
                    <a:pt x="0" y="49800"/>
                  </a:lnTo>
                  <a:lnTo>
                    <a:pt x="3913" y="30416"/>
                  </a:lnTo>
                  <a:lnTo>
                    <a:pt x="14586" y="14586"/>
                  </a:lnTo>
                  <a:lnTo>
                    <a:pt x="30416" y="3913"/>
                  </a:lnTo>
                  <a:lnTo>
                    <a:pt x="49800" y="0"/>
                  </a:lnTo>
                  <a:lnTo>
                    <a:pt x="2172298" y="0"/>
                  </a:lnTo>
                  <a:lnTo>
                    <a:pt x="2207513" y="14586"/>
                  </a:lnTo>
                  <a:lnTo>
                    <a:pt x="2222099" y="49800"/>
                  </a:lnTo>
                  <a:lnTo>
                    <a:pt x="2222099" y="248998"/>
                  </a:lnTo>
                  <a:lnTo>
                    <a:pt x="2218186" y="268383"/>
                  </a:lnTo>
                  <a:lnTo>
                    <a:pt x="2207513" y="284213"/>
                  </a:lnTo>
                  <a:lnTo>
                    <a:pt x="2191683" y="294886"/>
                  </a:lnTo>
                  <a:lnTo>
                    <a:pt x="2172298" y="298799"/>
                  </a:lnTo>
                  <a:close/>
                </a:path>
              </a:pathLst>
            </a:custGeom>
            <a:solidFill>
              <a:srgbClr val="4BA173"/>
            </a:solidFill>
          </p:spPr>
          <p:txBody>
            <a:bodyPr wrap="square" lIns="0" tIns="0" rIns="0" bIns="0" rtlCol="0"/>
            <a:lstStyle/>
            <a:p>
              <a:endParaRPr dirty="0">
                <a:latin typeface="Corbel" panose="020B0503020204020204" pitchFamily="34" charset="0"/>
              </a:endParaRPr>
            </a:p>
          </p:txBody>
        </p:sp>
      </p:grpSp>
      <p:sp>
        <p:nvSpPr>
          <p:cNvPr id="7" name="object 7"/>
          <p:cNvSpPr txBox="1"/>
          <p:nvPr/>
        </p:nvSpPr>
        <p:spPr>
          <a:xfrm>
            <a:off x="622977" y="1003640"/>
            <a:ext cx="2625725" cy="1779461"/>
          </a:xfrm>
          <a:prstGeom prst="rect">
            <a:avLst/>
          </a:prstGeom>
        </p:spPr>
        <p:txBody>
          <a:bodyPr vert="horz" wrap="square" lIns="0" tIns="12700" rIns="0" bIns="0" rtlCol="0">
            <a:spAutoFit/>
          </a:bodyPr>
          <a:lstStyle/>
          <a:p>
            <a:pPr marL="411480">
              <a:lnSpc>
                <a:spcPct val="100000"/>
              </a:lnSpc>
              <a:spcBef>
                <a:spcPts val="100"/>
              </a:spcBef>
            </a:pPr>
            <a:r>
              <a:rPr sz="1400" dirty="0">
                <a:solidFill>
                  <a:srgbClr val="FFFFFF"/>
                </a:solidFill>
                <a:latin typeface="Corbel" panose="020B0503020204020204" pitchFamily="34" charset="0"/>
              </a:rPr>
              <a:t>Movie</a:t>
            </a:r>
            <a:r>
              <a:rPr sz="1400" spc="-35" dirty="0">
                <a:solidFill>
                  <a:srgbClr val="FFFFFF"/>
                </a:solidFill>
                <a:latin typeface="Corbel" panose="020B0503020204020204" pitchFamily="34" charset="0"/>
              </a:rPr>
              <a:t> </a:t>
            </a:r>
            <a:r>
              <a:rPr sz="1400" spc="-5" dirty="0">
                <a:solidFill>
                  <a:srgbClr val="FFFFFF"/>
                </a:solidFill>
                <a:latin typeface="Corbel" panose="020B0503020204020204" pitchFamily="34" charset="0"/>
              </a:rPr>
              <a:t>review</a:t>
            </a:r>
            <a:r>
              <a:rPr sz="1400" spc="-35" dirty="0">
                <a:solidFill>
                  <a:srgbClr val="FFFFFF"/>
                </a:solidFill>
                <a:latin typeface="Corbel" panose="020B0503020204020204" pitchFamily="34" charset="0"/>
              </a:rPr>
              <a:t> </a:t>
            </a:r>
            <a:r>
              <a:rPr sz="1400" spc="-5" dirty="0">
                <a:solidFill>
                  <a:srgbClr val="FFFFFF"/>
                </a:solidFill>
                <a:latin typeface="Corbel" panose="020B0503020204020204" pitchFamily="34" charset="0"/>
              </a:rPr>
              <a:t>dataset</a:t>
            </a:r>
            <a:endParaRPr sz="1400" dirty="0">
              <a:latin typeface="Corbel" panose="020B0503020204020204" pitchFamily="34" charset="0"/>
            </a:endParaRPr>
          </a:p>
          <a:p>
            <a:pPr marL="12700" marR="5080">
              <a:lnSpc>
                <a:spcPct val="114999"/>
              </a:lnSpc>
              <a:spcBef>
                <a:spcPts val="765"/>
              </a:spcBef>
            </a:pPr>
            <a:r>
              <a:rPr sz="1300" spc="-10" dirty="0">
                <a:latin typeface="Corbel" panose="020B0503020204020204" pitchFamily="34" charset="0"/>
                <a:cs typeface="Roboto"/>
              </a:rPr>
              <a:t>Input:</a:t>
            </a:r>
            <a:r>
              <a:rPr sz="1300" dirty="0">
                <a:latin typeface="Corbel" panose="020B0503020204020204" pitchFamily="34" charset="0"/>
                <a:cs typeface="Roboto"/>
              </a:rPr>
              <a:t> </a:t>
            </a:r>
            <a:r>
              <a:rPr sz="1300" spc="-5" dirty="0">
                <a:latin typeface="Corbel" panose="020B0503020204020204" pitchFamily="34" charset="0"/>
                <a:cs typeface="Roboto"/>
              </a:rPr>
              <a:t>An</a:t>
            </a:r>
            <a:r>
              <a:rPr sz="1300" dirty="0">
                <a:latin typeface="Corbel" panose="020B0503020204020204" pitchFamily="34" charset="0"/>
                <a:cs typeface="Roboto"/>
              </a:rPr>
              <a:t> </a:t>
            </a:r>
            <a:r>
              <a:rPr sz="1300" spc="-10" dirty="0">
                <a:latin typeface="Corbel" panose="020B0503020204020204" pitchFamily="34" charset="0"/>
                <a:cs typeface="Roboto"/>
              </a:rPr>
              <a:t>effortlessly</a:t>
            </a:r>
            <a:r>
              <a:rPr sz="1300" dirty="0">
                <a:latin typeface="Corbel" panose="020B0503020204020204" pitchFamily="34" charset="0"/>
                <a:cs typeface="Roboto"/>
              </a:rPr>
              <a:t> </a:t>
            </a:r>
            <a:r>
              <a:rPr sz="1300" spc="-15" dirty="0">
                <a:latin typeface="Corbel" panose="020B0503020204020204" pitchFamily="34" charset="0"/>
                <a:cs typeface="Roboto"/>
              </a:rPr>
              <a:t>accomplished </a:t>
            </a:r>
            <a:r>
              <a:rPr sz="1300" spc="-305" dirty="0">
                <a:latin typeface="Corbel" panose="020B0503020204020204" pitchFamily="34" charset="0"/>
                <a:cs typeface="Roboto"/>
              </a:rPr>
              <a:t> </a:t>
            </a:r>
            <a:r>
              <a:rPr sz="1300" spc="-15" dirty="0">
                <a:latin typeface="Corbel" panose="020B0503020204020204" pitchFamily="34" charset="0"/>
                <a:cs typeface="Roboto"/>
              </a:rPr>
              <a:t>and</a:t>
            </a:r>
            <a:r>
              <a:rPr sz="1300" spc="-10" dirty="0">
                <a:latin typeface="Corbel" panose="020B0503020204020204" pitchFamily="34" charset="0"/>
                <a:cs typeface="Roboto"/>
              </a:rPr>
              <a:t> </a:t>
            </a:r>
            <a:r>
              <a:rPr sz="1300" spc="-25" dirty="0">
                <a:latin typeface="Corbel" panose="020B0503020204020204" pitchFamily="34" charset="0"/>
                <a:cs typeface="Roboto"/>
              </a:rPr>
              <a:t>richly</a:t>
            </a:r>
            <a:r>
              <a:rPr sz="1300" spc="-5" dirty="0">
                <a:latin typeface="Corbel" panose="020B0503020204020204" pitchFamily="34" charset="0"/>
                <a:cs typeface="Roboto"/>
              </a:rPr>
              <a:t> </a:t>
            </a:r>
            <a:r>
              <a:rPr sz="1300" spc="-20" dirty="0">
                <a:latin typeface="Corbel" panose="020B0503020204020204" pitchFamily="34" charset="0"/>
                <a:cs typeface="Roboto"/>
              </a:rPr>
              <a:t>resonant</a:t>
            </a:r>
            <a:r>
              <a:rPr sz="1300" spc="-5" dirty="0">
                <a:latin typeface="Corbel" panose="020B0503020204020204" pitchFamily="34" charset="0"/>
                <a:cs typeface="Roboto"/>
              </a:rPr>
              <a:t> </a:t>
            </a:r>
            <a:r>
              <a:rPr sz="1300" spc="-15" dirty="0">
                <a:latin typeface="Corbel" panose="020B0503020204020204" pitchFamily="34" charset="0"/>
                <a:cs typeface="Roboto"/>
              </a:rPr>
              <a:t>work.</a:t>
            </a:r>
            <a:endParaRPr sz="1300" dirty="0">
              <a:latin typeface="Corbel" panose="020B0503020204020204" pitchFamily="34" charset="0"/>
              <a:cs typeface="Roboto"/>
            </a:endParaRPr>
          </a:p>
          <a:p>
            <a:pPr marL="12700">
              <a:lnSpc>
                <a:spcPct val="100000"/>
              </a:lnSpc>
              <a:spcBef>
                <a:spcPts val="235"/>
              </a:spcBef>
            </a:pPr>
            <a:r>
              <a:rPr sz="1300" spc="-5" dirty="0">
                <a:latin typeface="Corbel" panose="020B0503020204020204" pitchFamily="34" charset="0"/>
                <a:cs typeface="Roboto"/>
              </a:rPr>
              <a:t>Label:</a:t>
            </a:r>
            <a:r>
              <a:rPr sz="1300" spc="-50" dirty="0">
                <a:latin typeface="Corbel" panose="020B0503020204020204" pitchFamily="34" charset="0"/>
                <a:cs typeface="Roboto"/>
              </a:rPr>
              <a:t> </a:t>
            </a:r>
            <a:r>
              <a:rPr sz="1300" spc="-10" dirty="0">
                <a:latin typeface="Corbel" panose="020B0503020204020204" pitchFamily="34" charset="0"/>
                <a:cs typeface="Roboto"/>
              </a:rPr>
              <a:t>positive</a:t>
            </a:r>
            <a:endParaRPr sz="1300" dirty="0">
              <a:latin typeface="Corbel" panose="020B0503020204020204" pitchFamily="34" charset="0"/>
              <a:cs typeface="Roboto"/>
            </a:endParaRPr>
          </a:p>
          <a:p>
            <a:pPr marL="12700" marR="370840">
              <a:lnSpc>
                <a:spcPct val="114999"/>
              </a:lnSpc>
              <a:spcBef>
                <a:spcPts val="550"/>
              </a:spcBef>
            </a:pPr>
            <a:r>
              <a:rPr sz="1300" spc="-10" dirty="0">
                <a:latin typeface="Corbel" panose="020B0503020204020204" pitchFamily="34" charset="0"/>
                <a:cs typeface="Roboto"/>
              </a:rPr>
              <a:t>Input: </a:t>
            </a:r>
            <a:r>
              <a:rPr sz="1300" spc="25" dirty="0">
                <a:latin typeface="Corbel" panose="020B0503020204020204" pitchFamily="34" charset="0"/>
                <a:cs typeface="Roboto"/>
              </a:rPr>
              <a:t>A </a:t>
            </a:r>
            <a:r>
              <a:rPr sz="1300" spc="-20" dirty="0">
                <a:latin typeface="Corbel" panose="020B0503020204020204" pitchFamily="34" charset="0"/>
                <a:cs typeface="Roboto"/>
              </a:rPr>
              <a:t>mostly </a:t>
            </a:r>
            <a:r>
              <a:rPr sz="1300" spc="-15" dirty="0">
                <a:latin typeface="Corbel" panose="020B0503020204020204" pitchFamily="34" charset="0"/>
                <a:cs typeface="Roboto"/>
              </a:rPr>
              <a:t>tired retread </a:t>
            </a:r>
            <a:r>
              <a:rPr sz="1300" spc="5" dirty="0">
                <a:latin typeface="Corbel" panose="020B0503020204020204" pitchFamily="34" charset="0"/>
                <a:cs typeface="Roboto"/>
              </a:rPr>
              <a:t>of </a:t>
            </a:r>
            <a:r>
              <a:rPr sz="1300" spc="-310" dirty="0">
                <a:latin typeface="Corbel" panose="020B0503020204020204" pitchFamily="34" charset="0"/>
                <a:cs typeface="Roboto"/>
              </a:rPr>
              <a:t> </a:t>
            </a:r>
            <a:r>
              <a:rPr sz="1300" spc="-20" dirty="0">
                <a:latin typeface="Corbel" panose="020B0503020204020204" pitchFamily="34" charset="0"/>
                <a:cs typeface="Roboto"/>
              </a:rPr>
              <a:t>several</a:t>
            </a:r>
            <a:r>
              <a:rPr sz="1300" spc="-10" dirty="0">
                <a:latin typeface="Corbel" panose="020B0503020204020204" pitchFamily="34" charset="0"/>
                <a:cs typeface="Roboto"/>
              </a:rPr>
              <a:t> </a:t>
            </a:r>
            <a:r>
              <a:rPr sz="1300" spc="-15" dirty="0">
                <a:latin typeface="Corbel" panose="020B0503020204020204" pitchFamily="34" charset="0"/>
                <a:cs typeface="Roboto"/>
              </a:rPr>
              <a:t>other</a:t>
            </a:r>
            <a:r>
              <a:rPr sz="1300" spc="-10" dirty="0">
                <a:latin typeface="Corbel" panose="020B0503020204020204" pitchFamily="34" charset="0"/>
                <a:cs typeface="Roboto"/>
              </a:rPr>
              <a:t> </a:t>
            </a:r>
            <a:r>
              <a:rPr sz="1300" spc="-5" dirty="0">
                <a:latin typeface="Corbel" panose="020B0503020204020204" pitchFamily="34" charset="0"/>
                <a:cs typeface="Roboto"/>
              </a:rPr>
              <a:t>mob </a:t>
            </a:r>
            <a:r>
              <a:rPr sz="1300" spc="-15" dirty="0">
                <a:latin typeface="Corbel" panose="020B0503020204020204" pitchFamily="34" charset="0"/>
                <a:cs typeface="Roboto"/>
              </a:rPr>
              <a:t>tales.</a:t>
            </a:r>
            <a:endParaRPr sz="1300" dirty="0">
              <a:latin typeface="Corbel" panose="020B0503020204020204" pitchFamily="34" charset="0"/>
              <a:cs typeface="Roboto"/>
            </a:endParaRPr>
          </a:p>
          <a:p>
            <a:pPr marL="12700">
              <a:lnSpc>
                <a:spcPct val="100000"/>
              </a:lnSpc>
              <a:spcBef>
                <a:spcPts val="235"/>
              </a:spcBef>
            </a:pPr>
            <a:r>
              <a:rPr sz="1300" spc="-5" dirty="0">
                <a:latin typeface="Corbel" panose="020B0503020204020204" pitchFamily="34" charset="0"/>
                <a:cs typeface="Roboto"/>
              </a:rPr>
              <a:t>Label:</a:t>
            </a:r>
            <a:r>
              <a:rPr sz="1300" spc="-45" dirty="0">
                <a:latin typeface="Corbel" panose="020B0503020204020204" pitchFamily="34" charset="0"/>
                <a:cs typeface="Roboto"/>
              </a:rPr>
              <a:t> </a:t>
            </a:r>
            <a:r>
              <a:rPr sz="1300" spc="-15" dirty="0">
                <a:latin typeface="Corbel" panose="020B0503020204020204" pitchFamily="34" charset="0"/>
                <a:cs typeface="Roboto"/>
              </a:rPr>
              <a:t>negative</a:t>
            </a:r>
            <a:endParaRPr sz="1300" dirty="0">
              <a:latin typeface="Corbel" panose="020B0503020204020204" pitchFamily="34" charset="0"/>
              <a:cs typeface="Roboto"/>
            </a:endParaRPr>
          </a:p>
        </p:txBody>
      </p:sp>
      <p:sp>
        <p:nvSpPr>
          <p:cNvPr id="8" name="object 8"/>
          <p:cNvSpPr txBox="1"/>
          <p:nvPr/>
        </p:nvSpPr>
        <p:spPr>
          <a:xfrm>
            <a:off x="392025" y="3368548"/>
            <a:ext cx="8598535" cy="646074"/>
          </a:xfrm>
          <a:prstGeom prst="rect">
            <a:avLst/>
          </a:prstGeom>
        </p:spPr>
        <p:txBody>
          <a:bodyPr vert="horz" wrap="square" lIns="0" tIns="12700" rIns="0" bIns="0" rtlCol="0">
            <a:spAutoFit/>
          </a:bodyPr>
          <a:lstStyle/>
          <a:p>
            <a:pPr marL="12700" marR="5080" indent="22225">
              <a:lnSpc>
                <a:spcPct val="151900"/>
              </a:lnSpc>
              <a:spcBef>
                <a:spcPts val="100"/>
              </a:spcBef>
              <a:tabLst>
                <a:tab pos="1771650" algn="l"/>
              </a:tabLst>
            </a:pPr>
            <a:r>
              <a:rPr lang="en-US" spc="-10" dirty="0">
                <a:latin typeface="Corbel" panose="020B0503020204020204" pitchFamily="34" charset="0"/>
                <a:cs typeface="Roboto"/>
              </a:rPr>
              <a:t>p</a:t>
            </a:r>
            <a:r>
              <a:rPr sz="1400" spc="-10" dirty="0">
                <a:latin typeface="Corbel" panose="020B0503020204020204" pitchFamily="34" charset="0"/>
                <a:cs typeface="Roboto"/>
              </a:rPr>
              <a:t>1</a:t>
            </a:r>
            <a:r>
              <a:rPr sz="1400" dirty="0">
                <a:latin typeface="Corbel" panose="020B0503020204020204" pitchFamily="34" charset="0"/>
                <a:cs typeface="Roboto"/>
              </a:rPr>
              <a:t> </a:t>
            </a:r>
            <a:r>
              <a:rPr sz="1400" spc="-20" dirty="0">
                <a:latin typeface="Corbel" panose="020B0503020204020204" pitchFamily="34" charset="0"/>
                <a:cs typeface="Roboto"/>
              </a:rPr>
              <a:t>=</a:t>
            </a:r>
            <a:r>
              <a:rPr sz="1400" dirty="0">
                <a:latin typeface="Corbel" panose="020B0503020204020204" pitchFamily="34" charset="0"/>
                <a:cs typeface="Roboto"/>
              </a:rPr>
              <a:t> </a:t>
            </a:r>
            <a:r>
              <a:rPr sz="1400" spc="-10" dirty="0">
                <a:latin typeface="Corbel" panose="020B0503020204020204" pitchFamily="34" charset="0"/>
                <a:cs typeface="Roboto"/>
              </a:rPr>
              <a:t>P(It</a:t>
            </a:r>
            <a:r>
              <a:rPr sz="1400" spc="5" dirty="0">
                <a:latin typeface="Corbel" panose="020B0503020204020204" pitchFamily="34" charset="0"/>
                <a:cs typeface="Roboto"/>
              </a:rPr>
              <a:t> </a:t>
            </a:r>
            <a:r>
              <a:rPr sz="1400" spc="-15" dirty="0">
                <a:latin typeface="Corbel" panose="020B0503020204020204" pitchFamily="34" charset="0"/>
                <a:cs typeface="Roboto"/>
              </a:rPr>
              <a:t>was</a:t>
            </a:r>
            <a:r>
              <a:rPr sz="1400" spc="20" dirty="0">
                <a:latin typeface="Corbel" panose="020B0503020204020204" pitchFamily="34" charset="0"/>
                <a:cs typeface="Roboto"/>
              </a:rPr>
              <a:t> </a:t>
            </a:r>
            <a:r>
              <a:rPr sz="1400" spc="-5" dirty="0">
                <a:solidFill>
                  <a:srgbClr val="4BA173"/>
                </a:solidFill>
                <a:latin typeface="Corbel" panose="020B0503020204020204" pitchFamily="34" charset="0"/>
                <a:cs typeface="Roboto"/>
              </a:rPr>
              <a:t>great</a:t>
            </a:r>
            <a:r>
              <a:rPr sz="1400" spc="-5" dirty="0">
                <a:latin typeface="Corbel" panose="020B0503020204020204" pitchFamily="34" charset="0"/>
                <a:cs typeface="Roboto"/>
              </a:rPr>
              <a:t>!</a:t>
            </a:r>
            <a:r>
              <a:rPr lang="en-US" sz="1400" spc="-5" dirty="0">
                <a:latin typeface="Corbel" panose="020B0503020204020204" pitchFamily="34" charset="0"/>
                <a:cs typeface="Roboto"/>
              </a:rPr>
              <a:t>      </a:t>
            </a:r>
            <a:r>
              <a:rPr sz="1400" spc="-10" dirty="0">
                <a:latin typeface="Corbel" panose="020B0503020204020204" pitchFamily="34" charset="0"/>
                <a:cs typeface="Roboto"/>
              </a:rPr>
              <a:t>|</a:t>
            </a:r>
            <a:r>
              <a:rPr sz="1400" spc="-5" dirty="0">
                <a:latin typeface="Corbel" panose="020B0503020204020204" pitchFamily="34" charset="0"/>
                <a:cs typeface="Roboto"/>
              </a:rPr>
              <a:t> </a:t>
            </a:r>
            <a:r>
              <a:rPr sz="1400" spc="-15" dirty="0">
                <a:solidFill>
                  <a:srgbClr val="E69137"/>
                </a:solidFill>
                <a:latin typeface="Corbel" panose="020B0503020204020204" pitchFamily="34" charset="0"/>
                <a:cs typeface="Roboto"/>
              </a:rPr>
              <a:t>1st</a:t>
            </a:r>
            <a:r>
              <a:rPr sz="1400" dirty="0">
                <a:solidFill>
                  <a:srgbClr val="E69137"/>
                </a:solidFill>
                <a:latin typeface="Corbel" panose="020B0503020204020204" pitchFamily="34" charset="0"/>
                <a:cs typeface="Roboto"/>
              </a:rPr>
              <a:t> </a:t>
            </a:r>
            <a:r>
              <a:rPr sz="1400" spc="-25" dirty="0">
                <a:solidFill>
                  <a:srgbClr val="E69137"/>
                </a:solidFill>
                <a:latin typeface="Corbel" panose="020B0503020204020204" pitchFamily="34" charset="0"/>
                <a:cs typeface="Roboto"/>
              </a:rPr>
              <a:t>train</a:t>
            </a:r>
            <a:r>
              <a:rPr sz="1400" spc="-5" dirty="0">
                <a:solidFill>
                  <a:srgbClr val="E69137"/>
                </a:solidFill>
                <a:latin typeface="Corbel" panose="020B0503020204020204" pitchFamily="34" charset="0"/>
                <a:cs typeface="Roboto"/>
              </a:rPr>
              <a:t> </a:t>
            </a:r>
            <a:r>
              <a:rPr lang="en-US" sz="1400" spc="-20" dirty="0" err="1">
                <a:solidFill>
                  <a:srgbClr val="E69137"/>
                </a:solidFill>
                <a:latin typeface="Corbel" panose="020B0503020204020204" pitchFamily="34" charset="0"/>
                <a:cs typeface="Roboto"/>
              </a:rPr>
              <a:t>input</a:t>
            </a:r>
            <a:r>
              <a:rPr sz="1400" spc="-20" dirty="0" err="1">
                <a:solidFill>
                  <a:srgbClr val="E69137"/>
                </a:solidFill>
                <a:latin typeface="Corbel" panose="020B0503020204020204" pitchFamily="34" charset="0"/>
                <a:cs typeface="Roboto"/>
              </a:rPr>
              <a:t>+output</a:t>
            </a:r>
            <a:r>
              <a:rPr sz="1400" spc="15" dirty="0">
                <a:solidFill>
                  <a:srgbClr val="E69137"/>
                </a:solidFill>
                <a:latin typeface="Corbel" panose="020B0503020204020204" pitchFamily="34" charset="0"/>
                <a:cs typeface="Roboto"/>
              </a:rPr>
              <a:t> </a:t>
            </a:r>
            <a:r>
              <a:rPr sz="1400" spc="-20" dirty="0">
                <a:latin typeface="Corbel" panose="020B0503020204020204" pitchFamily="34" charset="0"/>
                <a:cs typeface="Roboto"/>
              </a:rPr>
              <a:t>\n</a:t>
            </a:r>
            <a:r>
              <a:rPr sz="1400" spc="-5" dirty="0">
                <a:latin typeface="Corbel" panose="020B0503020204020204" pitchFamily="34" charset="0"/>
                <a:cs typeface="Roboto"/>
              </a:rPr>
              <a:t> </a:t>
            </a:r>
            <a:r>
              <a:rPr sz="1400" spc="-15" dirty="0">
                <a:solidFill>
                  <a:srgbClr val="E69137"/>
                </a:solidFill>
                <a:latin typeface="Corbel" panose="020B0503020204020204" pitchFamily="34" charset="0"/>
                <a:cs typeface="Roboto"/>
              </a:rPr>
              <a:t>2nd</a:t>
            </a:r>
            <a:r>
              <a:rPr sz="1400" spc="-5" dirty="0">
                <a:solidFill>
                  <a:srgbClr val="E69137"/>
                </a:solidFill>
                <a:latin typeface="Corbel" panose="020B0503020204020204" pitchFamily="34" charset="0"/>
                <a:cs typeface="Roboto"/>
              </a:rPr>
              <a:t> </a:t>
            </a:r>
            <a:r>
              <a:rPr sz="1400" spc="-25" dirty="0">
                <a:solidFill>
                  <a:srgbClr val="E69137"/>
                </a:solidFill>
                <a:latin typeface="Corbel" panose="020B0503020204020204" pitchFamily="34" charset="0"/>
                <a:cs typeface="Roboto"/>
              </a:rPr>
              <a:t>train</a:t>
            </a:r>
            <a:r>
              <a:rPr sz="1400" spc="-5" dirty="0">
                <a:solidFill>
                  <a:srgbClr val="E69137"/>
                </a:solidFill>
                <a:latin typeface="Corbel" panose="020B0503020204020204" pitchFamily="34" charset="0"/>
                <a:cs typeface="Roboto"/>
              </a:rPr>
              <a:t> </a:t>
            </a:r>
            <a:r>
              <a:rPr sz="1400" spc="-20" dirty="0">
                <a:solidFill>
                  <a:srgbClr val="E69137"/>
                </a:solidFill>
                <a:latin typeface="Corbel" panose="020B0503020204020204" pitchFamily="34" charset="0"/>
                <a:cs typeface="Roboto"/>
              </a:rPr>
              <a:t>input+output</a:t>
            </a:r>
            <a:r>
              <a:rPr sz="1400" spc="15" dirty="0">
                <a:solidFill>
                  <a:srgbClr val="E69137"/>
                </a:solidFill>
                <a:latin typeface="Corbel" panose="020B0503020204020204" pitchFamily="34" charset="0"/>
                <a:cs typeface="Roboto"/>
              </a:rPr>
              <a:t> </a:t>
            </a:r>
            <a:r>
              <a:rPr sz="1400" spc="-20" dirty="0">
                <a:latin typeface="Corbel" panose="020B0503020204020204" pitchFamily="34" charset="0"/>
                <a:cs typeface="Roboto"/>
              </a:rPr>
              <a:t>\n</a:t>
            </a:r>
            <a:r>
              <a:rPr sz="1400" dirty="0">
                <a:latin typeface="Corbel" panose="020B0503020204020204" pitchFamily="34" charset="0"/>
                <a:cs typeface="Roboto"/>
              </a:rPr>
              <a:t> </a:t>
            </a:r>
            <a:r>
              <a:rPr sz="1400" spc="25" dirty="0">
                <a:latin typeface="Corbel" panose="020B0503020204020204" pitchFamily="34" charset="0"/>
                <a:cs typeface="Roboto"/>
              </a:rPr>
              <a:t>A</a:t>
            </a:r>
            <a:r>
              <a:rPr sz="1400" spc="-5" dirty="0">
                <a:latin typeface="Corbel" panose="020B0503020204020204" pitchFamily="34" charset="0"/>
                <a:cs typeface="Roboto"/>
              </a:rPr>
              <a:t> </a:t>
            </a:r>
            <a:r>
              <a:rPr sz="1400" spc="-40" dirty="0">
                <a:latin typeface="Corbel" panose="020B0503020204020204" pitchFamily="34" charset="0"/>
                <a:cs typeface="Roboto"/>
              </a:rPr>
              <a:t>three-hour</a:t>
            </a:r>
            <a:r>
              <a:rPr sz="1400" spc="-5" dirty="0">
                <a:latin typeface="Corbel" panose="020B0503020204020204" pitchFamily="34" charset="0"/>
                <a:cs typeface="Roboto"/>
              </a:rPr>
              <a:t> </a:t>
            </a:r>
            <a:r>
              <a:rPr sz="1400" spc="-10" dirty="0">
                <a:latin typeface="Corbel" panose="020B0503020204020204" pitchFamily="34" charset="0"/>
                <a:cs typeface="Roboto"/>
              </a:rPr>
              <a:t>cinema</a:t>
            </a:r>
            <a:r>
              <a:rPr sz="1400" spc="-5" dirty="0">
                <a:latin typeface="Corbel" panose="020B0503020204020204" pitchFamily="34" charset="0"/>
                <a:cs typeface="Roboto"/>
              </a:rPr>
              <a:t> </a:t>
            </a:r>
            <a:r>
              <a:rPr sz="1400" spc="-15" dirty="0">
                <a:latin typeface="Corbel" panose="020B0503020204020204" pitchFamily="34" charset="0"/>
                <a:cs typeface="Roboto"/>
              </a:rPr>
              <a:t>master</a:t>
            </a:r>
            <a:r>
              <a:rPr sz="1400" spc="-5" dirty="0">
                <a:latin typeface="Corbel" panose="020B0503020204020204" pitchFamily="34" charset="0"/>
                <a:cs typeface="Roboto"/>
              </a:rPr>
              <a:t> </a:t>
            </a:r>
            <a:r>
              <a:rPr sz="1400" spc="-10" dirty="0">
                <a:latin typeface="Corbel" panose="020B0503020204020204" pitchFamily="34" charset="0"/>
                <a:cs typeface="Roboto"/>
              </a:rPr>
              <a:t>class.) </a:t>
            </a:r>
            <a:r>
              <a:rPr sz="1400" spc="-330" dirty="0">
                <a:latin typeface="Corbel" panose="020B0503020204020204" pitchFamily="34" charset="0"/>
                <a:cs typeface="Roboto"/>
              </a:rPr>
              <a:t> </a:t>
            </a:r>
            <a:endParaRPr lang="en-US" sz="1400" spc="-330" dirty="0">
              <a:latin typeface="Corbel" panose="020B0503020204020204" pitchFamily="34" charset="0"/>
              <a:cs typeface="Roboto"/>
            </a:endParaRPr>
          </a:p>
          <a:p>
            <a:pPr marL="12700" marR="5080" indent="22225">
              <a:lnSpc>
                <a:spcPct val="151900"/>
              </a:lnSpc>
              <a:spcBef>
                <a:spcPts val="100"/>
              </a:spcBef>
              <a:tabLst>
                <a:tab pos="1771650" algn="l"/>
              </a:tabLst>
            </a:pPr>
            <a:r>
              <a:rPr lang="en-US" spc="-10" dirty="0">
                <a:latin typeface="Corbel" panose="020B0503020204020204" pitchFamily="34" charset="0"/>
                <a:cs typeface="Roboto"/>
              </a:rPr>
              <a:t>p</a:t>
            </a:r>
            <a:r>
              <a:rPr sz="1400" spc="-10" dirty="0">
                <a:latin typeface="Corbel" panose="020B0503020204020204" pitchFamily="34" charset="0"/>
                <a:cs typeface="Roboto"/>
              </a:rPr>
              <a:t>2</a:t>
            </a:r>
            <a:r>
              <a:rPr sz="1400" spc="-5" dirty="0">
                <a:latin typeface="Corbel" panose="020B0503020204020204" pitchFamily="34" charset="0"/>
                <a:cs typeface="Roboto"/>
              </a:rPr>
              <a:t> </a:t>
            </a:r>
            <a:r>
              <a:rPr sz="1400" spc="-20" dirty="0">
                <a:latin typeface="Corbel" panose="020B0503020204020204" pitchFamily="34" charset="0"/>
                <a:cs typeface="Roboto"/>
              </a:rPr>
              <a:t>=</a:t>
            </a:r>
            <a:r>
              <a:rPr sz="1400" dirty="0">
                <a:latin typeface="Corbel" panose="020B0503020204020204" pitchFamily="34" charset="0"/>
                <a:cs typeface="Roboto"/>
              </a:rPr>
              <a:t> </a:t>
            </a:r>
            <a:r>
              <a:rPr sz="1400" spc="-10" dirty="0">
                <a:latin typeface="Corbel" panose="020B0503020204020204" pitchFamily="34" charset="0"/>
                <a:cs typeface="Roboto"/>
              </a:rPr>
              <a:t>P(It</a:t>
            </a:r>
            <a:r>
              <a:rPr sz="1400" spc="-5" dirty="0">
                <a:latin typeface="Corbel" panose="020B0503020204020204" pitchFamily="34" charset="0"/>
                <a:cs typeface="Roboto"/>
              </a:rPr>
              <a:t> </a:t>
            </a:r>
            <a:r>
              <a:rPr sz="1400" spc="-15" dirty="0">
                <a:latin typeface="Corbel" panose="020B0503020204020204" pitchFamily="34" charset="0"/>
                <a:cs typeface="Roboto"/>
              </a:rPr>
              <a:t>was</a:t>
            </a:r>
            <a:r>
              <a:rPr sz="1400" spc="20" dirty="0">
                <a:latin typeface="Corbel" panose="020B0503020204020204" pitchFamily="34" charset="0"/>
                <a:cs typeface="Roboto"/>
              </a:rPr>
              <a:t> </a:t>
            </a:r>
            <a:r>
              <a:rPr sz="1400" dirty="0">
                <a:solidFill>
                  <a:srgbClr val="4A86E7"/>
                </a:solidFill>
                <a:latin typeface="Corbel" panose="020B0503020204020204" pitchFamily="34" charset="0"/>
                <a:cs typeface="Roboto"/>
              </a:rPr>
              <a:t>terrible</a:t>
            </a:r>
            <a:r>
              <a:rPr sz="1400" dirty="0">
                <a:latin typeface="Corbel" panose="020B0503020204020204" pitchFamily="34" charset="0"/>
                <a:cs typeface="Roboto"/>
              </a:rPr>
              <a:t>!</a:t>
            </a:r>
            <a:r>
              <a:rPr sz="1400" spc="-5" dirty="0">
                <a:latin typeface="Corbel" panose="020B0503020204020204" pitchFamily="34" charset="0"/>
                <a:cs typeface="Roboto"/>
              </a:rPr>
              <a:t> </a:t>
            </a:r>
            <a:r>
              <a:rPr sz="1400" spc="-10" dirty="0">
                <a:latin typeface="Corbel" panose="020B0503020204020204" pitchFamily="34" charset="0"/>
                <a:cs typeface="Roboto"/>
              </a:rPr>
              <a:t>|</a:t>
            </a:r>
            <a:r>
              <a:rPr sz="1400" dirty="0">
                <a:latin typeface="Corbel" panose="020B0503020204020204" pitchFamily="34" charset="0"/>
                <a:cs typeface="Roboto"/>
              </a:rPr>
              <a:t> </a:t>
            </a:r>
            <a:r>
              <a:rPr sz="1400" spc="-15" dirty="0">
                <a:solidFill>
                  <a:srgbClr val="E69137"/>
                </a:solidFill>
                <a:latin typeface="Corbel" panose="020B0503020204020204" pitchFamily="34" charset="0"/>
                <a:cs typeface="Roboto"/>
              </a:rPr>
              <a:t>1st</a:t>
            </a:r>
            <a:r>
              <a:rPr sz="1400" spc="-5" dirty="0">
                <a:solidFill>
                  <a:srgbClr val="E69137"/>
                </a:solidFill>
                <a:latin typeface="Corbel" panose="020B0503020204020204" pitchFamily="34" charset="0"/>
                <a:cs typeface="Roboto"/>
              </a:rPr>
              <a:t> </a:t>
            </a:r>
            <a:r>
              <a:rPr sz="1400" spc="-25" dirty="0">
                <a:solidFill>
                  <a:srgbClr val="E69137"/>
                </a:solidFill>
                <a:latin typeface="Corbel" panose="020B0503020204020204" pitchFamily="34" charset="0"/>
                <a:cs typeface="Roboto"/>
              </a:rPr>
              <a:t>train</a:t>
            </a:r>
            <a:r>
              <a:rPr sz="1400" dirty="0">
                <a:solidFill>
                  <a:srgbClr val="E69137"/>
                </a:solidFill>
                <a:latin typeface="Corbel" panose="020B0503020204020204" pitchFamily="34" charset="0"/>
                <a:cs typeface="Roboto"/>
              </a:rPr>
              <a:t> </a:t>
            </a:r>
            <a:r>
              <a:rPr sz="1400" spc="-20" dirty="0">
                <a:solidFill>
                  <a:srgbClr val="E69137"/>
                </a:solidFill>
                <a:latin typeface="Corbel" panose="020B0503020204020204" pitchFamily="34" charset="0"/>
                <a:cs typeface="Roboto"/>
              </a:rPr>
              <a:t>input+output</a:t>
            </a:r>
            <a:r>
              <a:rPr sz="1400" spc="20" dirty="0">
                <a:solidFill>
                  <a:srgbClr val="E69137"/>
                </a:solidFill>
                <a:latin typeface="Corbel" panose="020B0503020204020204" pitchFamily="34" charset="0"/>
                <a:cs typeface="Roboto"/>
              </a:rPr>
              <a:t> </a:t>
            </a:r>
            <a:r>
              <a:rPr sz="1400" spc="-20" dirty="0">
                <a:latin typeface="Corbel" panose="020B0503020204020204" pitchFamily="34" charset="0"/>
                <a:cs typeface="Roboto"/>
              </a:rPr>
              <a:t>\n</a:t>
            </a:r>
            <a:r>
              <a:rPr sz="1400" spc="-5" dirty="0">
                <a:latin typeface="Corbel" panose="020B0503020204020204" pitchFamily="34" charset="0"/>
                <a:cs typeface="Roboto"/>
              </a:rPr>
              <a:t> </a:t>
            </a:r>
            <a:r>
              <a:rPr sz="1400" spc="-15" dirty="0">
                <a:solidFill>
                  <a:srgbClr val="E69137"/>
                </a:solidFill>
                <a:latin typeface="Corbel" panose="020B0503020204020204" pitchFamily="34" charset="0"/>
                <a:cs typeface="Roboto"/>
              </a:rPr>
              <a:t>2nd</a:t>
            </a:r>
            <a:r>
              <a:rPr sz="1400" dirty="0">
                <a:solidFill>
                  <a:srgbClr val="E69137"/>
                </a:solidFill>
                <a:latin typeface="Corbel" panose="020B0503020204020204" pitchFamily="34" charset="0"/>
                <a:cs typeface="Roboto"/>
              </a:rPr>
              <a:t> </a:t>
            </a:r>
            <a:r>
              <a:rPr sz="1400" spc="-25" dirty="0">
                <a:solidFill>
                  <a:srgbClr val="E69137"/>
                </a:solidFill>
                <a:latin typeface="Corbel" panose="020B0503020204020204" pitchFamily="34" charset="0"/>
                <a:cs typeface="Roboto"/>
              </a:rPr>
              <a:t>train</a:t>
            </a:r>
            <a:r>
              <a:rPr sz="1400" spc="-5" dirty="0">
                <a:solidFill>
                  <a:srgbClr val="E69137"/>
                </a:solidFill>
                <a:latin typeface="Corbel" panose="020B0503020204020204" pitchFamily="34" charset="0"/>
                <a:cs typeface="Roboto"/>
              </a:rPr>
              <a:t> </a:t>
            </a:r>
            <a:r>
              <a:rPr sz="1400" spc="-20" dirty="0">
                <a:solidFill>
                  <a:srgbClr val="E69137"/>
                </a:solidFill>
                <a:latin typeface="Corbel" panose="020B0503020204020204" pitchFamily="34" charset="0"/>
                <a:cs typeface="Roboto"/>
              </a:rPr>
              <a:t>input+output</a:t>
            </a:r>
            <a:r>
              <a:rPr sz="1400" spc="20" dirty="0">
                <a:solidFill>
                  <a:srgbClr val="E69137"/>
                </a:solidFill>
                <a:latin typeface="Corbel" panose="020B0503020204020204" pitchFamily="34" charset="0"/>
                <a:cs typeface="Roboto"/>
              </a:rPr>
              <a:t> </a:t>
            </a:r>
            <a:r>
              <a:rPr sz="1400" spc="-20" dirty="0">
                <a:latin typeface="Corbel" panose="020B0503020204020204" pitchFamily="34" charset="0"/>
                <a:cs typeface="Roboto"/>
              </a:rPr>
              <a:t>\n</a:t>
            </a:r>
            <a:r>
              <a:rPr sz="1400" spc="-5" dirty="0">
                <a:latin typeface="Corbel" panose="020B0503020204020204" pitchFamily="34" charset="0"/>
                <a:cs typeface="Roboto"/>
              </a:rPr>
              <a:t> </a:t>
            </a:r>
            <a:r>
              <a:rPr sz="1400" spc="25" dirty="0">
                <a:latin typeface="Corbel" panose="020B0503020204020204" pitchFamily="34" charset="0"/>
                <a:cs typeface="Roboto"/>
              </a:rPr>
              <a:t>A</a:t>
            </a:r>
            <a:r>
              <a:rPr sz="1400" dirty="0">
                <a:latin typeface="Corbel" panose="020B0503020204020204" pitchFamily="34" charset="0"/>
                <a:cs typeface="Roboto"/>
              </a:rPr>
              <a:t> </a:t>
            </a:r>
            <a:r>
              <a:rPr sz="1400" spc="-40" dirty="0">
                <a:latin typeface="Corbel" panose="020B0503020204020204" pitchFamily="34" charset="0"/>
                <a:cs typeface="Roboto"/>
              </a:rPr>
              <a:t>three-hour</a:t>
            </a:r>
            <a:r>
              <a:rPr sz="1400" dirty="0">
                <a:latin typeface="Corbel" panose="020B0503020204020204" pitchFamily="34" charset="0"/>
                <a:cs typeface="Roboto"/>
              </a:rPr>
              <a:t> </a:t>
            </a:r>
            <a:r>
              <a:rPr sz="1400" spc="-10" dirty="0">
                <a:latin typeface="Corbel" panose="020B0503020204020204" pitchFamily="34" charset="0"/>
                <a:cs typeface="Roboto"/>
              </a:rPr>
              <a:t>cinema</a:t>
            </a:r>
            <a:r>
              <a:rPr sz="1400" spc="-5" dirty="0">
                <a:latin typeface="Corbel" panose="020B0503020204020204" pitchFamily="34" charset="0"/>
                <a:cs typeface="Roboto"/>
              </a:rPr>
              <a:t> </a:t>
            </a:r>
            <a:r>
              <a:rPr sz="1400" spc="-15" dirty="0">
                <a:latin typeface="Corbel" panose="020B0503020204020204" pitchFamily="34" charset="0"/>
                <a:cs typeface="Roboto"/>
              </a:rPr>
              <a:t>master</a:t>
            </a:r>
            <a:r>
              <a:rPr sz="1400" dirty="0">
                <a:latin typeface="Corbel" panose="020B0503020204020204" pitchFamily="34" charset="0"/>
                <a:cs typeface="Roboto"/>
              </a:rPr>
              <a:t> </a:t>
            </a:r>
            <a:r>
              <a:rPr sz="1400" spc="-10" dirty="0">
                <a:latin typeface="Corbel" panose="020B0503020204020204" pitchFamily="34" charset="0"/>
                <a:cs typeface="Roboto"/>
              </a:rPr>
              <a:t>class.)</a:t>
            </a:r>
            <a:endParaRPr sz="1400" dirty="0">
              <a:latin typeface="Corbel" panose="020B0503020204020204" pitchFamily="34" charset="0"/>
              <a:cs typeface="Roboto"/>
            </a:endParaRPr>
          </a:p>
        </p:txBody>
      </p:sp>
      <p:sp>
        <p:nvSpPr>
          <p:cNvPr id="9" name="object 9"/>
          <p:cNvSpPr/>
          <p:nvPr/>
        </p:nvSpPr>
        <p:spPr>
          <a:xfrm>
            <a:off x="4882200" y="2342887"/>
            <a:ext cx="2315210" cy="690245"/>
          </a:xfrm>
          <a:custGeom>
            <a:avLst/>
            <a:gdLst/>
            <a:ahLst/>
            <a:cxnLst/>
            <a:rect l="l" t="t" r="r" b="b"/>
            <a:pathLst>
              <a:path w="2315209" h="690244">
                <a:moveTo>
                  <a:pt x="2200097" y="689999"/>
                </a:moveTo>
                <a:lnTo>
                  <a:pt x="115002" y="689999"/>
                </a:lnTo>
                <a:lnTo>
                  <a:pt x="70238" y="680962"/>
                </a:lnTo>
                <a:lnTo>
                  <a:pt x="33683" y="656316"/>
                </a:lnTo>
                <a:lnTo>
                  <a:pt x="9037" y="619761"/>
                </a:lnTo>
                <a:lnTo>
                  <a:pt x="0" y="574997"/>
                </a:lnTo>
                <a:lnTo>
                  <a:pt x="0" y="115002"/>
                </a:lnTo>
                <a:lnTo>
                  <a:pt x="9037" y="70238"/>
                </a:lnTo>
                <a:lnTo>
                  <a:pt x="33683" y="33683"/>
                </a:lnTo>
                <a:lnTo>
                  <a:pt x="70238" y="9037"/>
                </a:lnTo>
                <a:lnTo>
                  <a:pt x="115002" y="0"/>
                </a:lnTo>
                <a:lnTo>
                  <a:pt x="2200097" y="0"/>
                </a:lnTo>
                <a:lnTo>
                  <a:pt x="2244107" y="8754"/>
                </a:lnTo>
                <a:lnTo>
                  <a:pt x="2281416" y="33683"/>
                </a:lnTo>
                <a:lnTo>
                  <a:pt x="2306345" y="70992"/>
                </a:lnTo>
                <a:lnTo>
                  <a:pt x="2315099" y="115002"/>
                </a:lnTo>
                <a:lnTo>
                  <a:pt x="2315099" y="574997"/>
                </a:lnTo>
                <a:lnTo>
                  <a:pt x="2306062" y="619761"/>
                </a:lnTo>
                <a:lnTo>
                  <a:pt x="2281416" y="656316"/>
                </a:lnTo>
                <a:lnTo>
                  <a:pt x="2244861" y="680962"/>
                </a:lnTo>
                <a:lnTo>
                  <a:pt x="2200097" y="689999"/>
                </a:lnTo>
                <a:close/>
              </a:path>
            </a:pathLst>
          </a:custGeom>
          <a:solidFill>
            <a:srgbClr val="63D197"/>
          </a:solidFill>
        </p:spPr>
        <p:txBody>
          <a:bodyPr wrap="square" lIns="0" tIns="0" rIns="0" bIns="0" rtlCol="0"/>
          <a:lstStyle/>
          <a:p>
            <a:endParaRPr dirty="0">
              <a:latin typeface="Corbel" panose="020B0503020204020204" pitchFamily="34" charset="0"/>
            </a:endParaRPr>
          </a:p>
        </p:txBody>
      </p:sp>
      <p:sp>
        <p:nvSpPr>
          <p:cNvPr id="10" name="object 10"/>
          <p:cNvSpPr txBox="1"/>
          <p:nvPr/>
        </p:nvSpPr>
        <p:spPr>
          <a:xfrm>
            <a:off x="5125319" y="2527930"/>
            <a:ext cx="182562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orbel" panose="020B0503020204020204" pitchFamily="34" charset="0"/>
              </a:rPr>
              <a:t>Language</a:t>
            </a:r>
            <a:r>
              <a:rPr sz="1800" spc="-85" dirty="0">
                <a:solidFill>
                  <a:srgbClr val="FFFFFF"/>
                </a:solidFill>
                <a:latin typeface="Corbel" panose="020B0503020204020204" pitchFamily="34" charset="0"/>
              </a:rPr>
              <a:t> </a:t>
            </a:r>
            <a:r>
              <a:rPr sz="1800" dirty="0">
                <a:solidFill>
                  <a:srgbClr val="FFFFFF"/>
                </a:solidFill>
                <a:latin typeface="Corbel" panose="020B0503020204020204" pitchFamily="34" charset="0"/>
              </a:rPr>
              <a:t>Model</a:t>
            </a:r>
            <a:endParaRPr sz="1800" dirty="0">
              <a:latin typeface="Corbel" panose="020B0503020204020204" pitchFamily="34" charset="0"/>
            </a:endParaRPr>
          </a:p>
        </p:txBody>
      </p:sp>
      <p:sp>
        <p:nvSpPr>
          <p:cNvPr id="11" name="object 11"/>
          <p:cNvSpPr txBox="1"/>
          <p:nvPr/>
        </p:nvSpPr>
        <p:spPr>
          <a:xfrm>
            <a:off x="3728011" y="4253021"/>
            <a:ext cx="645795" cy="575350"/>
          </a:xfrm>
          <a:prstGeom prst="rect">
            <a:avLst/>
          </a:prstGeom>
        </p:spPr>
        <p:txBody>
          <a:bodyPr vert="horz" wrap="square" lIns="0" tIns="12700" rIns="0" bIns="0" rtlCol="0">
            <a:spAutoFit/>
          </a:bodyPr>
          <a:lstStyle/>
          <a:p>
            <a:pPr marL="12700" marR="5080" indent="29845">
              <a:lnSpc>
                <a:spcPct val="114999"/>
              </a:lnSpc>
              <a:spcBef>
                <a:spcPts val="100"/>
              </a:spcBef>
            </a:pPr>
            <a:r>
              <a:rPr lang="en-US" sz="1600" spc="-10" dirty="0">
                <a:latin typeface="Corbel" panose="020B0503020204020204" pitchFamily="34" charset="0"/>
                <a:cs typeface="Roboto"/>
              </a:rPr>
              <a:t>p1&gt;p2    </a:t>
            </a:r>
          </a:p>
          <a:p>
            <a:pPr marL="12700" marR="5080" indent="29845">
              <a:lnSpc>
                <a:spcPct val="114999"/>
              </a:lnSpc>
              <a:spcBef>
                <a:spcPts val="100"/>
              </a:spcBef>
            </a:pPr>
            <a:r>
              <a:rPr lang="en-US" sz="1600" spc="-10" dirty="0">
                <a:latin typeface="Corbel" panose="020B0503020204020204" pitchFamily="34" charset="0"/>
                <a:cs typeface="Roboto"/>
              </a:rPr>
              <a:t>p1&lt;p2</a:t>
            </a:r>
            <a:endParaRPr lang="en-US" sz="1600" dirty="0">
              <a:latin typeface="Corbel" panose="020B0503020204020204" pitchFamily="34" charset="0"/>
              <a:cs typeface="Roboto"/>
            </a:endParaRPr>
          </a:p>
        </p:txBody>
      </p:sp>
      <p:sp>
        <p:nvSpPr>
          <p:cNvPr id="12" name="object 12"/>
          <p:cNvSpPr txBox="1"/>
          <p:nvPr/>
        </p:nvSpPr>
        <p:spPr>
          <a:xfrm>
            <a:off x="4642411" y="4253021"/>
            <a:ext cx="952500" cy="559640"/>
          </a:xfrm>
          <a:prstGeom prst="rect">
            <a:avLst/>
          </a:prstGeom>
        </p:spPr>
        <p:txBody>
          <a:bodyPr vert="horz" wrap="square" lIns="0" tIns="12700" rIns="0" bIns="0" rtlCol="0">
            <a:spAutoFit/>
          </a:bodyPr>
          <a:lstStyle/>
          <a:p>
            <a:pPr marL="12700" marR="5080" indent="29845">
              <a:lnSpc>
                <a:spcPct val="114999"/>
              </a:lnSpc>
              <a:spcBef>
                <a:spcPts val="100"/>
              </a:spcBef>
            </a:pPr>
            <a:r>
              <a:rPr sz="1600" spc="-15" dirty="0">
                <a:latin typeface="Corbel" panose="020B0503020204020204" pitchFamily="34" charset="0"/>
                <a:cs typeface="Roboto"/>
              </a:rPr>
              <a:t>“</a:t>
            </a:r>
            <a:r>
              <a:rPr sz="1600" spc="-15" dirty="0">
                <a:solidFill>
                  <a:srgbClr val="4BA173"/>
                </a:solidFill>
                <a:latin typeface="Corbel" panose="020B0503020204020204" pitchFamily="34" charset="0"/>
                <a:cs typeface="Roboto"/>
              </a:rPr>
              <a:t>positive</a:t>
            </a:r>
            <a:r>
              <a:rPr sz="1600" spc="-15" dirty="0">
                <a:latin typeface="Corbel" panose="020B0503020204020204" pitchFamily="34" charset="0"/>
                <a:cs typeface="Roboto"/>
              </a:rPr>
              <a:t>” </a:t>
            </a:r>
            <a:r>
              <a:rPr sz="1600" spc="-385" dirty="0">
                <a:latin typeface="Corbel" panose="020B0503020204020204" pitchFamily="34" charset="0"/>
                <a:cs typeface="Roboto"/>
              </a:rPr>
              <a:t> </a:t>
            </a:r>
            <a:r>
              <a:rPr sz="1600" spc="-55" dirty="0">
                <a:latin typeface="Corbel" panose="020B0503020204020204" pitchFamily="34" charset="0"/>
                <a:cs typeface="Roboto"/>
              </a:rPr>
              <a:t>“</a:t>
            </a:r>
            <a:r>
              <a:rPr sz="1600" spc="-5" dirty="0">
                <a:solidFill>
                  <a:srgbClr val="4A86E7"/>
                </a:solidFill>
                <a:latin typeface="Corbel" panose="020B0503020204020204" pitchFamily="34" charset="0"/>
                <a:cs typeface="Roboto"/>
              </a:rPr>
              <a:t>negati</a:t>
            </a:r>
            <a:r>
              <a:rPr sz="1600" spc="-10" dirty="0">
                <a:solidFill>
                  <a:srgbClr val="4A86E7"/>
                </a:solidFill>
                <a:latin typeface="Corbel" panose="020B0503020204020204" pitchFamily="34" charset="0"/>
                <a:cs typeface="Roboto"/>
              </a:rPr>
              <a:t>v</a:t>
            </a:r>
            <a:r>
              <a:rPr sz="1600" spc="20" dirty="0">
                <a:solidFill>
                  <a:srgbClr val="4A86E7"/>
                </a:solidFill>
                <a:latin typeface="Corbel" panose="020B0503020204020204" pitchFamily="34" charset="0"/>
                <a:cs typeface="Roboto"/>
              </a:rPr>
              <a:t>e</a:t>
            </a:r>
            <a:r>
              <a:rPr sz="1600" spc="-30" dirty="0">
                <a:latin typeface="Corbel" panose="020B0503020204020204" pitchFamily="34" charset="0"/>
                <a:cs typeface="Roboto"/>
              </a:rPr>
              <a:t>”</a:t>
            </a:r>
            <a:endParaRPr sz="1600" dirty="0">
              <a:latin typeface="Corbel" panose="020B0503020204020204" pitchFamily="34" charset="0"/>
              <a:cs typeface="Roboto"/>
            </a:endParaRPr>
          </a:p>
        </p:txBody>
      </p:sp>
      <p:sp>
        <p:nvSpPr>
          <p:cNvPr id="14" name="Google Shape;138;g1501cc781cf_0_0">
            <a:extLst>
              <a:ext uri="{FF2B5EF4-FFF2-40B4-BE49-F238E27FC236}">
                <a16:creationId xmlns:a16="http://schemas.microsoft.com/office/drawing/2014/main" id="{4BEDF37F-D73F-3A53-10FF-D6E6C453953D}"/>
              </a:ext>
            </a:extLst>
          </p:cNvPr>
          <p:cNvSpPr txBox="1"/>
          <p:nvPr/>
        </p:nvSpPr>
        <p:spPr>
          <a:xfrm>
            <a:off x="2822883" y="4889510"/>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132642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0" dirty="0"/>
              <a:t>LM</a:t>
            </a:r>
            <a:r>
              <a:rPr spc="-80" dirty="0"/>
              <a:t> </a:t>
            </a:r>
            <a:r>
              <a:rPr spc="-20" dirty="0"/>
              <a:t>Prompting</a:t>
            </a:r>
          </a:p>
        </p:txBody>
      </p:sp>
      <p:sp>
        <p:nvSpPr>
          <p:cNvPr id="17" name="Google Shape;138;g1501cc781cf_0_0">
            <a:extLst>
              <a:ext uri="{FF2B5EF4-FFF2-40B4-BE49-F238E27FC236}">
                <a16:creationId xmlns:a16="http://schemas.microsoft.com/office/drawing/2014/main" id="{606834F8-E800-F7CC-5013-63AB1484AA4A}"/>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[Slide credit: </a:t>
            </a:r>
            <a:r>
              <a:rPr lang="en-US" sz="900" dirty="0">
                <a:latin typeface="Corbel"/>
                <a:ea typeface="Corbel"/>
                <a:cs typeface="Corbel"/>
                <a:sym typeface="Corbel"/>
              </a:rPr>
              <a:t>Howard Yen, </a:t>
            </a:r>
            <a:r>
              <a:rPr lang="en-US" sz="900" dirty="0" err="1">
                <a:latin typeface="Corbel"/>
                <a:ea typeface="Corbel"/>
                <a:cs typeface="Corbel"/>
                <a:sym typeface="Corbel"/>
              </a:rPr>
              <a:t>Vishvak</a:t>
            </a:r>
            <a:r>
              <a:rPr lang="en-US" sz="900" dirty="0">
                <a:latin typeface="Corbel"/>
                <a:ea typeface="Corbel"/>
                <a:cs typeface="Corbel"/>
                <a:sym typeface="Corbel"/>
              </a:rPr>
              <a:t> </a:t>
            </a:r>
            <a:r>
              <a:rPr lang="en-US" sz="900" dirty="0" err="1">
                <a:latin typeface="Corbel"/>
                <a:ea typeface="Corbel"/>
                <a:cs typeface="Corbel"/>
                <a:sym typeface="Corbel"/>
              </a:rPr>
              <a:t>Murahari</a:t>
            </a:r>
            <a:r>
              <a:rPr lang="en" sz="900" dirty="0">
                <a:latin typeface="Corbel"/>
                <a:ea typeface="Corbel"/>
                <a:cs typeface="Corbel"/>
                <a:sym typeface="Corbel"/>
              </a:rPr>
              <a:t>]</a:t>
            </a:r>
            <a:endParaRPr sz="900" dirty="0">
              <a:latin typeface="Corbel"/>
              <a:ea typeface="Corbel"/>
              <a:cs typeface="Corbel"/>
              <a:sym typeface="Corbel"/>
            </a:endParaRPr>
          </a:p>
        </p:txBody>
      </p:sp>
      <p:pic>
        <p:nvPicPr>
          <p:cNvPr id="16" name="Picture 15" descr="Diagram&#10;&#10;Description automatically generated">
            <a:extLst>
              <a:ext uri="{FF2B5EF4-FFF2-40B4-BE49-F238E27FC236}">
                <a16:creationId xmlns:a16="http://schemas.microsoft.com/office/drawing/2014/main" id="{49127B00-58EA-06F0-543D-7DBC54200B1B}"/>
              </a:ext>
            </a:extLst>
          </p:cNvPr>
          <p:cNvPicPr>
            <a:picLocks noChangeAspect="1"/>
          </p:cNvPicPr>
          <p:nvPr/>
        </p:nvPicPr>
        <p:blipFill>
          <a:blip r:embed="rId2"/>
          <a:stretch>
            <a:fillRect/>
          </a:stretch>
        </p:blipFill>
        <p:spPr>
          <a:xfrm>
            <a:off x="638386" y="1147000"/>
            <a:ext cx="7772400" cy="3418462"/>
          </a:xfrm>
          <a:prstGeom prst="rect">
            <a:avLst/>
          </a:prstGeom>
        </p:spPr>
      </p:pic>
    </p:spTree>
    <p:extLst>
      <p:ext uri="{BB962C8B-B14F-4D97-AF65-F5344CB8AC3E}">
        <p14:creationId xmlns:p14="http://schemas.microsoft.com/office/powerpoint/2010/main" val="178255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4187-BBAF-7EEB-3064-5201071DFFD7}"/>
              </a:ext>
            </a:extLst>
          </p:cNvPr>
          <p:cNvSpPr>
            <a:spLocks noGrp="1"/>
          </p:cNvSpPr>
          <p:nvPr>
            <p:ph type="title"/>
          </p:nvPr>
        </p:nvSpPr>
        <p:spPr/>
        <p:txBody>
          <a:bodyPr>
            <a:normAutofit fontScale="90000"/>
          </a:bodyPr>
          <a:lstStyle/>
          <a:p>
            <a:r>
              <a:rPr lang="en-US" dirty="0"/>
              <a:t>Logistics </a:t>
            </a:r>
          </a:p>
        </p:txBody>
      </p:sp>
      <p:sp>
        <p:nvSpPr>
          <p:cNvPr id="3" name="Content Placeholder 2">
            <a:extLst>
              <a:ext uri="{FF2B5EF4-FFF2-40B4-BE49-F238E27FC236}">
                <a16:creationId xmlns:a16="http://schemas.microsoft.com/office/drawing/2014/main" id="{5DE3ABA5-B7A9-EFFA-1CE6-80F23E1DD32A}"/>
              </a:ext>
            </a:extLst>
          </p:cNvPr>
          <p:cNvSpPr>
            <a:spLocks noGrp="1"/>
          </p:cNvSpPr>
          <p:nvPr>
            <p:ph idx="1"/>
          </p:nvPr>
        </p:nvSpPr>
        <p:spPr/>
        <p:txBody>
          <a:bodyPr/>
          <a:lstStyle/>
          <a:p>
            <a:r>
              <a:rPr lang="en-US" dirty="0"/>
              <a:t>HW6: The Struggles …</a:t>
            </a:r>
            <a:r>
              <a:rPr lang="en-US" dirty="0">
                <a:sym typeface="Wingdings" pitchFamily="2" charset="2"/>
              </a:rPr>
              <a:t>  </a:t>
            </a:r>
            <a:r>
              <a:rPr lang="en-US" dirty="0"/>
              <a:t> </a:t>
            </a:r>
          </a:p>
          <a:p>
            <a:pPr marL="114300" indent="0">
              <a:buNone/>
            </a:pPr>
            <a:endParaRPr lang="en-US" dirty="0"/>
          </a:p>
          <a:p>
            <a:r>
              <a:rPr lang="en-US" dirty="0"/>
              <a:t>HW7 will be the last homework! </a:t>
            </a:r>
            <a:r>
              <a:rPr lang="en-US" dirty="0">
                <a:sym typeface="Wingdings" pitchFamily="2" charset="2"/>
              </a:rPr>
              <a:t> </a:t>
            </a:r>
            <a:endParaRPr lang="en-US" dirty="0"/>
          </a:p>
          <a:p>
            <a:endParaRPr lang="en-US" dirty="0"/>
          </a:p>
          <a:p>
            <a:r>
              <a:rPr lang="en-US" dirty="0"/>
              <a:t>Projects </a:t>
            </a:r>
          </a:p>
          <a:p>
            <a:pPr lvl="1"/>
            <a:r>
              <a:rPr lang="en-US" dirty="0"/>
              <a:t>Do you have an idea yet? </a:t>
            </a:r>
          </a:p>
          <a:p>
            <a:pPr lvl="1"/>
            <a:r>
              <a:rPr lang="en-US" dirty="0"/>
              <a:t>Do you have teammate(s) already? </a:t>
            </a:r>
          </a:p>
          <a:p>
            <a:pPr lvl="1"/>
            <a:r>
              <a:rPr lang="en-US" dirty="0"/>
              <a:t>Have you looked at the deck of ideas I shared yet? </a:t>
            </a:r>
          </a:p>
          <a:p>
            <a:pPr lvl="1"/>
            <a:endParaRPr lang="en-US" dirty="0"/>
          </a:p>
          <a:p>
            <a:r>
              <a:rPr lang="en-US" dirty="0"/>
              <a:t>Project proposal deadline: Thu Mar 16 </a:t>
            </a:r>
          </a:p>
          <a:p>
            <a:pPr lvl="1"/>
            <a:r>
              <a:rPr lang="en-US" dirty="0"/>
              <a:t>Should we push it back? Alternative: Tue Mar 28</a:t>
            </a:r>
          </a:p>
          <a:p>
            <a:pPr lvl="1"/>
            <a:endParaRPr lang="en-US" dirty="0"/>
          </a:p>
        </p:txBody>
      </p:sp>
    </p:spTree>
    <p:extLst>
      <p:ext uri="{BB962C8B-B14F-4D97-AF65-F5344CB8AC3E}">
        <p14:creationId xmlns:p14="http://schemas.microsoft.com/office/powerpoint/2010/main" val="158413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40" dirty="0"/>
              <a:t>LM Prompting: Choices of Encoding </a:t>
            </a:r>
            <a:endParaRPr spc="-40" dirty="0"/>
          </a:p>
        </p:txBody>
      </p:sp>
      <p:pic>
        <p:nvPicPr>
          <p:cNvPr id="3" name="Content Placeholder 2" descr="Graphical user interface, text, application&#10;&#10;Description automatically generated">
            <a:extLst>
              <a:ext uri="{FF2B5EF4-FFF2-40B4-BE49-F238E27FC236}">
                <a16:creationId xmlns:a16="http://schemas.microsoft.com/office/drawing/2014/main" id="{A98F197F-D33A-A9AA-3EE8-42963148B814}"/>
              </a:ext>
            </a:extLst>
          </p:cNvPr>
          <p:cNvPicPr>
            <a:picLocks noGrp="1" noChangeAspect="1"/>
          </p:cNvPicPr>
          <p:nvPr>
            <p:ph idx="1"/>
          </p:nvPr>
        </p:nvPicPr>
        <p:blipFill>
          <a:blip r:embed="rId2"/>
          <a:stretch>
            <a:fillRect/>
          </a:stretch>
        </p:blipFill>
        <p:spPr>
          <a:xfrm>
            <a:off x="1519672" y="1722361"/>
            <a:ext cx="5632450" cy="1698778"/>
          </a:xfrm>
        </p:spPr>
      </p:pic>
      <p:sp>
        <p:nvSpPr>
          <p:cNvPr id="24" name="Google Shape;138;g1501cc781cf_0_0">
            <a:extLst>
              <a:ext uri="{FF2B5EF4-FFF2-40B4-BE49-F238E27FC236}">
                <a16:creationId xmlns:a16="http://schemas.microsoft.com/office/drawing/2014/main" id="{38F677AD-DC56-1BE3-40D4-FF8372A80331}"/>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[Slide credit: </a:t>
            </a:r>
            <a:r>
              <a:rPr lang="en-US" sz="900" dirty="0">
                <a:latin typeface="Corbel"/>
                <a:ea typeface="Corbel"/>
                <a:cs typeface="Corbel"/>
                <a:sym typeface="Corbel"/>
              </a:rPr>
              <a:t>Eric Wallace</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2241306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40" dirty="0"/>
              <a:t>LM Prompting: Choices of Encoding </a:t>
            </a:r>
            <a:endParaRPr spc="-40" dirty="0"/>
          </a:p>
        </p:txBody>
      </p:sp>
      <p:sp>
        <p:nvSpPr>
          <p:cNvPr id="24" name="Google Shape;138;g1501cc781cf_0_0">
            <a:extLst>
              <a:ext uri="{FF2B5EF4-FFF2-40B4-BE49-F238E27FC236}">
                <a16:creationId xmlns:a16="http://schemas.microsoft.com/office/drawing/2014/main" id="{38F677AD-DC56-1BE3-40D4-FF8372A80331}"/>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[Slide credit: </a:t>
            </a:r>
            <a:r>
              <a:rPr lang="en-US" sz="900" dirty="0">
                <a:latin typeface="Corbel"/>
                <a:ea typeface="Corbel"/>
                <a:cs typeface="Corbel"/>
                <a:sym typeface="Corbel"/>
              </a:rPr>
              <a:t>Eric Wallace</a:t>
            </a:r>
            <a:r>
              <a:rPr lang="en" sz="900" dirty="0">
                <a:latin typeface="Corbel"/>
                <a:ea typeface="Corbel"/>
                <a:cs typeface="Corbel"/>
                <a:sym typeface="Corbel"/>
              </a:rPr>
              <a:t>]</a:t>
            </a:r>
            <a:endParaRPr sz="900" dirty="0">
              <a:latin typeface="Corbel"/>
              <a:ea typeface="Corbel"/>
              <a:cs typeface="Corbel"/>
              <a:sym typeface="Corbel"/>
            </a:endParaRPr>
          </a:p>
        </p:txBody>
      </p:sp>
      <p:sp>
        <p:nvSpPr>
          <p:cNvPr id="10" name="Content Placeholder 9">
            <a:extLst>
              <a:ext uri="{FF2B5EF4-FFF2-40B4-BE49-F238E27FC236}">
                <a16:creationId xmlns:a16="http://schemas.microsoft.com/office/drawing/2014/main" id="{1C3FDD5C-30D7-BDCE-0144-711077689F32}"/>
              </a:ext>
            </a:extLst>
          </p:cNvPr>
          <p:cNvSpPr>
            <a:spLocks noGrp="1"/>
          </p:cNvSpPr>
          <p:nvPr>
            <p:ph idx="1"/>
          </p:nvPr>
        </p:nvSpPr>
        <p:spPr/>
        <p:txBody>
          <a:bodyPr/>
          <a:lstStyle/>
          <a:p>
            <a:endParaRPr lang="en-US"/>
          </a:p>
        </p:txBody>
      </p:sp>
      <p:pic>
        <p:nvPicPr>
          <p:cNvPr id="12" name="Content Placeholder 7" descr="Graphical user interface, text, application&#10;&#10;Description automatically generated">
            <a:extLst>
              <a:ext uri="{FF2B5EF4-FFF2-40B4-BE49-F238E27FC236}">
                <a16:creationId xmlns:a16="http://schemas.microsoft.com/office/drawing/2014/main" id="{2316B130-1ABD-F73F-2206-4CB30D760B32}"/>
              </a:ext>
            </a:extLst>
          </p:cNvPr>
          <p:cNvPicPr>
            <a:picLocks noChangeAspect="1"/>
          </p:cNvPicPr>
          <p:nvPr/>
        </p:nvPicPr>
        <p:blipFill>
          <a:blip r:embed="rId2"/>
          <a:stretch>
            <a:fillRect/>
          </a:stretch>
        </p:blipFill>
        <p:spPr>
          <a:xfrm>
            <a:off x="1519672" y="1767588"/>
            <a:ext cx="5832104" cy="1872563"/>
          </a:xfrm>
          <a:prstGeom prst="rect">
            <a:avLst/>
          </a:prstGeom>
          <a:noFill/>
          <a:ln>
            <a:noFill/>
          </a:ln>
        </p:spPr>
      </p:pic>
    </p:spTree>
    <p:extLst>
      <p:ext uri="{BB962C8B-B14F-4D97-AF65-F5344CB8AC3E}">
        <p14:creationId xmlns:p14="http://schemas.microsoft.com/office/powerpoint/2010/main" val="32591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40" dirty="0"/>
              <a:t>LM Prompting: Choices of Encoding </a:t>
            </a:r>
            <a:endParaRPr spc="-40" dirty="0"/>
          </a:p>
        </p:txBody>
      </p:sp>
      <p:sp>
        <p:nvSpPr>
          <p:cNvPr id="24" name="Google Shape;138;g1501cc781cf_0_0">
            <a:extLst>
              <a:ext uri="{FF2B5EF4-FFF2-40B4-BE49-F238E27FC236}">
                <a16:creationId xmlns:a16="http://schemas.microsoft.com/office/drawing/2014/main" id="{38F677AD-DC56-1BE3-40D4-FF8372A80331}"/>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[Slide credit: </a:t>
            </a:r>
            <a:r>
              <a:rPr lang="en-US" sz="900" dirty="0">
                <a:latin typeface="Corbel"/>
                <a:ea typeface="Corbel"/>
                <a:cs typeface="Corbel"/>
                <a:sym typeface="Corbel"/>
              </a:rPr>
              <a:t>Eric Wallace</a:t>
            </a:r>
            <a:r>
              <a:rPr lang="en" sz="900" dirty="0">
                <a:latin typeface="Corbel"/>
                <a:ea typeface="Corbel"/>
                <a:cs typeface="Corbel"/>
                <a:sym typeface="Corbel"/>
              </a:rPr>
              <a:t>]</a:t>
            </a:r>
            <a:endParaRPr sz="900" dirty="0">
              <a:latin typeface="Corbel"/>
              <a:ea typeface="Corbel"/>
              <a:cs typeface="Corbel"/>
              <a:sym typeface="Corbel"/>
            </a:endParaRPr>
          </a:p>
        </p:txBody>
      </p:sp>
      <p:pic>
        <p:nvPicPr>
          <p:cNvPr id="8" name="Content Placeholder 2" descr="Graphical user interface, text, application, chat or text message&#10;&#10;Description automatically generated">
            <a:extLst>
              <a:ext uri="{FF2B5EF4-FFF2-40B4-BE49-F238E27FC236}">
                <a16:creationId xmlns:a16="http://schemas.microsoft.com/office/drawing/2014/main" id="{E50F0ED2-BCE8-B91F-9CBF-324974D46F54}"/>
              </a:ext>
            </a:extLst>
          </p:cNvPr>
          <p:cNvPicPr>
            <a:picLocks noChangeAspect="1"/>
          </p:cNvPicPr>
          <p:nvPr/>
        </p:nvPicPr>
        <p:blipFill>
          <a:blip r:embed="rId2"/>
          <a:stretch>
            <a:fillRect/>
          </a:stretch>
        </p:blipFill>
        <p:spPr>
          <a:xfrm>
            <a:off x="1574472" y="1802003"/>
            <a:ext cx="5995055" cy="2747137"/>
          </a:xfrm>
          <a:prstGeom prst="rect">
            <a:avLst/>
          </a:prstGeom>
          <a:noFill/>
          <a:ln>
            <a:noFill/>
          </a:ln>
        </p:spPr>
      </p:pic>
    </p:spTree>
    <p:extLst>
      <p:ext uri="{BB962C8B-B14F-4D97-AF65-F5344CB8AC3E}">
        <p14:creationId xmlns:p14="http://schemas.microsoft.com/office/powerpoint/2010/main" val="61706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40" dirty="0"/>
              <a:t>LM Prompting: Choices of Encoding </a:t>
            </a:r>
            <a:endParaRPr spc="-40" dirty="0"/>
          </a:p>
        </p:txBody>
      </p:sp>
      <p:sp>
        <p:nvSpPr>
          <p:cNvPr id="21" name="Content Placeholder 20">
            <a:extLst>
              <a:ext uri="{FF2B5EF4-FFF2-40B4-BE49-F238E27FC236}">
                <a16:creationId xmlns:a16="http://schemas.microsoft.com/office/drawing/2014/main" id="{E4F524EE-48E3-C445-E456-B0E6A16B085E}"/>
              </a:ext>
            </a:extLst>
          </p:cNvPr>
          <p:cNvSpPr>
            <a:spLocks noGrp="1"/>
          </p:cNvSpPr>
          <p:nvPr>
            <p:ph idx="1"/>
          </p:nvPr>
        </p:nvSpPr>
        <p:spPr>
          <a:xfrm>
            <a:off x="311700" y="1152475"/>
            <a:ext cx="8520600" cy="3416400"/>
          </a:xfrm>
        </p:spPr>
        <p:txBody>
          <a:bodyPr/>
          <a:lstStyle/>
          <a:p>
            <a:r>
              <a:rPr lang="en-US" b="1" dirty="0"/>
              <a:t>Pattern: </a:t>
            </a:r>
            <a:r>
              <a:rPr lang="en-US" dirty="0"/>
              <a:t>A function that encodes the inputs.</a:t>
            </a:r>
          </a:p>
          <a:p>
            <a:r>
              <a:rPr lang="en-US" b="1" dirty="0"/>
              <a:t>Verbalizer:</a:t>
            </a:r>
            <a:r>
              <a:rPr lang="en-US" dirty="0"/>
              <a:t> A function that encodes the output. </a:t>
            </a:r>
          </a:p>
          <a:p>
            <a:endParaRPr lang="en-US" dirty="0"/>
          </a:p>
        </p:txBody>
      </p:sp>
      <p:pic>
        <p:nvPicPr>
          <p:cNvPr id="20" name="Picture 19" descr="Graphical user interface, text, application, chat or text message&#10;&#10;Description automatically generated">
            <a:extLst>
              <a:ext uri="{FF2B5EF4-FFF2-40B4-BE49-F238E27FC236}">
                <a16:creationId xmlns:a16="http://schemas.microsoft.com/office/drawing/2014/main" id="{79AC2E0C-96F8-56CD-74E3-51C2B915FF31}"/>
              </a:ext>
            </a:extLst>
          </p:cNvPr>
          <p:cNvPicPr>
            <a:picLocks noChangeAspect="1"/>
          </p:cNvPicPr>
          <p:nvPr/>
        </p:nvPicPr>
        <p:blipFill>
          <a:blip r:embed="rId2"/>
          <a:stretch>
            <a:fillRect/>
          </a:stretch>
        </p:blipFill>
        <p:spPr>
          <a:xfrm>
            <a:off x="4852484" y="2032551"/>
            <a:ext cx="3498234" cy="2665924"/>
          </a:xfrm>
          <a:prstGeom prst="rect">
            <a:avLst/>
          </a:prstGeom>
        </p:spPr>
      </p:pic>
      <p:sp>
        <p:nvSpPr>
          <p:cNvPr id="22" name="object 5">
            <a:extLst>
              <a:ext uri="{FF2B5EF4-FFF2-40B4-BE49-F238E27FC236}">
                <a16:creationId xmlns:a16="http://schemas.microsoft.com/office/drawing/2014/main" id="{49E5945D-6980-F6D4-B7E0-B76AADCEA13F}"/>
              </a:ext>
            </a:extLst>
          </p:cNvPr>
          <p:cNvSpPr txBox="1"/>
          <p:nvPr/>
        </p:nvSpPr>
        <p:spPr>
          <a:xfrm>
            <a:off x="463529" y="2352230"/>
            <a:ext cx="2923138" cy="474489"/>
          </a:xfrm>
          <a:prstGeom prst="rect">
            <a:avLst/>
          </a:prstGeom>
        </p:spPr>
        <p:txBody>
          <a:bodyPr vert="horz" wrap="square" lIns="0" tIns="12700" rIns="0" bIns="0" rtlCol="0">
            <a:spAutoFit/>
          </a:bodyPr>
          <a:lstStyle/>
          <a:p>
            <a:pPr marL="12700">
              <a:lnSpc>
                <a:spcPct val="100000"/>
              </a:lnSpc>
              <a:spcBef>
                <a:spcPts val="100"/>
              </a:spcBef>
            </a:pPr>
            <a:r>
              <a:rPr sz="1500" spc="30" dirty="0">
                <a:solidFill>
                  <a:srgbClr val="4BA173"/>
                </a:solidFill>
                <a:latin typeface="Corbel" panose="020B0503020204020204" pitchFamily="34" charset="0"/>
                <a:cs typeface="Trebuchet MS"/>
              </a:rPr>
              <a:t>P</a:t>
            </a:r>
            <a:r>
              <a:rPr sz="1500" spc="-70" dirty="0">
                <a:solidFill>
                  <a:srgbClr val="4BA173"/>
                </a:solidFill>
                <a:latin typeface="Corbel" panose="020B0503020204020204" pitchFamily="34" charset="0"/>
                <a:cs typeface="Trebuchet MS"/>
              </a:rPr>
              <a:t>atter</a:t>
            </a:r>
            <a:r>
              <a:rPr sz="1500" spc="-85" dirty="0">
                <a:solidFill>
                  <a:srgbClr val="4BA173"/>
                </a:solidFill>
                <a:latin typeface="Corbel" panose="020B0503020204020204" pitchFamily="34" charset="0"/>
                <a:cs typeface="Trebuchet MS"/>
              </a:rPr>
              <a:t>n</a:t>
            </a:r>
            <a:r>
              <a:rPr sz="1500" spc="-175" dirty="0">
                <a:solidFill>
                  <a:srgbClr val="4BA173"/>
                </a:solidFill>
                <a:latin typeface="Corbel" panose="020B0503020204020204" pitchFamily="34" charset="0"/>
                <a:cs typeface="Trebuchet MS"/>
              </a:rPr>
              <a:t>:</a:t>
            </a:r>
            <a:r>
              <a:rPr sz="1500" spc="-70" dirty="0">
                <a:solidFill>
                  <a:srgbClr val="4BA173"/>
                </a:solidFill>
                <a:latin typeface="Corbel" panose="020B0503020204020204" pitchFamily="34" charset="0"/>
                <a:cs typeface="Trebuchet MS"/>
              </a:rPr>
              <a:t> </a:t>
            </a:r>
            <a:r>
              <a:rPr sz="1500" spc="-60" dirty="0">
                <a:solidFill>
                  <a:srgbClr val="434343"/>
                </a:solidFill>
                <a:latin typeface="Corbel" panose="020B0503020204020204" pitchFamily="34" charset="0"/>
                <a:cs typeface="Microsoft Sans Serif"/>
              </a:rPr>
              <a:t>f(</a:t>
            </a:r>
            <a:r>
              <a:rPr sz="1500" spc="-5" dirty="0">
                <a:solidFill>
                  <a:srgbClr val="434343"/>
                </a:solidFill>
                <a:latin typeface="Courier New"/>
                <a:cs typeface="Courier New"/>
              </a:rPr>
              <a:t>&lt;x</a:t>
            </a:r>
            <a:r>
              <a:rPr sz="1500" dirty="0">
                <a:solidFill>
                  <a:srgbClr val="434343"/>
                </a:solidFill>
                <a:latin typeface="Courier New"/>
                <a:cs typeface="Courier New"/>
              </a:rPr>
              <a:t>&gt;</a:t>
            </a:r>
            <a:r>
              <a:rPr sz="1500" spc="-130" dirty="0">
                <a:solidFill>
                  <a:srgbClr val="434343"/>
                </a:solidFill>
                <a:latin typeface="Corbel" panose="020B0503020204020204" pitchFamily="34" charset="0"/>
                <a:cs typeface="Microsoft Sans Serif"/>
              </a:rPr>
              <a:t>)</a:t>
            </a:r>
            <a:r>
              <a:rPr sz="1500" spc="-15" dirty="0">
                <a:solidFill>
                  <a:srgbClr val="434343"/>
                </a:solidFill>
                <a:latin typeface="Corbel" panose="020B0503020204020204" pitchFamily="34" charset="0"/>
                <a:cs typeface="Microsoft Sans Serif"/>
              </a:rPr>
              <a:t> </a:t>
            </a:r>
            <a:r>
              <a:rPr sz="1500" spc="-130" dirty="0">
                <a:solidFill>
                  <a:srgbClr val="434343"/>
                </a:solidFill>
                <a:latin typeface="Corbel" panose="020B0503020204020204" pitchFamily="34" charset="0"/>
                <a:cs typeface="Microsoft Sans Serif"/>
              </a:rPr>
              <a:t>=</a:t>
            </a:r>
            <a:r>
              <a:rPr sz="1500" spc="-15" dirty="0">
                <a:solidFill>
                  <a:srgbClr val="434343"/>
                </a:solidFill>
                <a:latin typeface="Corbel" panose="020B0503020204020204" pitchFamily="34" charset="0"/>
                <a:cs typeface="Microsoft Sans Serif"/>
              </a:rPr>
              <a:t> </a:t>
            </a:r>
            <a:r>
              <a:rPr lang="en-US" sz="1500" spc="-30" dirty="0">
                <a:solidFill>
                  <a:srgbClr val="434343"/>
                </a:solidFill>
                <a:latin typeface="Corbel" panose="020B0503020204020204" pitchFamily="34" charset="0"/>
                <a:cs typeface="Microsoft Sans Serif"/>
              </a:rPr>
              <a:t>“</a:t>
            </a:r>
            <a:r>
              <a:rPr lang="en-US" sz="1500" spc="-105" dirty="0">
                <a:solidFill>
                  <a:srgbClr val="434343"/>
                </a:solidFill>
                <a:latin typeface="Corbel" panose="020B0503020204020204" pitchFamily="34" charset="0"/>
                <a:cs typeface="Microsoft Sans Serif"/>
              </a:rPr>
              <a:t>Input</a:t>
            </a:r>
            <a:r>
              <a:rPr lang="en-US" sz="1500" spc="-10" dirty="0">
                <a:solidFill>
                  <a:srgbClr val="434343"/>
                </a:solidFill>
                <a:latin typeface="Corbel" panose="020B0503020204020204" pitchFamily="34" charset="0"/>
                <a:cs typeface="Microsoft Sans Serif"/>
              </a:rPr>
              <a:t>: </a:t>
            </a:r>
            <a:r>
              <a:rPr sz="1500" spc="-5" dirty="0">
                <a:solidFill>
                  <a:srgbClr val="434343"/>
                </a:solidFill>
                <a:latin typeface="Courier New"/>
                <a:cs typeface="Courier New"/>
              </a:rPr>
              <a:t>&lt;x&gt;</a:t>
            </a:r>
            <a:r>
              <a:rPr lang="en-US" sz="1500" spc="-5" dirty="0">
                <a:solidFill>
                  <a:srgbClr val="434343"/>
                </a:solidFill>
                <a:latin typeface="Courier New"/>
                <a:cs typeface="Courier New"/>
              </a:rPr>
              <a:t>"</a:t>
            </a:r>
            <a:endParaRPr sz="1500" dirty="0">
              <a:latin typeface="Courier New"/>
              <a:cs typeface="Courier New"/>
            </a:endParaRPr>
          </a:p>
          <a:p>
            <a:pPr marL="12700"/>
            <a:r>
              <a:rPr lang="en-US" sz="1500" spc="-75" dirty="0">
                <a:solidFill>
                  <a:srgbClr val="1155CC"/>
                </a:solidFill>
                <a:latin typeface="Corbel" panose="020B0503020204020204" pitchFamily="34" charset="0"/>
                <a:cs typeface="Trebuchet MS"/>
              </a:rPr>
              <a:t>Verbalizer:</a:t>
            </a:r>
            <a:r>
              <a:rPr lang="en-US" sz="1500" spc="-70" dirty="0">
                <a:solidFill>
                  <a:srgbClr val="1155CC"/>
                </a:solidFill>
                <a:latin typeface="Corbel" panose="020B0503020204020204" pitchFamily="34" charset="0"/>
                <a:cs typeface="Trebuchet MS"/>
              </a:rPr>
              <a:t> </a:t>
            </a:r>
            <a:r>
              <a:rPr lang="en-US" sz="1500" spc="-10" dirty="0">
                <a:solidFill>
                  <a:srgbClr val="434343"/>
                </a:solidFill>
                <a:latin typeface="Corbel" panose="020B0503020204020204" pitchFamily="34" charset="0"/>
                <a:cs typeface="Microsoft Sans Serif"/>
              </a:rPr>
              <a:t>v(</a:t>
            </a:r>
            <a:r>
              <a:rPr lang="en-US" sz="1500" spc="-5" dirty="0">
                <a:solidFill>
                  <a:srgbClr val="434343"/>
                </a:solidFill>
                <a:latin typeface="Courier New"/>
                <a:cs typeface="Courier New"/>
              </a:rPr>
              <a:t>&lt;x</a:t>
            </a:r>
            <a:r>
              <a:rPr lang="en-US" sz="1500" dirty="0">
                <a:solidFill>
                  <a:srgbClr val="434343"/>
                </a:solidFill>
                <a:latin typeface="Courier New"/>
                <a:cs typeface="Courier New"/>
              </a:rPr>
              <a:t>&gt;</a:t>
            </a:r>
            <a:r>
              <a:rPr lang="en-US" sz="1500" spc="-130" dirty="0">
                <a:solidFill>
                  <a:srgbClr val="434343"/>
                </a:solidFill>
                <a:latin typeface="Corbel" panose="020B0503020204020204" pitchFamily="34" charset="0"/>
                <a:cs typeface="Microsoft Sans Serif"/>
              </a:rPr>
              <a:t>)</a:t>
            </a:r>
            <a:r>
              <a:rPr lang="en-US" sz="1500" spc="-10" dirty="0">
                <a:solidFill>
                  <a:srgbClr val="434343"/>
                </a:solidFill>
                <a:latin typeface="Corbel" panose="020B0503020204020204" pitchFamily="34" charset="0"/>
                <a:cs typeface="Microsoft Sans Serif"/>
              </a:rPr>
              <a:t>) </a:t>
            </a:r>
            <a:r>
              <a:rPr lang="en-US" sz="1500" spc="-130" dirty="0">
                <a:solidFill>
                  <a:srgbClr val="434343"/>
                </a:solidFill>
                <a:latin typeface="Corbel" panose="020B0503020204020204" pitchFamily="34" charset="0"/>
                <a:cs typeface="Microsoft Sans Serif"/>
              </a:rPr>
              <a:t>=</a:t>
            </a:r>
            <a:r>
              <a:rPr lang="en-US" sz="1500" spc="-10" dirty="0">
                <a:solidFill>
                  <a:srgbClr val="434343"/>
                </a:solidFill>
                <a:latin typeface="Corbel" panose="020B0503020204020204" pitchFamily="34" charset="0"/>
                <a:cs typeface="Microsoft Sans Serif"/>
              </a:rPr>
              <a:t> </a:t>
            </a:r>
            <a:r>
              <a:rPr lang="en-US" sz="1500" spc="15" dirty="0">
                <a:solidFill>
                  <a:srgbClr val="434343"/>
                </a:solidFill>
                <a:latin typeface="Corbel" panose="020B0503020204020204" pitchFamily="34" charset="0"/>
                <a:cs typeface="Microsoft Sans Serif"/>
              </a:rPr>
              <a:t>“Label: </a:t>
            </a:r>
            <a:r>
              <a:rPr lang="en-US" sz="1500" spc="-5" dirty="0">
                <a:solidFill>
                  <a:srgbClr val="434343"/>
                </a:solidFill>
                <a:latin typeface="Courier New"/>
                <a:cs typeface="Courier New"/>
              </a:rPr>
              <a:t>&lt;x</a:t>
            </a:r>
            <a:r>
              <a:rPr lang="en-US" sz="1500" dirty="0">
                <a:solidFill>
                  <a:srgbClr val="434343"/>
                </a:solidFill>
                <a:latin typeface="Courier New"/>
                <a:cs typeface="Courier New"/>
              </a:rPr>
              <a:t>&gt;</a:t>
            </a:r>
            <a:r>
              <a:rPr lang="en-US" sz="1500" spc="-130" dirty="0">
                <a:solidFill>
                  <a:srgbClr val="434343"/>
                </a:solidFill>
                <a:latin typeface="Corbel" panose="020B0503020204020204" pitchFamily="34" charset="0"/>
                <a:cs typeface="Microsoft Sans Serif"/>
              </a:rPr>
              <a:t>)</a:t>
            </a:r>
            <a:r>
              <a:rPr lang="en-US" sz="1500" spc="-20" dirty="0">
                <a:solidFill>
                  <a:srgbClr val="434343"/>
                </a:solidFill>
                <a:latin typeface="Corbel" panose="020B0503020204020204" pitchFamily="34" charset="0"/>
                <a:cs typeface="Microsoft Sans Serif"/>
              </a:rPr>
              <a:t>”</a:t>
            </a:r>
            <a:endParaRPr lang="en-US" sz="1500" dirty="0">
              <a:latin typeface="Corbel" panose="020B0503020204020204" pitchFamily="34" charset="0"/>
              <a:cs typeface="Microsoft Sans Serif"/>
            </a:endParaRPr>
          </a:p>
        </p:txBody>
      </p:sp>
      <p:sp>
        <p:nvSpPr>
          <p:cNvPr id="23" name="object 8">
            <a:extLst>
              <a:ext uri="{FF2B5EF4-FFF2-40B4-BE49-F238E27FC236}">
                <a16:creationId xmlns:a16="http://schemas.microsoft.com/office/drawing/2014/main" id="{329462A1-8CC1-F4EE-5D04-946A61D41DC4}"/>
              </a:ext>
            </a:extLst>
          </p:cNvPr>
          <p:cNvSpPr txBox="1"/>
          <p:nvPr/>
        </p:nvSpPr>
        <p:spPr>
          <a:xfrm>
            <a:off x="449982" y="3620257"/>
            <a:ext cx="4013645" cy="474489"/>
          </a:xfrm>
          <a:prstGeom prst="rect">
            <a:avLst/>
          </a:prstGeom>
        </p:spPr>
        <p:txBody>
          <a:bodyPr vert="horz" wrap="square" lIns="0" tIns="12700" rIns="0" bIns="0" rtlCol="0">
            <a:spAutoFit/>
          </a:bodyPr>
          <a:lstStyle/>
          <a:p>
            <a:pPr marL="12700">
              <a:lnSpc>
                <a:spcPct val="100000"/>
              </a:lnSpc>
              <a:spcBef>
                <a:spcPts val="100"/>
              </a:spcBef>
            </a:pPr>
            <a:r>
              <a:rPr sz="1500" spc="30" dirty="0">
                <a:solidFill>
                  <a:srgbClr val="4BA173"/>
                </a:solidFill>
                <a:latin typeface="Corbel" panose="020B0503020204020204" pitchFamily="34" charset="0"/>
                <a:cs typeface="Trebuchet MS"/>
              </a:rPr>
              <a:t>P</a:t>
            </a:r>
            <a:r>
              <a:rPr sz="1500" spc="-70" dirty="0">
                <a:solidFill>
                  <a:srgbClr val="4BA173"/>
                </a:solidFill>
                <a:latin typeface="Corbel" panose="020B0503020204020204" pitchFamily="34" charset="0"/>
                <a:cs typeface="Trebuchet MS"/>
              </a:rPr>
              <a:t>atter</a:t>
            </a:r>
            <a:r>
              <a:rPr sz="1500" spc="-85" dirty="0">
                <a:solidFill>
                  <a:srgbClr val="4BA173"/>
                </a:solidFill>
                <a:latin typeface="Corbel" panose="020B0503020204020204" pitchFamily="34" charset="0"/>
                <a:cs typeface="Trebuchet MS"/>
              </a:rPr>
              <a:t>n</a:t>
            </a:r>
            <a:r>
              <a:rPr sz="1500" spc="-175" dirty="0">
                <a:solidFill>
                  <a:srgbClr val="4BA173"/>
                </a:solidFill>
                <a:latin typeface="Corbel" panose="020B0503020204020204" pitchFamily="34" charset="0"/>
                <a:cs typeface="Trebuchet MS"/>
              </a:rPr>
              <a:t>:</a:t>
            </a:r>
            <a:r>
              <a:rPr sz="1500" spc="-70" dirty="0">
                <a:solidFill>
                  <a:srgbClr val="4BA173"/>
                </a:solidFill>
                <a:latin typeface="Corbel" panose="020B0503020204020204" pitchFamily="34" charset="0"/>
                <a:cs typeface="Trebuchet MS"/>
              </a:rPr>
              <a:t> </a:t>
            </a:r>
            <a:r>
              <a:rPr sz="1500" spc="-60" dirty="0">
                <a:solidFill>
                  <a:srgbClr val="434343"/>
                </a:solidFill>
                <a:latin typeface="Corbel" panose="020B0503020204020204" pitchFamily="34" charset="0"/>
                <a:cs typeface="Microsoft Sans Serif"/>
              </a:rPr>
              <a:t>f(</a:t>
            </a:r>
            <a:r>
              <a:rPr sz="1500" spc="-5" dirty="0">
                <a:solidFill>
                  <a:srgbClr val="434343"/>
                </a:solidFill>
                <a:latin typeface="Courier New"/>
                <a:cs typeface="Courier New"/>
              </a:rPr>
              <a:t>&lt;x</a:t>
            </a:r>
            <a:r>
              <a:rPr sz="1500" dirty="0">
                <a:solidFill>
                  <a:srgbClr val="434343"/>
                </a:solidFill>
                <a:latin typeface="Courier New"/>
                <a:cs typeface="Courier New"/>
              </a:rPr>
              <a:t>&gt;</a:t>
            </a:r>
            <a:r>
              <a:rPr sz="1500" spc="-130" dirty="0">
                <a:solidFill>
                  <a:srgbClr val="434343"/>
                </a:solidFill>
                <a:latin typeface="Corbel" panose="020B0503020204020204" pitchFamily="34" charset="0"/>
                <a:cs typeface="Microsoft Sans Serif"/>
              </a:rPr>
              <a:t>)</a:t>
            </a:r>
            <a:r>
              <a:rPr sz="1500" spc="-15" dirty="0">
                <a:solidFill>
                  <a:srgbClr val="434343"/>
                </a:solidFill>
                <a:latin typeface="Corbel" panose="020B0503020204020204" pitchFamily="34" charset="0"/>
                <a:cs typeface="Microsoft Sans Serif"/>
              </a:rPr>
              <a:t> </a:t>
            </a:r>
            <a:r>
              <a:rPr sz="1500" spc="-130" dirty="0">
                <a:solidFill>
                  <a:srgbClr val="434343"/>
                </a:solidFill>
                <a:latin typeface="Corbel" panose="020B0503020204020204" pitchFamily="34" charset="0"/>
                <a:cs typeface="Microsoft Sans Serif"/>
              </a:rPr>
              <a:t>=</a:t>
            </a:r>
            <a:r>
              <a:rPr sz="1500" spc="-15" dirty="0">
                <a:solidFill>
                  <a:srgbClr val="434343"/>
                </a:solidFill>
                <a:latin typeface="Corbel" panose="020B0503020204020204" pitchFamily="34" charset="0"/>
                <a:cs typeface="Microsoft Sans Serif"/>
              </a:rPr>
              <a:t> </a:t>
            </a:r>
            <a:r>
              <a:rPr sz="1500" spc="-30" dirty="0">
                <a:solidFill>
                  <a:srgbClr val="434343"/>
                </a:solidFill>
                <a:latin typeface="Corbel" panose="020B0503020204020204" pitchFamily="34" charset="0"/>
                <a:cs typeface="Microsoft Sans Serif"/>
              </a:rPr>
              <a:t>“</a:t>
            </a:r>
            <a:r>
              <a:rPr lang="en-US" sz="1500" spc="-105" dirty="0">
                <a:solidFill>
                  <a:srgbClr val="434343"/>
                </a:solidFill>
                <a:latin typeface="Corbel" panose="020B0503020204020204" pitchFamily="34" charset="0"/>
                <a:cs typeface="Microsoft Sans Serif"/>
              </a:rPr>
              <a:t>Q</a:t>
            </a:r>
            <a:r>
              <a:rPr sz="1500" spc="-10" dirty="0">
                <a:solidFill>
                  <a:srgbClr val="434343"/>
                </a:solidFill>
                <a:latin typeface="Corbel" panose="020B0503020204020204" pitchFamily="34" charset="0"/>
                <a:cs typeface="Microsoft Sans Serif"/>
              </a:rPr>
              <a:t>:</a:t>
            </a:r>
            <a:r>
              <a:rPr lang="en-US" sz="1500" spc="-10" dirty="0">
                <a:solidFill>
                  <a:srgbClr val="434343"/>
                </a:solidFill>
                <a:latin typeface="Corbel" panose="020B0503020204020204" pitchFamily="34" charset="0"/>
                <a:cs typeface="Microsoft Sans Serif"/>
              </a:rPr>
              <a:t> What is the sentiment of </a:t>
            </a:r>
            <a:r>
              <a:rPr sz="1500" spc="-15" dirty="0">
                <a:solidFill>
                  <a:srgbClr val="434343"/>
                </a:solidFill>
                <a:latin typeface="Corbel" panose="020B0503020204020204" pitchFamily="34" charset="0"/>
                <a:cs typeface="Microsoft Sans Serif"/>
              </a:rPr>
              <a:t> </a:t>
            </a:r>
            <a:r>
              <a:rPr sz="1500" spc="-5" dirty="0">
                <a:solidFill>
                  <a:srgbClr val="434343"/>
                </a:solidFill>
                <a:latin typeface="Courier New"/>
                <a:cs typeface="Courier New"/>
              </a:rPr>
              <a:t>&lt;x</a:t>
            </a:r>
            <a:r>
              <a:rPr sz="1500" dirty="0">
                <a:solidFill>
                  <a:srgbClr val="434343"/>
                </a:solidFill>
                <a:latin typeface="Courier New"/>
                <a:cs typeface="Courier New"/>
              </a:rPr>
              <a:t>&gt;</a:t>
            </a:r>
            <a:r>
              <a:rPr sz="1500" spc="85" dirty="0">
                <a:solidFill>
                  <a:srgbClr val="434343"/>
                </a:solidFill>
                <a:latin typeface="Corbel" panose="020B0503020204020204" pitchFamily="34" charset="0"/>
                <a:cs typeface="Microsoft Sans Serif"/>
              </a:rPr>
              <a:t>”</a:t>
            </a:r>
            <a:endParaRPr sz="1500" dirty="0">
              <a:latin typeface="Corbel" panose="020B0503020204020204" pitchFamily="34" charset="0"/>
              <a:cs typeface="Microsoft Sans Serif"/>
            </a:endParaRPr>
          </a:p>
          <a:p>
            <a:pPr marL="12700">
              <a:lnSpc>
                <a:spcPct val="100000"/>
              </a:lnSpc>
            </a:pPr>
            <a:r>
              <a:rPr sz="1500" spc="-90" dirty="0">
                <a:solidFill>
                  <a:srgbClr val="1155CC"/>
                </a:solidFill>
                <a:latin typeface="Corbel" panose="020B0503020204020204" pitchFamily="34" charset="0"/>
                <a:cs typeface="Trebuchet MS"/>
              </a:rPr>
              <a:t>V</a:t>
            </a:r>
            <a:r>
              <a:rPr sz="1500" spc="-75" dirty="0">
                <a:solidFill>
                  <a:srgbClr val="1155CC"/>
                </a:solidFill>
                <a:latin typeface="Corbel" panose="020B0503020204020204" pitchFamily="34" charset="0"/>
                <a:cs typeface="Trebuchet MS"/>
              </a:rPr>
              <a:t>erbalizer:</a:t>
            </a:r>
            <a:r>
              <a:rPr sz="1500" spc="-70" dirty="0">
                <a:solidFill>
                  <a:srgbClr val="1155CC"/>
                </a:solidFill>
                <a:latin typeface="Corbel" panose="020B0503020204020204" pitchFamily="34" charset="0"/>
                <a:cs typeface="Trebuchet MS"/>
              </a:rPr>
              <a:t> </a:t>
            </a:r>
            <a:r>
              <a:rPr sz="1500" spc="-75" dirty="0">
                <a:solidFill>
                  <a:srgbClr val="434343"/>
                </a:solidFill>
                <a:latin typeface="Corbel" panose="020B0503020204020204" pitchFamily="34" charset="0"/>
                <a:cs typeface="Microsoft Sans Serif"/>
              </a:rPr>
              <a:t>v(</a:t>
            </a:r>
            <a:r>
              <a:rPr sz="1500" spc="-5" dirty="0">
                <a:solidFill>
                  <a:srgbClr val="434343"/>
                </a:solidFill>
                <a:latin typeface="Courier New"/>
                <a:cs typeface="Courier New"/>
              </a:rPr>
              <a:t>&lt;x</a:t>
            </a:r>
            <a:r>
              <a:rPr sz="1500" dirty="0">
                <a:solidFill>
                  <a:srgbClr val="434343"/>
                </a:solidFill>
                <a:latin typeface="Courier New"/>
                <a:cs typeface="Courier New"/>
              </a:rPr>
              <a:t>&gt;</a:t>
            </a:r>
            <a:r>
              <a:rPr sz="1500" spc="-130" dirty="0">
                <a:solidFill>
                  <a:srgbClr val="434343"/>
                </a:solidFill>
                <a:latin typeface="Corbel" panose="020B0503020204020204" pitchFamily="34" charset="0"/>
                <a:cs typeface="Microsoft Sans Serif"/>
              </a:rPr>
              <a:t>)</a:t>
            </a:r>
            <a:r>
              <a:rPr sz="1500" spc="-15" dirty="0">
                <a:solidFill>
                  <a:srgbClr val="434343"/>
                </a:solidFill>
                <a:latin typeface="Corbel" panose="020B0503020204020204" pitchFamily="34" charset="0"/>
                <a:cs typeface="Microsoft Sans Serif"/>
              </a:rPr>
              <a:t> </a:t>
            </a:r>
            <a:r>
              <a:rPr sz="1500" spc="-130" dirty="0">
                <a:solidFill>
                  <a:srgbClr val="434343"/>
                </a:solidFill>
                <a:latin typeface="Corbel" panose="020B0503020204020204" pitchFamily="34" charset="0"/>
                <a:cs typeface="Microsoft Sans Serif"/>
              </a:rPr>
              <a:t>=</a:t>
            </a:r>
            <a:r>
              <a:rPr sz="1500" spc="-15" dirty="0">
                <a:solidFill>
                  <a:srgbClr val="434343"/>
                </a:solidFill>
                <a:latin typeface="Corbel" panose="020B0503020204020204" pitchFamily="34" charset="0"/>
                <a:cs typeface="Microsoft Sans Serif"/>
              </a:rPr>
              <a:t> </a:t>
            </a:r>
            <a:r>
              <a:rPr sz="1500" spc="-10" dirty="0">
                <a:solidFill>
                  <a:srgbClr val="434343"/>
                </a:solidFill>
                <a:latin typeface="Corbel" panose="020B0503020204020204" pitchFamily="34" charset="0"/>
                <a:cs typeface="Microsoft Sans Serif"/>
              </a:rPr>
              <a:t>“</a:t>
            </a:r>
            <a:r>
              <a:rPr lang="en-US" sz="1500" spc="-10" dirty="0">
                <a:solidFill>
                  <a:srgbClr val="434343"/>
                </a:solidFill>
                <a:latin typeface="Corbel" panose="020B0503020204020204" pitchFamily="34" charset="0"/>
                <a:cs typeface="Microsoft Sans Serif"/>
              </a:rPr>
              <a:t>A</a:t>
            </a:r>
            <a:r>
              <a:rPr sz="1500" spc="-10" dirty="0">
                <a:solidFill>
                  <a:srgbClr val="434343"/>
                </a:solidFill>
                <a:latin typeface="Corbel" panose="020B0503020204020204" pitchFamily="34" charset="0"/>
                <a:cs typeface="Microsoft Sans Serif"/>
              </a:rPr>
              <a:t>:</a:t>
            </a:r>
            <a:r>
              <a:rPr sz="1500" spc="-15" dirty="0">
                <a:solidFill>
                  <a:srgbClr val="434343"/>
                </a:solidFill>
                <a:latin typeface="Corbel" panose="020B0503020204020204" pitchFamily="34" charset="0"/>
                <a:cs typeface="Microsoft Sans Serif"/>
              </a:rPr>
              <a:t> </a:t>
            </a:r>
            <a:r>
              <a:rPr sz="1500" spc="-5" dirty="0">
                <a:solidFill>
                  <a:srgbClr val="434343"/>
                </a:solidFill>
                <a:latin typeface="Courier New"/>
                <a:cs typeface="Courier New"/>
              </a:rPr>
              <a:t>&lt;x</a:t>
            </a:r>
            <a:r>
              <a:rPr sz="1500" dirty="0">
                <a:solidFill>
                  <a:srgbClr val="434343"/>
                </a:solidFill>
                <a:latin typeface="Courier New"/>
                <a:cs typeface="Courier New"/>
              </a:rPr>
              <a:t>&gt;</a:t>
            </a:r>
            <a:r>
              <a:rPr sz="1500" spc="85" dirty="0">
                <a:solidFill>
                  <a:srgbClr val="434343"/>
                </a:solidFill>
                <a:latin typeface="Corbel" panose="020B0503020204020204" pitchFamily="34" charset="0"/>
                <a:cs typeface="Microsoft Sans Serif"/>
              </a:rPr>
              <a:t>”</a:t>
            </a:r>
            <a:endParaRPr lang="en-US" sz="1500" spc="85" dirty="0">
              <a:solidFill>
                <a:srgbClr val="434343"/>
              </a:solidFill>
              <a:latin typeface="Corbel" panose="020B0503020204020204" pitchFamily="34" charset="0"/>
              <a:cs typeface="Microsoft Sans Serif"/>
            </a:endParaRPr>
          </a:p>
        </p:txBody>
      </p:sp>
      <p:sp>
        <p:nvSpPr>
          <p:cNvPr id="24" name="Google Shape;138;g1501cc781cf_0_0">
            <a:extLst>
              <a:ext uri="{FF2B5EF4-FFF2-40B4-BE49-F238E27FC236}">
                <a16:creationId xmlns:a16="http://schemas.microsoft.com/office/drawing/2014/main" id="{38F677AD-DC56-1BE3-40D4-FF8372A80331}"/>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[Slide credit: </a:t>
            </a:r>
            <a:r>
              <a:rPr lang="en-US" sz="900" dirty="0">
                <a:latin typeface="Corbel"/>
                <a:ea typeface="Corbel"/>
                <a:cs typeface="Corbel"/>
                <a:sym typeface="Corbel"/>
              </a:rPr>
              <a:t>Eric Wallace</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4081051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084D-1C70-54A4-326E-E6358166227E}"/>
              </a:ext>
            </a:extLst>
          </p:cNvPr>
          <p:cNvSpPr>
            <a:spLocks noGrp="1"/>
          </p:cNvSpPr>
          <p:nvPr>
            <p:ph type="title"/>
          </p:nvPr>
        </p:nvSpPr>
        <p:spPr/>
        <p:txBody>
          <a:bodyPr>
            <a:normAutofit fontScale="90000"/>
          </a:bodyPr>
          <a:lstStyle/>
          <a:p>
            <a:r>
              <a:rPr lang="en-US" dirty="0"/>
              <a:t>In-Context Learning: Sensitivity to Encoding </a:t>
            </a:r>
          </a:p>
        </p:txBody>
      </p:sp>
      <p:pic>
        <p:nvPicPr>
          <p:cNvPr id="5" name="Content Placeholder 4" descr="Chart&#10;&#10;Description automatically generated">
            <a:extLst>
              <a:ext uri="{FF2B5EF4-FFF2-40B4-BE49-F238E27FC236}">
                <a16:creationId xmlns:a16="http://schemas.microsoft.com/office/drawing/2014/main" id="{9142580D-C598-C778-31D3-786AD887142C}"/>
              </a:ext>
            </a:extLst>
          </p:cNvPr>
          <p:cNvPicPr>
            <a:picLocks noGrp="1" noChangeAspect="1"/>
          </p:cNvPicPr>
          <p:nvPr>
            <p:ph idx="1"/>
          </p:nvPr>
        </p:nvPicPr>
        <p:blipFill>
          <a:blip r:embed="rId2"/>
          <a:stretch>
            <a:fillRect/>
          </a:stretch>
        </p:blipFill>
        <p:spPr>
          <a:xfrm>
            <a:off x="797228" y="1328436"/>
            <a:ext cx="7351515" cy="2873328"/>
          </a:xfrm>
        </p:spPr>
      </p:pic>
      <p:sp>
        <p:nvSpPr>
          <p:cNvPr id="6" name="object 7">
            <a:extLst>
              <a:ext uri="{FF2B5EF4-FFF2-40B4-BE49-F238E27FC236}">
                <a16:creationId xmlns:a16="http://schemas.microsoft.com/office/drawing/2014/main" id="{BCCD1D16-8A0D-6EC9-9B10-429D1C86772B}"/>
              </a:ext>
            </a:extLst>
          </p:cNvPr>
          <p:cNvSpPr txBox="1"/>
          <p:nvPr/>
        </p:nvSpPr>
        <p:spPr>
          <a:xfrm>
            <a:off x="1185862" y="486780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3"/>
              </a:rPr>
              <a:t>“Calibrate </a:t>
            </a:r>
            <a:r>
              <a:rPr sz="1250" spc="-5" dirty="0">
                <a:solidFill>
                  <a:schemeClr val="bg1">
                    <a:lumMod val="50000"/>
                  </a:schemeClr>
                </a:solidFill>
                <a:latin typeface="Corbel" panose="020B0503020204020204" pitchFamily="34" charset="0"/>
                <a:hlinkClick r:id="rId3"/>
              </a:rPr>
              <a:t>Before Use: Improving Few-Shot Performance of Language</a:t>
            </a:r>
            <a:r>
              <a:rPr sz="1250" spc="-45" dirty="0">
                <a:solidFill>
                  <a:schemeClr val="bg1">
                    <a:lumMod val="50000"/>
                  </a:schemeClr>
                </a:solidFill>
                <a:latin typeface="Corbel" panose="020B0503020204020204" pitchFamily="34" charset="0"/>
                <a:hlinkClick r:id="rId3"/>
              </a:rPr>
              <a:t> </a:t>
            </a:r>
            <a:r>
              <a:rPr sz="1250" dirty="0">
                <a:solidFill>
                  <a:schemeClr val="bg1">
                    <a:lumMod val="50000"/>
                  </a:schemeClr>
                </a:solidFill>
                <a:latin typeface="Corbel" panose="020B0503020204020204" pitchFamily="34" charset="0"/>
                <a:hlinkClick r:id="rId3"/>
              </a:rPr>
              <a:t>Models</a:t>
            </a:r>
            <a:r>
              <a:rPr lang="en-US" sz="1250" dirty="0">
                <a:solidFill>
                  <a:schemeClr val="bg1">
                    <a:lumMod val="50000"/>
                  </a:schemeClr>
                </a:solidFill>
                <a:latin typeface="Corbel" panose="020B0503020204020204" pitchFamily="34" charset="0"/>
                <a:hlinkClick r:id="rId3"/>
              </a:rPr>
              <a:t>.</a:t>
            </a:r>
            <a:r>
              <a:rPr sz="1250" dirty="0">
                <a:solidFill>
                  <a:schemeClr val="bg1">
                    <a:lumMod val="50000"/>
                  </a:schemeClr>
                </a:solidFill>
                <a:latin typeface="Corbel" panose="020B0503020204020204" pitchFamily="34" charset="0"/>
                <a:hlinkClick r:id="rId3"/>
              </a:rPr>
              <a:t>”</a:t>
            </a:r>
            <a:r>
              <a:rPr lang="en-US" sz="1250" dirty="0">
                <a:solidFill>
                  <a:schemeClr val="bg1">
                    <a:lumMod val="50000"/>
                  </a:schemeClr>
                </a:solidFill>
                <a:latin typeface="Corbel" panose="020B0503020204020204" pitchFamily="34" charset="0"/>
                <a:hlinkClick r:id="rId3"/>
              </a:rPr>
              <a:t> </a:t>
            </a:r>
            <a:r>
              <a:rPr lang="en-US" sz="1250" spc="-5" dirty="0">
                <a:solidFill>
                  <a:schemeClr val="bg1">
                    <a:lumMod val="50000"/>
                  </a:schemeClr>
                </a:solidFill>
                <a:uFill>
                  <a:solidFill>
                    <a:srgbClr val="FF5252"/>
                  </a:solidFill>
                </a:uFill>
                <a:latin typeface="Corbel" panose="020B0503020204020204" pitchFamily="34" charset="0"/>
                <a:hlinkClick r:id="rId3"/>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sp>
        <p:nvSpPr>
          <p:cNvPr id="7" name="Google Shape;138;g1501cc781cf_0_0">
            <a:extLst>
              <a:ext uri="{FF2B5EF4-FFF2-40B4-BE49-F238E27FC236}">
                <a16:creationId xmlns:a16="http://schemas.microsoft.com/office/drawing/2014/main" id="{7C9B0818-6BFA-D4D6-C55F-7E11EB995411}"/>
              </a:ext>
            </a:extLst>
          </p:cNvPr>
          <p:cNvSpPr txBox="1"/>
          <p:nvPr/>
        </p:nvSpPr>
        <p:spPr>
          <a:xfrm>
            <a:off x="6298025" y="-78218"/>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dirty="0">
                <a:latin typeface="Corbel"/>
                <a:ea typeface="Corbel"/>
                <a:cs typeface="Corbel"/>
                <a:sym typeface="Corbel"/>
              </a:rPr>
              <a:t>[Slide credit: Eric Wallace]</a:t>
            </a:r>
          </a:p>
        </p:txBody>
      </p:sp>
      <p:sp>
        <p:nvSpPr>
          <p:cNvPr id="9" name="TextBox 8">
            <a:extLst>
              <a:ext uri="{FF2B5EF4-FFF2-40B4-BE49-F238E27FC236}">
                <a16:creationId xmlns:a16="http://schemas.microsoft.com/office/drawing/2014/main" id="{5DB4FF01-C1D5-1263-3857-F4F5BB82190D}"/>
              </a:ext>
            </a:extLst>
          </p:cNvPr>
          <p:cNvSpPr txBox="1"/>
          <p:nvPr/>
        </p:nvSpPr>
        <p:spPr>
          <a:xfrm>
            <a:off x="0" y="4404102"/>
            <a:ext cx="9089813" cy="338554"/>
          </a:xfrm>
          <a:prstGeom prst="rect">
            <a:avLst/>
          </a:prstGeom>
          <a:noFill/>
        </p:spPr>
        <p:txBody>
          <a:bodyPr wrap="square">
            <a:spAutoFit/>
          </a:bodyPr>
          <a:lstStyle/>
          <a:p>
            <a:pPr algn="ctr"/>
            <a:r>
              <a:rPr lang="en-US" sz="1600" dirty="0">
                <a:latin typeface="Corbel" panose="020B0503020204020204" pitchFamily="34" charset="0"/>
              </a:rPr>
              <a:t>In-context learning is highly sensitive to prompt format (training sets and  patterns/verbalizers)</a:t>
            </a:r>
          </a:p>
        </p:txBody>
      </p:sp>
    </p:spTree>
    <p:extLst>
      <p:ext uri="{BB962C8B-B14F-4D97-AF65-F5344CB8AC3E}">
        <p14:creationId xmlns:p14="http://schemas.microsoft.com/office/powerpoint/2010/main" val="1354810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4BA7A0-A600-E8C8-8964-728D7A89C86C}"/>
              </a:ext>
            </a:extLst>
          </p:cNvPr>
          <p:cNvSpPr>
            <a:spLocks noGrp="1"/>
          </p:cNvSpPr>
          <p:nvPr>
            <p:ph idx="1"/>
          </p:nvPr>
        </p:nvSpPr>
        <p:spPr/>
        <p:txBody>
          <a:bodyPr/>
          <a:lstStyle/>
          <a:p>
            <a:endParaRPr lang="en-US"/>
          </a:p>
        </p:txBody>
      </p:sp>
      <p:grpSp>
        <p:nvGrpSpPr>
          <p:cNvPr id="3" name="object 3"/>
          <p:cNvGrpSpPr/>
          <p:nvPr/>
        </p:nvGrpSpPr>
        <p:grpSpPr>
          <a:xfrm>
            <a:off x="499337" y="4136287"/>
            <a:ext cx="1039494" cy="582295"/>
            <a:chOff x="499337" y="4136287"/>
            <a:chExt cx="1039494" cy="582295"/>
          </a:xfrm>
        </p:grpSpPr>
        <p:sp>
          <p:nvSpPr>
            <p:cNvPr id="4" name="object 4"/>
            <p:cNvSpPr/>
            <p:nvPr/>
          </p:nvSpPr>
          <p:spPr>
            <a:xfrm>
              <a:off x="504099" y="4141049"/>
              <a:ext cx="1029969" cy="572770"/>
            </a:xfrm>
            <a:custGeom>
              <a:avLst/>
              <a:gdLst/>
              <a:ahLst/>
              <a:cxnLst/>
              <a:rect l="l" t="t" r="r" b="b"/>
              <a:pathLst>
                <a:path w="1029969" h="572770">
                  <a:moveTo>
                    <a:pt x="934147" y="572699"/>
                  </a:moveTo>
                  <a:lnTo>
                    <a:pt x="95451" y="572699"/>
                  </a:lnTo>
                  <a:lnTo>
                    <a:pt x="58297" y="565198"/>
                  </a:lnTo>
                  <a:lnTo>
                    <a:pt x="27957" y="544742"/>
                  </a:lnTo>
                  <a:lnTo>
                    <a:pt x="7501" y="514402"/>
                  </a:lnTo>
                  <a:lnTo>
                    <a:pt x="0" y="477247"/>
                  </a:lnTo>
                  <a:lnTo>
                    <a:pt x="0" y="95451"/>
                  </a:ln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5" name="object 5"/>
            <p:cNvSpPr/>
            <p:nvPr/>
          </p:nvSpPr>
          <p:spPr>
            <a:xfrm>
              <a:off x="504099" y="4141049"/>
              <a:ext cx="1029969" cy="572770"/>
            </a:xfrm>
            <a:custGeom>
              <a:avLst/>
              <a:gdLst/>
              <a:ahLst/>
              <a:cxnLst/>
              <a:rect l="l" t="t" r="r" b="b"/>
              <a:pathLst>
                <a:path w="1029969" h="572770">
                  <a:moveTo>
                    <a:pt x="0" y="95451"/>
                  </a:move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lnTo>
                    <a:pt x="95451" y="572699"/>
                  </a:lnTo>
                  <a:lnTo>
                    <a:pt x="58297" y="565198"/>
                  </a:lnTo>
                  <a:lnTo>
                    <a:pt x="27957" y="544742"/>
                  </a:lnTo>
                  <a:lnTo>
                    <a:pt x="7501" y="514402"/>
                  </a:lnTo>
                  <a:lnTo>
                    <a:pt x="0" y="477247"/>
                  </a:lnTo>
                  <a:lnTo>
                    <a:pt x="0" y="95451"/>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6" name="object 6"/>
          <p:cNvSpPr txBox="1"/>
          <p:nvPr/>
        </p:nvSpPr>
        <p:spPr>
          <a:xfrm>
            <a:off x="632770" y="4237661"/>
            <a:ext cx="772795" cy="347275"/>
          </a:xfrm>
          <a:prstGeom prst="rect">
            <a:avLst/>
          </a:prstGeom>
        </p:spPr>
        <p:txBody>
          <a:bodyPr vert="horz" wrap="square" lIns="0" tIns="8890" rIns="0" bIns="0" rtlCol="0">
            <a:spAutoFit/>
          </a:bodyPr>
          <a:lstStyle/>
          <a:p>
            <a:pPr marL="302260" marR="5080" indent="-290195">
              <a:lnSpc>
                <a:spcPct val="102299"/>
              </a:lnSpc>
              <a:spcBef>
                <a:spcPts val="70"/>
              </a:spcBef>
            </a:pPr>
            <a:r>
              <a:rPr sz="1100" spc="-10" dirty="0">
                <a:latin typeface="Corbel" panose="020B0503020204020204" pitchFamily="34" charset="0"/>
              </a:rPr>
              <a:t>Training</a:t>
            </a:r>
            <a:r>
              <a:rPr sz="1100" dirty="0">
                <a:latin typeface="Corbel" panose="020B0503020204020204" pitchFamily="34" charset="0"/>
              </a:rPr>
              <a:t> </a:t>
            </a:r>
            <a:r>
              <a:rPr sz="1100" spc="-25" dirty="0">
                <a:latin typeface="Corbel" panose="020B0503020204020204" pitchFamily="34" charset="0"/>
              </a:rPr>
              <a:t>Set #1</a:t>
            </a:r>
            <a:endParaRPr sz="1100" dirty="0">
              <a:latin typeface="Corbel" panose="020B0503020204020204" pitchFamily="34" charset="0"/>
            </a:endParaRPr>
          </a:p>
        </p:txBody>
      </p:sp>
      <p:sp>
        <p:nvSpPr>
          <p:cNvPr id="11" name="Title 40">
            <a:extLst>
              <a:ext uri="{FF2B5EF4-FFF2-40B4-BE49-F238E27FC236}">
                <a16:creationId xmlns:a16="http://schemas.microsoft.com/office/drawing/2014/main" id="{3E7187D1-B525-F3BA-6699-EC69A4484194}"/>
              </a:ext>
            </a:extLst>
          </p:cNvPr>
          <p:cNvSpPr>
            <a:spLocks noGrp="1"/>
          </p:cNvSpPr>
          <p:nvPr>
            <p:ph type="title"/>
          </p:nvPr>
        </p:nvSpPr>
        <p:spPr>
          <a:xfrm>
            <a:off x="311700" y="445025"/>
            <a:ext cx="8520600" cy="572700"/>
          </a:xfrm>
        </p:spPr>
        <p:txBody>
          <a:bodyPr>
            <a:normAutofit fontScale="90000"/>
          </a:bodyPr>
          <a:lstStyle/>
          <a:p>
            <a:r>
              <a:rPr lang="en-US" dirty="0"/>
              <a:t>In-Context Learning: Sensitivity to Demo. Permutations </a:t>
            </a:r>
          </a:p>
        </p:txBody>
      </p:sp>
      <p:sp>
        <p:nvSpPr>
          <p:cNvPr id="12" name="Google Shape;138;g1501cc781cf_0_0">
            <a:extLst>
              <a:ext uri="{FF2B5EF4-FFF2-40B4-BE49-F238E27FC236}">
                <a16:creationId xmlns:a16="http://schemas.microsoft.com/office/drawing/2014/main" id="{16C42C55-2C90-CBE8-FEC8-4CCB352A4E98}"/>
              </a:ext>
            </a:extLst>
          </p:cNvPr>
          <p:cNvSpPr txBox="1"/>
          <p:nvPr/>
        </p:nvSpPr>
        <p:spPr>
          <a:xfrm>
            <a:off x="6298025" y="-78218"/>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dirty="0">
                <a:latin typeface="Corbel"/>
                <a:ea typeface="Corbel"/>
                <a:cs typeface="Corbel"/>
                <a:sym typeface="Corbel"/>
              </a:rPr>
              <a:t>[Slide credit: Eric Wallace]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8FD913A-BA7C-E3CF-27EA-7B4E544CBCE1}"/>
              </a:ext>
            </a:extLst>
          </p:cNvPr>
          <p:cNvSpPr>
            <a:spLocks noGrp="1"/>
          </p:cNvSpPr>
          <p:nvPr>
            <p:ph idx="1"/>
          </p:nvPr>
        </p:nvSpPr>
        <p:spPr/>
        <p:txBody>
          <a:bodyPr/>
          <a:lstStyle/>
          <a:p>
            <a:endParaRPr lang="en-US"/>
          </a:p>
        </p:txBody>
      </p:sp>
      <p:grpSp>
        <p:nvGrpSpPr>
          <p:cNvPr id="3" name="object 3"/>
          <p:cNvGrpSpPr/>
          <p:nvPr/>
        </p:nvGrpSpPr>
        <p:grpSpPr>
          <a:xfrm>
            <a:off x="499337" y="4136287"/>
            <a:ext cx="1039494" cy="582295"/>
            <a:chOff x="499337" y="4136287"/>
            <a:chExt cx="1039494" cy="582295"/>
          </a:xfrm>
        </p:grpSpPr>
        <p:sp>
          <p:nvSpPr>
            <p:cNvPr id="4" name="object 4"/>
            <p:cNvSpPr/>
            <p:nvPr/>
          </p:nvSpPr>
          <p:spPr>
            <a:xfrm>
              <a:off x="504099" y="4141049"/>
              <a:ext cx="1029969" cy="572770"/>
            </a:xfrm>
            <a:custGeom>
              <a:avLst/>
              <a:gdLst/>
              <a:ahLst/>
              <a:cxnLst/>
              <a:rect l="l" t="t" r="r" b="b"/>
              <a:pathLst>
                <a:path w="1029969" h="572770">
                  <a:moveTo>
                    <a:pt x="934147" y="572699"/>
                  </a:moveTo>
                  <a:lnTo>
                    <a:pt x="95451" y="572699"/>
                  </a:lnTo>
                  <a:lnTo>
                    <a:pt x="58297" y="565198"/>
                  </a:lnTo>
                  <a:lnTo>
                    <a:pt x="27957" y="544742"/>
                  </a:lnTo>
                  <a:lnTo>
                    <a:pt x="7501" y="514402"/>
                  </a:lnTo>
                  <a:lnTo>
                    <a:pt x="0" y="477247"/>
                  </a:lnTo>
                  <a:lnTo>
                    <a:pt x="0" y="95451"/>
                  </a:ln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5" name="object 5"/>
            <p:cNvSpPr/>
            <p:nvPr/>
          </p:nvSpPr>
          <p:spPr>
            <a:xfrm>
              <a:off x="504099" y="4141049"/>
              <a:ext cx="1029969" cy="572770"/>
            </a:xfrm>
            <a:custGeom>
              <a:avLst/>
              <a:gdLst/>
              <a:ahLst/>
              <a:cxnLst/>
              <a:rect l="l" t="t" r="r" b="b"/>
              <a:pathLst>
                <a:path w="1029969" h="572770">
                  <a:moveTo>
                    <a:pt x="0" y="95451"/>
                  </a:move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lnTo>
                    <a:pt x="95451" y="572699"/>
                  </a:lnTo>
                  <a:lnTo>
                    <a:pt x="58297" y="565198"/>
                  </a:lnTo>
                  <a:lnTo>
                    <a:pt x="27957" y="544742"/>
                  </a:lnTo>
                  <a:lnTo>
                    <a:pt x="7501" y="514402"/>
                  </a:lnTo>
                  <a:lnTo>
                    <a:pt x="0" y="477247"/>
                  </a:lnTo>
                  <a:lnTo>
                    <a:pt x="0" y="95451"/>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6" name="object 6"/>
          <p:cNvSpPr txBox="1"/>
          <p:nvPr/>
        </p:nvSpPr>
        <p:spPr>
          <a:xfrm>
            <a:off x="632770" y="4237661"/>
            <a:ext cx="772795" cy="347275"/>
          </a:xfrm>
          <a:prstGeom prst="rect">
            <a:avLst/>
          </a:prstGeom>
        </p:spPr>
        <p:txBody>
          <a:bodyPr vert="horz" wrap="square" lIns="0" tIns="8890" rIns="0" bIns="0" rtlCol="0">
            <a:spAutoFit/>
          </a:bodyPr>
          <a:lstStyle/>
          <a:p>
            <a:pPr marL="302260" marR="5080" indent="-290195">
              <a:lnSpc>
                <a:spcPct val="102299"/>
              </a:lnSpc>
              <a:spcBef>
                <a:spcPts val="70"/>
              </a:spcBef>
            </a:pPr>
            <a:r>
              <a:rPr sz="1100" spc="-10" dirty="0">
                <a:latin typeface="Corbel" panose="020B0503020204020204" pitchFamily="34" charset="0"/>
              </a:rPr>
              <a:t>Training</a:t>
            </a:r>
            <a:r>
              <a:rPr sz="1100" dirty="0">
                <a:latin typeface="Corbel" panose="020B0503020204020204" pitchFamily="34" charset="0"/>
              </a:rPr>
              <a:t> </a:t>
            </a:r>
            <a:r>
              <a:rPr sz="1100" spc="-25" dirty="0">
                <a:latin typeface="Corbel" panose="020B0503020204020204" pitchFamily="34" charset="0"/>
              </a:rPr>
              <a:t>Set #1</a:t>
            </a:r>
            <a:endParaRPr sz="1100" dirty="0">
              <a:latin typeface="Corbel" panose="020B0503020204020204" pitchFamily="34" charset="0"/>
            </a:endParaRPr>
          </a:p>
        </p:txBody>
      </p:sp>
      <p:sp>
        <p:nvSpPr>
          <p:cNvPr id="7" name="object 7"/>
          <p:cNvSpPr/>
          <p:nvPr/>
        </p:nvSpPr>
        <p:spPr>
          <a:xfrm>
            <a:off x="394059" y="2791249"/>
            <a:ext cx="92075" cy="984250"/>
          </a:xfrm>
          <a:custGeom>
            <a:avLst/>
            <a:gdLst/>
            <a:ahLst/>
            <a:cxnLst/>
            <a:rect l="l" t="t" r="r" b="b"/>
            <a:pathLst>
              <a:path w="92075" h="984250">
                <a:moveTo>
                  <a:pt x="91499" y="983699"/>
                </a:moveTo>
                <a:lnTo>
                  <a:pt x="55884" y="983100"/>
                </a:lnTo>
                <a:lnTo>
                  <a:pt x="26799" y="981466"/>
                </a:lnTo>
                <a:lnTo>
                  <a:pt x="7190" y="979043"/>
                </a:lnTo>
                <a:lnTo>
                  <a:pt x="0" y="976075"/>
                </a:lnTo>
                <a:lnTo>
                  <a:pt x="0" y="7624"/>
                </a:lnTo>
                <a:lnTo>
                  <a:pt x="40735" y="1281"/>
                </a:lnTo>
                <a:lnTo>
                  <a:pt x="73565" y="147"/>
                </a:lnTo>
                <a:lnTo>
                  <a:pt x="91499" y="0"/>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aphicFrame>
        <p:nvGraphicFramePr>
          <p:cNvPr id="8" name="object 8"/>
          <p:cNvGraphicFramePr>
            <a:graphicFrameLocks noGrp="1"/>
          </p:cNvGraphicFramePr>
          <p:nvPr/>
        </p:nvGraphicFramePr>
        <p:xfrm>
          <a:off x="503697" y="2847486"/>
          <a:ext cx="1029335" cy="868680"/>
        </p:xfrm>
        <a:graphic>
          <a:graphicData uri="http://schemas.openxmlformats.org/drawingml/2006/table">
            <a:tbl>
              <a:tblPr firstRow="1" bandRow="1">
                <a:tableStyleId>{2D5ABB26-0587-4C30-8999-92F81FD0307C}</a:tableStyleId>
              </a:tblPr>
              <a:tblGrid>
                <a:gridCol w="1029335">
                  <a:extLst>
                    <a:ext uri="{9D8B030D-6E8A-4147-A177-3AD203B41FA5}">
                      <a16:colId xmlns:a16="http://schemas.microsoft.com/office/drawing/2014/main" val="20000"/>
                    </a:ext>
                  </a:extLst>
                </a:gridCol>
              </a:tblGrid>
              <a:tr h="205740">
                <a:tc>
                  <a:txBody>
                    <a:bodyPr/>
                    <a:lstStyle/>
                    <a:p>
                      <a:pPr algn="ctr">
                        <a:lnSpc>
                          <a:spcPct val="100000"/>
                        </a:lnSpc>
                        <a:spcBef>
                          <a:spcPts val="8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#1</a:t>
                      </a:r>
                      <a:endParaRPr sz="1000" b="0" i="0" dirty="0">
                        <a:latin typeface="Corbel" panose="020B0503020204020204" pitchFamily="34" charset="0"/>
                        <a:cs typeface="Arial"/>
                      </a:endParaRPr>
                    </a:p>
                  </a:txBody>
                  <a:tcPr marL="0" marR="0" marT="1016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F4CCCC"/>
                    </a:solidFill>
                  </a:tcPr>
                </a:tc>
                <a:extLst>
                  <a:ext uri="{0D108BD9-81ED-4DB2-BD59-A6C34878D82A}">
                    <a16:rowId xmlns:a16="http://schemas.microsoft.com/office/drawing/2014/main" val="10000"/>
                  </a:ext>
                </a:extLst>
              </a:tr>
              <a:tr h="228600">
                <a:tc>
                  <a:txBody>
                    <a:bodyPr/>
                    <a:lstStyle/>
                    <a:p>
                      <a:pPr algn="ctr">
                        <a:lnSpc>
                          <a:spcPct val="100000"/>
                        </a:lnSpc>
                        <a:spcBef>
                          <a:spcPts val="26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#2</a:t>
                      </a:r>
                      <a:endParaRPr sz="1000" b="0" i="0" dirty="0">
                        <a:latin typeface="Corbel" panose="020B0503020204020204" pitchFamily="34" charset="0"/>
                        <a:cs typeface="Arial"/>
                      </a:endParaRPr>
                    </a:p>
                  </a:txBody>
                  <a:tcPr marL="0" marR="0" marT="3302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FCE4CD"/>
                    </a:solidFill>
                  </a:tcPr>
                </a:tc>
                <a:extLst>
                  <a:ext uri="{0D108BD9-81ED-4DB2-BD59-A6C34878D82A}">
                    <a16:rowId xmlns:a16="http://schemas.microsoft.com/office/drawing/2014/main" val="10001"/>
                  </a:ext>
                </a:extLst>
              </a:tr>
              <a:tr h="228600">
                <a:tc>
                  <a:txBody>
                    <a:bodyPr/>
                    <a:lstStyle/>
                    <a:p>
                      <a:pPr algn="ctr">
                        <a:lnSpc>
                          <a:spcPct val="100000"/>
                        </a:lnSpc>
                        <a:spcBef>
                          <a:spcPts val="26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#3</a:t>
                      </a:r>
                      <a:endParaRPr sz="1000" b="0" i="0" dirty="0">
                        <a:latin typeface="Corbel" panose="020B0503020204020204" pitchFamily="34" charset="0"/>
                        <a:cs typeface="Arial"/>
                      </a:endParaRPr>
                    </a:p>
                  </a:txBody>
                  <a:tcPr marL="0" marR="0" marT="3302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D9EAD3"/>
                    </a:solidFill>
                  </a:tcPr>
                </a:tc>
                <a:extLst>
                  <a:ext uri="{0D108BD9-81ED-4DB2-BD59-A6C34878D82A}">
                    <a16:rowId xmlns:a16="http://schemas.microsoft.com/office/drawing/2014/main" val="10002"/>
                  </a:ext>
                </a:extLst>
              </a:tr>
              <a:tr h="205740">
                <a:tc>
                  <a:txBody>
                    <a:bodyPr/>
                    <a:lstStyle/>
                    <a:p>
                      <a:pPr algn="ctr">
                        <a:lnSpc>
                          <a:spcPct val="100000"/>
                        </a:lnSpc>
                        <a:spcBef>
                          <a:spcPts val="259"/>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#4</a:t>
                      </a:r>
                      <a:endParaRPr sz="1000" b="0" i="0" dirty="0">
                        <a:latin typeface="Corbel" panose="020B0503020204020204" pitchFamily="34" charset="0"/>
                        <a:cs typeface="Arial"/>
                      </a:endParaRPr>
                    </a:p>
                  </a:txBody>
                  <a:tcPr marL="0" marR="0" marT="33019"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9" name="object 9"/>
          <p:cNvSpPr/>
          <p:nvPr/>
        </p:nvSpPr>
        <p:spPr>
          <a:xfrm>
            <a:off x="393850" y="2791249"/>
            <a:ext cx="1250315" cy="1365250"/>
          </a:xfrm>
          <a:custGeom>
            <a:avLst/>
            <a:gdLst/>
            <a:ahLst/>
            <a:cxnLst/>
            <a:rect l="l" t="t" r="r" b="b"/>
            <a:pathLst>
              <a:path w="1250314" h="1365250">
                <a:moveTo>
                  <a:pt x="0" y="1006572"/>
                </a:moveTo>
                <a:lnTo>
                  <a:pt x="125399" y="1365072"/>
                </a:lnTo>
              </a:path>
              <a:path w="1250314" h="1365250">
                <a:moveTo>
                  <a:pt x="1158398" y="983699"/>
                </a:moveTo>
                <a:lnTo>
                  <a:pt x="1194014" y="983100"/>
                </a:lnTo>
                <a:lnTo>
                  <a:pt x="1223098" y="981466"/>
                </a:lnTo>
                <a:lnTo>
                  <a:pt x="1242708" y="979043"/>
                </a:lnTo>
                <a:lnTo>
                  <a:pt x="1249898" y="976075"/>
                </a:lnTo>
                <a:lnTo>
                  <a:pt x="1249898" y="7624"/>
                </a:lnTo>
                <a:lnTo>
                  <a:pt x="1209162" y="1281"/>
                </a:lnTo>
                <a:lnTo>
                  <a:pt x="1176332" y="147"/>
                </a:lnTo>
                <a:lnTo>
                  <a:pt x="1158398" y="0"/>
                </a:lnTo>
              </a:path>
              <a:path w="1250314" h="1365250">
                <a:moveTo>
                  <a:pt x="1245520" y="1006572"/>
                </a:moveTo>
                <a:lnTo>
                  <a:pt x="1120120" y="1365072"/>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sp>
        <p:nvSpPr>
          <p:cNvPr id="13" name="Title 40">
            <a:extLst>
              <a:ext uri="{FF2B5EF4-FFF2-40B4-BE49-F238E27FC236}">
                <a16:creationId xmlns:a16="http://schemas.microsoft.com/office/drawing/2014/main" id="{B7DEDB93-8B19-155C-6E73-32DAC877963B}"/>
              </a:ext>
            </a:extLst>
          </p:cNvPr>
          <p:cNvSpPr>
            <a:spLocks noGrp="1"/>
          </p:cNvSpPr>
          <p:nvPr>
            <p:ph type="title"/>
          </p:nvPr>
        </p:nvSpPr>
        <p:spPr>
          <a:xfrm>
            <a:off x="311700" y="445025"/>
            <a:ext cx="8520600" cy="572700"/>
          </a:xfrm>
        </p:spPr>
        <p:txBody>
          <a:bodyPr>
            <a:normAutofit fontScale="90000"/>
          </a:bodyPr>
          <a:lstStyle/>
          <a:p>
            <a:r>
              <a:rPr lang="en-US" dirty="0"/>
              <a:t>In-Context Learning: Sensitivity to Demo. Permutations </a:t>
            </a:r>
          </a:p>
        </p:txBody>
      </p:sp>
      <p:sp>
        <p:nvSpPr>
          <p:cNvPr id="14" name="Google Shape;138;g1501cc781cf_0_0">
            <a:extLst>
              <a:ext uri="{FF2B5EF4-FFF2-40B4-BE49-F238E27FC236}">
                <a16:creationId xmlns:a16="http://schemas.microsoft.com/office/drawing/2014/main" id="{7F2A2B62-2241-9618-7304-15384F5EC71E}"/>
              </a:ext>
            </a:extLst>
          </p:cNvPr>
          <p:cNvSpPr txBox="1"/>
          <p:nvPr/>
        </p:nvSpPr>
        <p:spPr>
          <a:xfrm>
            <a:off x="6298025" y="-78218"/>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dirty="0">
                <a:latin typeface="Corbel"/>
                <a:ea typeface="Corbel"/>
                <a:cs typeface="Corbel"/>
                <a:sym typeface="Corbel"/>
              </a:rPr>
              <a:t>[Slide credit: Eric Wallace]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30">
            <a:extLst>
              <a:ext uri="{FF2B5EF4-FFF2-40B4-BE49-F238E27FC236}">
                <a16:creationId xmlns:a16="http://schemas.microsoft.com/office/drawing/2014/main" id="{471C9950-E256-A59A-2515-E40DC1251BC8}"/>
              </a:ext>
            </a:extLst>
          </p:cNvPr>
          <p:cNvSpPr>
            <a:spLocks noGrp="1"/>
          </p:cNvSpPr>
          <p:nvPr>
            <p:ph idx="1"/>
          </p:nvPr>
        </p:nvSpPr>
        <p:spPr/>
        <p:txBody>
          <a:bodyPr/>
          <a:lstStyle/>
          <a:p>
            <a:endParaRPr lang="en-US"/>
          </a:p>
        </p:txBody>
      </p:sp>
      <p:grpSp>
        <p:nvGrpSpPr>
          <p:cNvPr id="3" name="object 3"/>
          <p:cNvGrpSpPr/>
          <p:nvPr/>
        </p:nvGrpSpPr>
        <p:grpSpPr>
          <a:xfrm>
            <a:off x="499337" y="4136287"/>
            <a:ext cx="1039494" cy="582295"/>
            <a:chOff x="499337" y="4136287"/>
            <a:chExt cx="1039494" cy="582295"/>
          </a:xfrm>
        </p:grpSpPr>
        <p:sp>
          <p:nvSpPr>
            <p:cNvPr id="4" name="object 4"/>
            <p:cNvSpPr/>
            <p:nvPr/>
          </p:nvSpPr>
          <p:spPr>
            <a:xfrm>
              <a:off x="504099" y="4141049"/>
              <a:ext cx="1029969" cy="572770"/>
            </a:xfrm>
            <a:custGeom>
              <a:avLst/>
              <a:gdLst/>
              <a:ahLst/>
              <a:cxnLst/>
              <a:rect l="l" t="t" r="r" b="b"/>
              <a:pathLst>
                <a:path w="1029969" h="572770">
                  <a:moveTo>
                    <a:pt x="934147" y="572699"/>
                  </a:moveTo>
                  <a:lnTo>
                    <a:pt x="95451" y="572699"/>
                  </a:lnTo>
                  <a:lnTo>
                    <a:pt x="58297" y="565198"/>
                  </a:lnTo>
                  <a:lnTo>
                    <a:pt x="27957" y="544742"/>
                  </a:lnTo>
                  <a:lnTo>
                    <a:pt x="7501" y="514402"/>
                  </a:lnTo>
                  <a:lnTo>
                    <a:pt x="0" y="477247"/>
                  </a:lnTo>
                  <a:lnTo>
                    <a:pt x="0" y="95451"/>
                  </a:ln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5" name="object 5"/>
            <p:cNvSpPr/>
            <p:nvPr/>
          </p:nvSpPr>
          <p:spPr>
            <a:xfrm>
              <a:off x="504099" y="4141049"/>
              <a:ext cx="1029969" cy="572770"/>
            </a:xfrm>
            <a:custGeom>
              <a:avLst/>
              <a:gdLst/>
              <a:ahLst/>
              <a:cxnLst/>
              <a:rect l="l" t="t" r="r" b="b"/>
              <a:pathLst>
                <a:path w="1029969" h="572770">
                  <a:moveTo>
                    <a:pt x="0" y="95451"/>
                  </a:move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lnTo>
                    <a:pt x="95451" y="572699"/>
                  </a:lnTo>
                  <a:lnTo>
                    <a:pt x="58297" y="565198"/>
                  </a:lnTo>
                  <a:lnTo>
                    <a:pt x="27957" y="544742"/>
                  </a:lnTo>
                  <a:lnTo>
                    <a:pt x="7501" y="514402"/>
                  </a:lnTo>
                  <a:lnTo>
                    <a:pt x="0" y="477247"/>
                  </a:lnTo>
                  <a:lnTo>
                    <a:pt x="0" y="95451"/>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6" name="object 6"/>
          <p:cNvSpPr txBox="1"/>
          <p:nvPr/>
        </p:nvSpPr>
        <p:spPr>
          <a:xfrm>
            <a:off x="632770" y="4237661"/>
            <a:ext cx="772795" cy="347275"/>
          </a:xfrm>
          <a:prstGeom prst="rect">
            <a:avLst/>
          </a:prstGeom>
        </p:spPr>
        <p:txBody>
          <a:bodyPr vert="horz" wrap="square" lIns="0" tIns="8890" rIns="0" bIns="0" rtlCol="0">
            <a:spAutoFit/>
          </a:bodyPr>
          <a:lstStyle/>
          <a:p>
            <a:pPr marL="302260" marR="5080" indent="-290195">
              <a:lnSpc>
                <a:spcPct val="102299"/>
              </a:lnSpc>
              <a:spcBef>
                <a:spcPts val="70"/>
              </a:spcBef>
            </a:pPr>
            <a:r>
              <a:rPr sz="1100" spc="-10" dirty="0">
                <a:latin typeface="Corbel" panose="020B0503020204020204" pitchFamily="34" charset="0"/>
              </a:rPr>
              <a:t>Training</a:t>
            </a:r>
            <a:r>
              <a:rPr sz="1100" dirty="0">
                <a:latin typeface="Corbel" panose="020B0503020204020204" pitchFamily="34" charset="0"/>
              </a:rPr>
              <a:t> </a:t>
            </a:r>
            <a:r>
              <a:rPr sz="1100" spc="-25" dirty="0">
                <a:latin typeface="Corbel" panose="020B0503020204020204" pitchFamily="34" charset="0"/>
              </a:rPr>
              <a:t>Set #1</a:t>
            </a:r>
            <a:endParaRPr sz="1100" dirty="0">
              <a:latin typeface="Corbel" panose="020B0503020204020204" pitchFamily="34" charset="0"/>
            </a:endParaRPr>
          </a:p>
        </p:txBody>
      </p:sp>
      <p:sp>
        <p:nvSpPr>
          <p:cNvPr id="7" name="object 7"/>
          <p:cNvSpPr/>
          <p:nvPr/>
        </p:nvSpPr>
        <p:spPr>
          <a:xfrm>
            <a:off x="394059" y="2791249"/>
            <a:ext cx="92075" cy="984250"/>
          </a:xfrm>
          <a:custGeom>
            <a:avLst/>
            <a:gdLst/>
            <a:ahLst/>
            <a:cxnLst/>
            <a:rect l="l" t="t" r="r" b="b"/>
            <a:pathLst>
              <a:path w="92075" h="984250">
                <a:moveTo>
                  <a:pt x="91499" y="983699"/>
                </a:moveTo>
                <a:lnTo>
                  <a:pt x="55884" y="983100"/>
                </a:lnTo>
                <a:lnTo>
                  <a:pt x="26799" y="981466"/>
                </a:lnTo>
                <a:lnTo>
                  <a:pt x="7190" y="979043"/>
                </a:lnTo>
                <a:lnTo>
                  <a:pt x="0" y="976075"/>
                </a:lnTo>
                <a:lnTo>
                  <a:pt x="0" y="7624"/>
                </a:lnTo>
                <a:lnTo>
                  <a:pt x="40735" y="1281"/>
                </a:lnTo>
                <a:lnTo>
                  <a:pt x="73565" y="147"/>
                </a:lnTo>
                <a:lnTo>
                  <a:pt x="91499" y="0"/>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aphicFrame>
        <p:nvGraphicFramePr>
          <p:cNvPr id="8" name="object 8"/>
          <p:cNvGraphicFramePr>
            <a:graphicFrameLocks noGrp="1"/>
          </p:cNvGraphicFramePr>
          <p:nvPr/>
        </p:nvGraphicFramePr>
        <p:xfrm>
          <a:off x="503697" y="2847486"/>
          <a:ext cx="1029335" cy="868680"/>
        </p:xfrm>
        <a:graphic>
          <a:graphicData uri="http://schemas.openxmlformats.org/drawingml/2006/table">
            <a:tbl>
              <a:tblPr firstRow="1" bandRow="1">
                <a:tableStyleId>{2D5ABB26-0587-4C30-8999-92F81FD0307C}</a:tableStyleId>
              </a:tblPr>
              <a:tblGrid>
                <a:gridCol w="1029335">
                  <a:extLst>
                    <a:ext uri="{9D8B030D-6E8A-4147-A177-3AD203B41FA5}">
                      <a16:colId xmlns:a16="http://schemas.microsoft.com/office/drawing/2014/main" val="20000"/>
                    </a:ext>
                  </a:extLst>
                </a:gridCol>
              </a:tblGrid>
              <a:tr h="205740">
                <a:tc>
                  <a:txBody>
                    <a:bodyPr/>
                    <a:lstStyle/>
                    <a:p>
                      <a:pPr algn="ctr">
                        <a:lnSpc>
                          <a:spcPct val="100000"/>
                        </a:lnSpc>
                        <a:spcBef>
                          <a:spcPts val="8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#1</a:t>
                      </a:r>
                      <a:endParaRPr sz="1000" b="0" i="0" dirty="0">
                        <a:latin typeface="Corbel" panose="020B0503020204020204" pitchFamily="34" charset="0"/>
                        <a:cs typeface="Arial"/>
                      </a:endParaRPr>
                    </a:p>
                  </a:txBody>
                  <a:tcPr marL="0" marR="0" marT="1016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F4CCCC"/>
                    </a:solidFill>
                  </a:tcPr>
                </a:tc>
                <a:extLst>
                  <a:ext uri="{0D108BD9-81ED-4DB2-BD59-A6C34878D82A}">
                    <a16:rowId xmlns:a16="http://schemas.microsoft.com/office/drawing/2014/main" val="10000"/>
                  </a:ext>
                </a:extLst>
              </a:tr>
              <a:tr h="228600">
                <a:tc>
                  <a:txBody>
                    <a:bodyPr/>
                    <a:lstStyle/>
                    <a:p>
                      <a:pPr algn="ctr">
                        <a:lnSpc>
                          <a:spcPct val="100000"/>
                        </a:lnSpc>
                        <a:spcBef>
                          <a:spcPts val="26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#2</a:t>
                      </a:r>
                      <a:endParaRPr sz="1000" b="0" i="0" dirty="0">
                        <a:latin typeface="Corbel" panose="020B0503020204020204" pitchFamily="34" charset="0"/>
                        <a:cs typeface="Arial"/>
                      </a:endParaRPr>
                    </a:p>
                  </a:txBody>
                  <a:tcPr marL="0" marR="0" marT="3302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FCE4CD"/>
                    </a:solidFill>
                  </a:tcPr>
                </a:tc>
                <a:extLst>
                  <a:ext uri="{0D108BD9-81ED-4DB2-BD59-A6C34878D82A}">
                    <a16:rowId xmlns:a16="http://schemas.microsoft.com/office/drawing/2014/main" val="10001"/>
                  </a:ext>
                </a:extLst>
              </a:tr>
              <a:tr h="228600">
                <a:tc>
                  <a:txBody>
                    <a:bodyPr/>
                    <a:lstStyle/>
                    <a:p>
                      <a:pPr algn="ctr">
                        <a:lnSpc>
                          <a:spcPct val="100000"/>
                        </a:lnSpc>
                        <a:spcBef>
                          <a:spcPts val="26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#3</a:t>
                      </a:r>
                      <a:endParaRPr sz="1000" b="0" i="0" dirty="0">
                        <a:latin typeface="Corbel" panose="020B0503020204020204" pitchFamily="34" charset="0"/>
                        <a:cs typeface="Arial"/>
                      </a:endParaRPr>
                    </a:p>
                  </a:txBody>
                  <a:tcPr marL="0" marR="0" marT="3302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D9EAD3"/>
                    </a:solidFill>
                  </a:tcPr>
                </a:tc>
                <a:extLst>
                  <a:ext uri="{0D108BD9-81ED-4DB2-BD59-A6C34878D82A}">
                    <a16:rowId xmlns:a16="http://schemas.microsoft.com/office/drawing/2014/main" val="10002"/>
                  </a:ext>
                </a:extLst>
              </a:tr>
              <a:tr h="205740">
                <a:tc>
                  <a:txBody>
                    <a:bodyPr/>
                    <a:lstStyle/>
                    <a:p>
                      <a:pPr algn="ctr">
                        <a:lnSpc>
                          <a:spcPct val="100000"/>
                        </a:lnSpc>
                        <a:spcBef>
                          <a:spcPts val="259"/>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#4</a:t>
                      </a:r>
                      <a:endParaRPr sz="1000" b="0" i="0" dirty="0">
                        <a:latin typeface="Corbel" panose="020B0503020204020204" pitchFamily="34" charset="0"/>
                        <a:cs typeface="Arial"/>
                      </a:endParaRPr>
                    </a:p>
                  </a:txBody>
                  <a:tcPr marL="0" marR="0" marT="33019"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9" name="object 9"/>
          <p:cNvSpPr/>
          <p:nvPr/>
        </p:nvSpPr>
        <p:spPr>
          <a:xfrm>
            <a:off x="393850" y="2791249"/>
            <a:ext cx="1250315" cy="1365250"/>
          </a:xfrm>
          <a:custGeom>
            <a:avLst/>
            <a:gdLst/>
            <a:ahLst/>
            <a:cxnLst/>
            <a:rect l="l" t="t" r="r" b="b"/>
            <a:pathLst>
              <a:path w="1250314" h="1365250">
                <a:moveTo>
                  <a:pt x="0" y="1006572"/>
                </a:moveTo>
                <a:lnTo>
                  <a:pt x="125399" y="1365072"/>
                </a:lnTo>
              </a:path>
              <a:path w="1250314" h="1365250">
                <a:moveTo>
                  <a:pt x="1158398" y="983699"/>
                </a:moveTo>
                <a:lnTo>
                  <a:pt x="1194014" y="983100"/>
                </a:lnTo>
                <a:lnTo>
                  <a:pt x="1223098" y="981466"/>
                </a:lnTo>
                <a:lnTo>
                  <a:pt x="1242708" y="979043"/>
                </a:lnTo>
                <a:lnTo>
                  <a:pt x="1249898" y="976075"/>
                </a:lnTo>
                <a:lnTo>
                  <a:pt x="1249898" y="7624"/>
                </a:lnTo>
                <a:lnTo>
                  <a:pt x="1209162" y="1281"/>
                </a:lnTo>
                <a:lnTo>
                  <a:pt x="1176332" y="147"/>
                </a:lnTo>
                <a:lnTo>
                  <a:pt x="1158398" y="0"/>
                </a:lnTo>
              </a:path>
              <a:path w="1250314" h="1365250">
                <a:moveTo>
                  <a:pt x="1245520" y="1006572"/>
                </a:moveTo>
                <a:lnTo>
                  <a:pt x="1120120" y="1365072"/>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nvGrpSpPr>
          <p:cNvPr id="10" name="object 10"/>
          <p:cNvGrpSpPr/>
          <p:nvPr/>
        </p:nvGrpSpPr>
        <p:grpSpPr>
          <a:xfrm>
            <a:off x="170786" y="1169661"/>
            <a:ext cx="845819" cy="680720"/>
            <a:chOff x="170786" y="1169661"/>
            <a:chExt cx="845819" cy="680720"/>
          </a:xfrm>
        </p:grpSpPr>
        <p:sp>
          <p:nvSpPr>
            <p:cNvPr id="11" name="object 11"/>
            <p:cNvSpPr/>
            <p:nvPr/>
          </p:nvSpPr>
          <p:spPr>
            <a:xfrm>
              <a:off x="175548" y="1174423"/>
              <a:ext cx="836294" cy="671195"/>
            </a:xfrm>
            <a:custGeom>
              <a:avLst/>
              <a:gdLst/>
              <a:ahLst/>
              <a:cxnLst/>
              <a:rect l="l" t="t" r="r" b="b"/>
              <a:pathLst>
                <a:path w="836294"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12" name="object 12"/>
            <p:cNvSpPr/>
            <p:nvPr/>
          </p:nvSpPr>
          <p:spPr>
            <a:xfrm>
              <a:off x="175548" y="1174423"/>
              <a:ext cx="836294" cy="671195"/>
            </a:xfrm>
            <a:custGeom>
              <a:avLst/>
              <a:gdLst/>
              <a:ahLst/>
              <a:cxnLst/>
              <a:rect l="l" t="t" r="r" b="b"/>
              <a:pathLst>
                <a:path w="836294"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13" name="object 13"/>
          <p:cNvGraphicFramePr>
            <a:graphicFrameLocks noGrp="1"/>
          </p:cNvGraphicFramePr>
          <p:nvPr/>
        </p:nvGraphicFramePr>
        <p:xfrm>
          <a:off x="275087" y="1247287"/>
          <a:ext cx="621030" cy="52324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3825">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0"/>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1"/>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2"/>
                  </a:ext>
                </a:extLst>
              </a:tr>
              <a:tr h="12382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14" name="object 14"/>
          <p:cNvSpPr txBox="1"/>
          <p:nvPr/>
        </p:nvSpPr>
        <p:spPr>
          <a:xfrm>
            <a:off x="365759" y="1951454"/>
            <a:ext cx="45021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#1</a:t>
            </a:r>
            <a:endParaRPr sz="700" dirty="0">
              <a:latin typeface="Corbel" panose="020B0503020204020204" pitchFamily="34" charset="0"/>
            </a:endParaRPr>
          </a:p>
        </p:txBody>
      </p:sp>
      <p:grpSp>
        <p:nvGrpSpPr>
          <p:cNvPr id="15" name="object 15"/>
          <p:cNvGrpSpPr/>
          <p:nvPr/>
        </p:nvGrpSpPr>
        <p:grpSpPr>
          <a:xfrm>
            <a:off x="1214706" y="1169661"/>
            <a:ext cx="845819" cy="680720"/>
            <a:chOff x="1214706" y="1169661"/>
            <a:chExt cx="845819" cy="680720"/>
          </a:xfrm>
        </p:grpSpPr>
        <p:sp>
          <p:nvSpPr>
            <p:cNvPr id="16" name="object 16"/>
            <p:cNvSpPr/>
            <p:nvPr/>
          </p:nvSpPr>
          <p:spPr>
            <a:xfrm>
              <a:off x="1219469" y="1174423"/>
              <a:ext cx="836294" cy="671195"/>
            </a:xfrm>
            <a:custGeom>
              <a:avLst/>
              <a:gdLst/>
              <a:ahLst/>
              <a:cxnLst/>
              <a:rect l="l" t="t" r="r" b="b"/>
              <a:pathLst>
                <a:path w="836294"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17" name="object 17"/>
            <p:cNvSpPr/>
            <p:nvPr/>
          </p:nvSpPr>
          <p:spPr>
            <a:xfrm>
              <a:off x="1219469" y="1174423"/>
              <a:ext cx="836294" cy="671195"/>
            </a:xfrm>
            <a:custGeom>
              <a:avLst/>
              <a:gdLst/>
              <a:ahLst/>
              <a:cxnLst/>
              <a:rect l="l" t="t" r="r" b="b"/>
              <a:pathLst>
                <a:path w="836294"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18" name="object 18"/>
          <p:cNvGraphicFramePr>
            <a:graphicFrameLocks noGrp="1"/>
          </p:cNvGraphicFramePr>
          <p:nvPr/>
        </p:nvGraphicFramePr>
        <p:xfrm>
          <a:off x="1319008" y="1240468"/>
          <a:ext cx="621030" cy="53721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7000">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0"/>
                  </a:ext>
                </a:extLst>
              </a:tr>
              <a:tr h="141605">
                <a:tc>
                  <a:txBody>
                    <a:bodyPr/>
                    <a:lstStyle/>
                    <a:p>
                      <a:pPr algn="ctr">
                        <a:lnSpc>
                          <a:spcPct val="100000"/>
                        </a:lnSpc>
                        <a:spcBef>
                          <a:spcPts val="16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2095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1"/>
                  </a:ext>
                </a:extLst>
              </a:tr>
              <a:tr h="141605">
                <a:tc>
                  <a:txBody>
                    <a:bodyPr/>
                    <a:lstStyle/>
                    <a:p>
                      <a:pPr algn="ctr">
                        <a:lnSpc>
                          <a:spcPct val="100000"/>
                        </a:lnSpc>
                        <a:spcBef>
                          <a:spcPts val="150"/>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9050"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2"/>
                  </a:ext>
                </a:extLst>
              </a:tr>
              <a:tr h="127000">
                <a:tc>
                  <a:txBody>
                    <a:bodyPr/>
                    <a:lstStyle/>
                    <a:p>
                      <a:pPr algn="ctr">
                        <a:lnSpc>
                          <a:spcPct val="100000"/>
                        </a:lnSpc>
                        <a:spcBef>
                          <a:spcPts val="16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2095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19" name="object 19"/>
          <p:cNvSpPr txBox="1"/>
          <p:nvPr/>
        </p:nvSpPr>
        <p:spPr>
          <a:xfrm>
            <a:off x="1409680" y="1951454"/>
            <a:ext cx="45021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#2</a:t>
            </a:r>
            <a:endParaRPr sz="700" dirty="0">
              <a:latin typeface="Corbel" panose="020B0503020204020204" pitchFamily="34" charset="0"/>
            </a:endParaRPr>
          </a:p>
        </p:txBody>
      </p:sp>
      <p:sp>
        <p:nvSpPr>
          <p:cNvPr id="20" name="object 20"/>
          <p:cNvSpPr txBox="1"/>
          <p:nvPr/>
        </p:nvSpPr>
        <p:spPr>
          <a:xfrm>
            <a:off x="2555926" y="1410038"/>
            <a:ext cx="147320" cy="228268"/>
          </a:xfrm>
          <a:prstGeom prst="rect">
            <a:avLst/>
          </a:prstGeom>
        </p:spPr>
        <p:txBody>
          <a:bodyPr vert="horz" wrap="square" lIns="0" tIns="12700" rIns="0" bIns="0" rtlCol="0">
            <a:spAutoFit/>
          </a:bodyPr>
          <a:lstStyle/>
          <a:p>
            <a:pPr marL="12700">
              <a:lnSpc>
                <a:spcPct val="100000"/>
              </a:lnSpc>
              <a:spcBef>
                <a:spcPts val="100"/>
              </a:spcBef>
            </a:pPr>
            <a:r>
              <a:rPr sz="1400" spc="-60" dirty="0">
                <a:latin typeface="Corbel" panose="020B0503020204020204" pitchFamily="34" charset="0"/>
              </a:rPr>
              <a:t>...</a:t>
            </a:r>
            <a:endParaRPr sz="1400" dirty="0">
              <a:latin typeface="Corbel" panose="020B0503020204020204" pitchFamily="34" charset="0"/>
            </a:endParaRPr>
          </a:p>
        </p:txBody>
      </p:sp>
      <p:grpSp>
        <p:nvGrpSpPr>
          <p:cNvPr id="21" name="object 21"/>
          <p:cNvGrpSpPr/>
          <p:nvPr/>
        </p:nvGrpSpPr>
        <p:grpSpPr>
          <a:xfrm>
            <a:off x="3119707" y="1169661"/>
            <a:ext cx="845819" cy="680720"/>
            <a:chOff x="3119707" y="1169661"/>
            <a:chExt cx="845819" cy="680720"/>
          </a:xfrm>
        </p:grpSpPr>
        <p:sp>
          <p:nvSpPr>
            <p:cNvPr id="22" name="object 22"/>
            <p:cNvSpPr/>
            <p:nvPr/>
          </p:nvSpPr>
          <p:spPr>
            <a:xfrm>
              <a:off x="3124469" y="1174423"/>
              <a:ext cx="836294" cy="671195"/>
            </a:xfrm>
            <a:custGeom>
              <a:avLst/>
              <a:gdLst/>
              <a:ahLst/>
              <a:cxnLst/>
              <a:rect l="l" t="t" r="r" b="b"/>
              <a:pathLst>
                <a:path w="836295"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23" name="object 23"/>
            <p:cNvSpPr/>
            <p:nvPr/>
          </p:nvSpPr>
          <p:spPr>
            <a:xfrm>
              <a:off x="3124469" y="1174423"/>
              <a:ext cx="836294" cy="671195"/>
            </a:xfrm>
            <a:custGeom>
              <a:avLst/>
              <a:gdLst/>
              <a:ahLst/>
              <a:cxnLst/>
              <a:rect l="l" t="t" r="r" b="b"/>
              <a:pathLst>
                <a:path w="836295"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24" name="object 24"/>
          <p:cNvGraphicFramePr>
            <a:graphicFrameLocks noGrp="1"/>
          </p:cNvGraphicFramePr>
          <p:nvPr/>
        </p:nvGraphicFramePr>
        <p:xfrm>
          <a:off x="3224008" y="1247287"/>
          <a:ext cx="621030" cy="52324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3825">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0"/>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1"/>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2"/>
                  </a:ext>
                </a:extLst>
              </a:tr>
              <a:tr h="12382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3"/>
                  </a:ext>
                </a:extLst>
              </a:tr>
            </a:tbl>
          </a:graphicData>
        </a:graphic>
      </p:graphicFrame>
      <p:sp>
        <p:nvSpPr>
          <p:cNvPr id="25" name="object 25"/>
          <p:cNvSpPr txBox="1"/>
          <p:nvPr/>
        </p:nvSpPr>
        <p:spPr>
          <a:xfrm>
            <a:off x="3288024" y="1951454"/>
            <a:ext cx="50355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#24</a:t>
            </a:r>
            <a:endParaRPr sz="700" dirty="0">
              <a:latin typeface="Corbel" panose="020B0503020204020204" pitchFamily="34" charset="0"/>
            </a:endParaRPr>
          </a:p>
        </p:txBody>
      </p:sp>
      <p:grpSp>
        <p:nvGrpSpPr>
          <p:cNvPr id="26" name="object 26"/>
          <p:cNvGrpSpPr/>
          <p:nvPr/>
        </p:nvGrpSpPr>
        <p:grpSpPr>
          <a:xfrm>
            <a:off x="1025079" y="2350387"/>
            <a:ext cx="41275" cy="334645"/>
            <a:chOff x="1025079" y="2350387"/>
            <a:chExt cx="41275" cy="334645"/>
          </a:xfrm>
        </p:grpSpPr>
        <p:sp>
          <p:nvSpPr>
            <p:cNvPr id="27" name="object 27"/>
            <p:cNvSpPr/>
            <p:nvPr/>
          </p:nvSpPr>
          <p:spPr>
            <a:xfrm>
              <a:off x="1045575" y="2398375"/>
              <a:ext cx="0" cy="286385"/>
            </a:xfrm>
            <a:custGeom>
              <a:avLst/>
              <a:gdLst/>
              <a:ahLst/>
              <a:cxnLst/>
              <a:rect l="l" t="t" r="r" b="b"/>
              <a:pathLst>
                <a:path h="286385">
                  <a:moveTo>
                    <a:pt x="0" y="286049"/>
                  </a:moveTo>
                  <a:lnTo>
                    <a:pt x="0" y="0"/>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sp>
          <p:nvSpPr>
            <p:cNvPr id="28" name="object 28"/>
            <p:cNvSpPr/>
            <p:nvPr/>
          </p:nvSpPr>
          <p:spPr>
            <a:xfrm>
              <a:off x="1029842" y="2355149"/>
              <a:ext cx="31750" cy="43815"/>
            </a:xfrm>
            <a:custGeom>
              <a:avLst/>
              <a:gdLst/>
              <a:ahLst/>
              <a:cxnLst/>
              <a:rect l="l" t="t" r="r" b="b"/>
              <a:pathLst>
                <a:path w="31750" h="43814">
                  <a:moveTo>
                    <a:pt x="31465" y="43225"/>
                  </a:moveTo>
                  <a:lnTo>
                    <a:pt x="0" y="43225"/>
                  </a:lnTo>
                  <a:lnTo>
                    <a:pt x="15732" y="0"/>
                  </a:lnTo>
                  <a:lnTo>
                    <a:pt x="31465" y="43225"/>
                  </a:lnTo>
                  <a:close/>
                </a:path>
              </a:pathLst>
            </a:custGeom>
            <a:solidFill>
              <a:srgbClr val="595959"/>
            </a:solidFill>
          </p:spPr>
          <p:txBody>
            <a:bodyPr wrap="square" lIns="0" tIns="0" rIns="0" bIns="0" rtlCol="0"/>
            <a:lstStyle/>
            <a:p>
              <a:endParaRPr dirty="0">
                <a:latin typeface="Corbel" panose="020B0503020204020204" pitchFamily="34" charset="0"/>
              </a:endParaRPr>
            </a:p>
          </p:txBody>
        </p:sp>
        <p:sp>
          <p:nvSpPr>
            <p:cNvPr id="29" name="object 29"/>
            <p:cNvSpPr/>
            <p:nvPr/>
          </p:nvSpPr>
          <p:spPr>
            <a:xfrm>
              <a:off x="1029842" y="2355149"/>
              <a:ext cx="31750" cy="43815"/>
            </a:xfrm>
            <a:custGeom>
              <a:avLst/>
              <a:gdLst/>
              <a:ahLst/>
              <a:cxnLst/>
              <a:rect l="l" t="t" r="r" b="b"/>
              <a:pathLst>
                <a:path w="31750" h="43814">
                  <a:moveTo>
                    <a:pt x="31465" y="43225"/>
                  </a:moveTo>
                  <a:lnTo>
                    <a:pt x="15732" y="0"/>
                  </a:lnTo>
                  <a:lnTo>
                    <a:pt x="0" y="43225"/>
                  </a:lnTo>
                  <a:lnTo>
                    <a:pt x="31465" y="43225"/>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30" name="object 30"/>
          <p:cNvSpPr txBox="1"/>
          <p:nvPr/>
        </p:nvSpPr>
        <p:spPr>
          <a:xfrm>
            <a:off x="1145546" y="2431401"/>
            <a:ext cx="942975" cy="135935"/>
          </a:xfrm>
          <a:prstGeom prst="rect">
            <a:avLst/>
          </a:prstGeom>
        </p:spPr>
        <p:txBody>
          <a:bodyPr vert="horz" wrap="square" lIns="0" tIns="12700" rIns="0" bIns="0" rtlCol="0">
            <a:spAutoFit/>
          </a:bodyPr>
          <a:lstStyle/>
          <a:p>
            <a:pPr marL="12700">
              <a:lnSpc>
                <a:spcPct val="100000"/>
              </a:lnSpc>
              <a:spcBef>
                <a:spcPts val="100"/>
              </a:spcBef>
            </a:pPr>
            <a:r>
              <a:rPr sz="800" spc="50" dirty="0">
                <a:latin typeface="Corbel" panose="020B0503020204020204" pitchFamily="34" charset="0"/>
              </a:rPr>
              <a:t>All</a:t>
            </a:r>
            <a:r>
              <a:rPr sz="800" spc="15" dirty="0">
                <a:latin typeface="Corbel" panose="020B0503020204020204" pitchFamily="34" charset="0"/>
              </a:rPr>
              <a:t> </a:t>
            </a:r>
            <a:r>
              <a:rPr sz="800" dirty="0">
                <a:latin typeface="Corbel" panose="020B0503020204020204" pitchFamily="34" charset="0"/>
              </a:rPr>
              <a:t>24</a:t>
            </a:r>
            <a:r>
              <a:rPr sz="800" spc="15" dirty="0">
                <a:latin typeface="Corbel" panose="020B0503020204020204" pitchFamily="34" charset="0"/>
              </a:rPr>
              <a:t> </a:t>
            </a:r>
            <a:r>
              <a:rPr sz="800" spc="-10" dirty="0">
                <a:latin typeface="Corbel" panose="020B0503020204020204" pitchFamily="34" charset="0"/>
              </a:rPr>
              <a:t>Permutations</a:t>
            </a:r>
            <a:endParaRPr sz="800" dirty="0">
              <a:latin typeface="Corbel" panose="020B0503020204020204" pitchFamily="34" charset="0"/>
            </a:endParaRPr>
          </a:p>
        </p:txBody>
      </p:sp>
      <p:sp>
        <p:nvSpPr>
          <p:cNvPr id="34" name="Title 40">
            <a:extLst>
              <a:ext uri="{FF2B5EF4-FFF2-40B4-BE49-F238E27FC236}">
                <a16:creationId xmlns:a16="http://schemas.microsoft.com/office/drawing/2014/main" id="{B36A05E8-D94D-C4BC-9E45-44B06EB1C96A}"/>
              </a:ext>
            </a:extLst>
          </p:cNvPr>
          <p:cNvSpPr>
            <a:spLocks noGrp="1"/>
          </p:cNvSpPr>
          <p:nvPr>
            <p:ph type="title"/>
          </p:nvPr>
        </p:nvSpPr>
        <p:spPr>
          <a:xfrm>
            <a:off x="311700" y="445025"/>
            <a:ext cx="8520600" cy="572700"/>
          </a:xfrm>
        </p:spPr>
        <p:txBody>
          <a:bodyPr>
            <a:normAutofit fontScale="90000"/>
          </a:bodyPr>
          <a:lstStyle/>
          <a:p>
            <a:r>
              <a:rPr lang="en-US" dirty="0"/>
              <a:t>In-Context Learning: Sensitivity to Demo. Permutations </a:t>
            </a:r>
          </a:p>
        </p:txBody>
      </p:sp>
      <p:sp>
        <p:nvSpPr>
          <p:cNvPr id="35" name="Google Shape;138;g1501cc781cf_0_0">
            <a:extLst>
              <a:ext uri="{FF2B5EF4-FFF2-40B4-BE49-F238E27FC236}">
                <a16:creationId xmlns:a16="http://schemas.microsoft.com/office/drawing/2014/main" id="{10D16D18-8083-626F-D510-5157397D5D20}"/>
              </a:ext>
            </a:extLst>
          </p:cNvPr>
          <p:cNvSpPr txBox="1"/>
          <p:nvPr/>
        </p:nvSpPr>
        <p:spPr>
          <a:xfrm>
            <a:off x="6298025" y="-78218"/>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dirty="0">
                <a:latin typeface="Corbel"/>
                <a:ea typeface="Corbel"/>
                <a:cs typeface="Corbel"/>
                <a:sym typeface="Corbel"/>
              </a:rPr>
              <a:t>[Slide credit: Eric Wallace]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499337" y="4136287"/>
            <a:ext cx="1039494" cy="582295"/>
            <a:chOff x="499337" y="4136287"/>
            <a:chExt cx="1039494" cy="582295"/>
          </a:xfrm>
        </p:grpSpPr>
        <p:sp>
          <p:nvSpPr>
            <p:cNvPr id="4" name="object 4"/>
            <p:cNvSpPr/>
            <p:nvPr/>
          </p:nvSpPr>
          <p:spPr>
            <a:xfrm>
              <a:off x="504099" y="4141049"/>
              <a:ext cx="1029969" cy="572770"/>
            </a:xfrm>
            <a:custGeom>
              <a:avLst/>
              <a:gdLst/>
              <a:ahLst/>
              <a:cxnLst/>
              <a:rect l="l" t="t" r="r" b="b"/>
              <a:pathLst>
                <a:path w="1029969" h="572770">
                  <a:moveTo>
                    <a:pt x="934147" y="572699"/>
                  </a:moveTo>
                  <a:lnTo>
                    <a:pt x="95451" y="572699"/>
                  </a:lnTo>
                  <a:lnTo>
                    <a:pt x="58297" y="565198"/>
                  </a:lnTo>
                  <a:lnTo>
                    <a:pt x="27957" y="544742"/>
                  </a:lnTo>
                  <a:lnTo>
                    <a:pt x="7501" y="514402"/>
                  </a:lnTo>
                  <a:lnTo>
                    <a:pt x="0" y="477247"/>
                  </a:lnTo>
                  <a:lnTo>
                    <a:pt x="0" y="95451"/>
                  </a:ln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5" name="object 5"/>
            <p:cNvSpPr/>
            <p:nvPr/>
          </p:nvSpPr>
          <p:spPr>
            <a:xfrm>
              <a:off x="504099" y="4141049"/>
              <a:ext cx="1029969" cy="572770"/>
            </a:xfrm>
            <a:custGeom>
              <a:avLst/>
              <a:gdLst/>
              <a:ahLst/>
              <a:cxnLst/>
              <a:rect l="l" t="t" r="r" b="b"/>
              <a:pathLst>
                <a:path w="1029969" h="572770">
                  <a:moveTo>
                    <a:pt x="0" y="95451"/>
                  </a:move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lnTo>
                    <a:pt x="95451" y="572699"/>
                  </a:lnTo>
                  <a:lnTo>
                    <a:pt x="58297" y="565198"/>
                  </a:lnTo>
                  <a:lnTo>
                    <a:pt x="27957" y="544742"/>
                  </a:lnTo>
                  <a:lnTo>
                    <a:pt x="7501" y="514402"/>
                  </a:lnTo>
                  <a:lnTo>
                    <a:pt x="0" y="477247"/>
                  </a:lnTo>
                  <a:lnTo>
                    <a:pt x="0" y="95451"/>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6" name="object 6"/>
          <p:cNvSpPr txBox="1"/>
          <p:nvPr/>
        </p:nvSpPr>
        <p:spPr>
          <a:xfrm>
            <a:off x="632770" y="4237661"/>
            <a:ext cx="772795" cy="347275"/>
          </a:xfrm>
          <a:prstGeom prst="rect">
            <a:avLst/>
          </a:prstGeom>
        </p:spPr>
        <p:txBody>
          <a:bodyPr vert="horz" wrap="square" lIns="0" tIns="8890" rIns="0" bIns="0" rtlCol="0">
            <a:spAutoFit/>
          </a:bodyPr>
          <a:lstStyle/>
          <a:p>
            <a:pPr marL="302260" marR="5080" indent="-290195">
              <a:lnSpc>
                <a:spcPct val="102299"/>
              </a:lnSpc>
              <a:spcBef>
                <a:spcPts val="70"/>
              </a:spcBef>
            </a:pPr>
            <a:r>
              <a:rPr sz="1100" spc="-10" dirty="0">
                <a:latin typeface="Corbel" panose="020B0503020204020204" pitchFamily="34" charset="0"/>
              </a:rPr>
              <a:t>Training</a:t>
            </a:r>
            <a:r>
              <a:rPr sz="1100" dirty="0">
                <a:latin typeface="Corbel" panose="020B0503020204020204" pitchFamily="34" charset="0"/>
              </a:rPr>
              <a:t> </a:t>
            </a:r>
            <a:r>
              <a:rPr sz="1100" spc="-25" dirty="0">
                <a:latin typeface="Corbel" panose="020B0503020204020204" pitchFamily="34" charset="0"/>
              </a:rPr>
              <a:t>Set #1</a:t>
            </a:r>
            <a:endParaRPr sz="1100" dirty="0">
              <a:latin typeface="Corbel" panose="020B0503020204020204" pitchFamily="34" charset="0"/>
            </a:endParaRPr>
          </a:p>
        </p:txBody>
      </p:sp>
      <p:sp>
        <p:nvSpPr>
          <p:cNvPr id="7" name="object 7"/>
          <p:cNvSpPr/>
          <p:nvPr/>
        </p:nvSpPr>
        <p:spPr>
          <a:xfrm>
            <a:off x="394059" y="2791249"/>
            <a:ext cx="92075" cy="984250"/>
          </a:xfrm>
          <a:custGeom>
            <a:avLst/>
            <a:gdLst/>
            <a:ahLst/>
            <a:cxnLst/>
            <a:rect l="l" t="t" r="r" b="b"/>
            <a:pathLst>
              <a:path w="92075" h="984250">
                <a:moveTo>
                  <a:pt x="91499" y="983699"/>
                </a:moveTo>
                <a:lnTo>
                  <a:pt x="55884" y="983100"/>
                </a:lnTo>
                <a:lnTo>
                  <a:pt x="26799" y="981466"/>
                </a:lnTo>
                <a:lnTo>
                  <a:pt x="7190" y="979043"/>
                </a:lnTo>
                <a:lnTo>
                  <a:pt x="0" y="976075"/>
                </a:lnTo>
                <a:lnTo>
                  <a:pt x="0" y="7624"/>
                </a:lnTo>
                <a:lnTo>
                  <a:pt x="40735" y="1281"/>
                </a:lnTo>
                <a:lnTo>
                  <a:pt x="73565" y="147"/>
                </a:lnTo>
                <a:lnTo>
                  <a:pt x="91499" y="0"/>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aphicFrame>
        <p:nvGraphicFramePr>
          <p:cNvPr id="8" name="object 8"/>
          <p:cNvGraphicFramePr>
            <a:graphicFrameLocks noGrp="1"/>
          </p:cNvGraphicFramePr>
          <p:nvPr/>
        </p:nvGraphicFramePr>
        <p:xfrm>
          <a:off x="503697" y="2847486"/>
          <a:ext cx="1029335" cy="868680"/>
        </p:xfrm>
        <a:graphic>
          <a:graphicData uri="http://schemas.openxmlformats.org/drawingml/2006/table">
            <a:tbl>
              <a:tblPr firstRow="1" bandRow="1">
                <a:tableStyleId>{2D5ABB26-0587-4C30-8999-92F81FD0307C}</a:tableStyleId>
              </a:tblPr>
              <a:tblGrid>
                <a:gridCol w="1029335">
                  <a:extLst>
                    <a:ext uri="{9D8B030D-6E8A-4147-A177-3AD203B41FA5}">
                      <a16:colId xmlns:a16="http://schemas.microsoft.com/office/drawing/2014/main" val="20000"/>
                    </a:ext>
                  </a:extLst>
                </a:gridCol>
              </a:tblGrid>
              <a:tr h="205740">
                <a:tc>
                  <a:txBody>
                    <a:bodyPr/>
                    <a:lstStyle/>
                    <a:p>
                      <a:pPr algn="ctr">
                        <a:lnSpc>
                          <a:spcPct val="100000"/>
                        </a:lnSpc>
                        <a:spcBef>
                          <a:spcPts val="8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#1</a:t>
                      </a:r>
                      <a:endParaRPr sz="1000" b="0" i="0" dirty="0">
                        <a:latin typeface="Corbel" panose="020B0503020204020204" pitchFamily="34" charset="0"/>
                        <a:cs typeface="Arial"/>
                      </a:endParaRPr>
                    </a:p>
                  </a:txBody>
                  <a:tcPr marL="0" marR="0" marT="1016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F4CCCC"/>
                    </a:solidFill>
                  </a:tcPr>
                </a:tc>
                <a:extLst>
                  <a:ext uri="{0D108BD9-81ED-4DB2-BD59-A6C34878D82A}">
                    <a16:rowId xmlns:a16="http://schemas.microsoft.com/office/drawing/2014/main" val="10000"/>
                  </a:ext>
                </a:extLst>
              </a:tr>
              <a:tr h="228600">
                <a:tc>
                  <a:txBody>
                    <a:bodyPr/>
                    <a:lstStyle/>
                    <a:p>
                      <a:pPr algn="ctr">
                        <a:lnSpc>
                          <a:spcPct val="100000"/>
                        </a:lnSpc>
                        <a:spcBef>
                          <a:spcPts val="26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#2</a:t>
                      </a:r>
                      <a:endParaRPr sz="1000" b="0" i="0" dirty="0">
                        <a:latin typeface="Corbel" panose="020B0503020204020204" pitchFamily="34" charset="0"/>
                        <a:cs typeface="Arial"/>
                      </a:endParaRPr>
                    </a:p>
                  </a:txBody>
                  <a:tcPr marL="0" marR="0" marT="3302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FCE4CD"/>
                    </a:solidFill>
                  </a:tcPr>
                </a:tc>
                <a:extLst>
                  <a:ext uri="{0D108BD9-81ED-4DB2-BD59-A6C34878D82A}">
                    <a16:rowId xmlns:a16="http://schemas.microsoft.com/office/drawing/2014/main" val="10001"/>
                  </a:ext>
                </a:extLst>
              </a:tr>
              <a:tr h="228600">
                <a:tc>
                  <a:txBody>
                    <a:bodyPr/>
                    <a:lstStyle/>
                    <a:p>
                      <a:pPr algn="ctr">
                        <a:lnSpc>
                          <a:spcPct val="100000"/>
                        </a:lnSpc>
                        <a:spcBef>
                          <a:spcPts val="26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#3</a:t>
                      </a:r>
                      <a:endParaRPr sz="1000" b="0" i="0" dirty="0">
                        <a:latin typeface="Corbel" panose="020B0503020204020204" pitchFamily="34" charset="0"/>
                        <a:cs typeface="Arial"/>
                      </a:endParaRPr>
                    </a:p>
                  </a:txBody>
                  <a:tcPr marL="0" marR="0" marT="3302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D9EAD3"/>
                    </a:solidFill>
                  </a:tcPr>
                </a:tc>
                <a:extLst>
                  <a:ext uri="{0D108BD9-81ED-4DB2-BD59-A6C34878D82A}">
                    <a16:rowId xmlns:a16="http://schemas.microsoft.com/office/drawing/2014/main" val="10002"/>
                  </a:ext>
                </a:extLst>
              </a:tr>
              <a:tr h="205740">
                <a:tc>
                  <a:txBody>
                    <a:bodyPr/>
                    <a:lstStyle/>
                    <a:p>
                      <a:pPr algn="ctr">
                        <a:lnSpc>
                          <a:spcPct val="100000"/>
                        </a:lnSpc>
                        <a:spcBef>
                          <a:spcPts val="259"/>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#4</a:t>
                      </a:r>
                      <a:endParaRPr sz="1000" b="0" i="0" dirty="0">
                        <a:latin typeface="Corbel" panose="020B0503020204020204" pitchFamily="34" charset="0"/>
                        <a:cs typeface="Arial"/>
                      </a:endParaRPr>
                    </a:p>
                  </a:txBody>
                  <a:tcPr marL="0" marR="0" marT="33019"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9" name="object 9"/>
          <p:cNvSpPr/>
          <p:nvPr/>
        </p:nvSpPr>
        <p:spPr>
          <a:xfrm>
            <a:off x="393850" y="2791249"/>
            <a:ext cx="1250315" cy="1365250"/>
          </a:xfrm>
          <a:custGeom>
            <a:avLst/>
            <a:gdLst/>
            <a:ahLst/>
            <a:cxnLst/>
            <a:rect l="l" t="t" r="r" b="b"/>
            <a:pathLst>
              <a:path w="1250314" h="1365250">
                <a:moveTo>
                  <a:pt x="0" y="1006572"/>
                </a:moveTo>
                <a:lnTo>
                  <a:pt x="125399" y="1365072"/>
                </a:lnTo>
              </a:path>
              <a:path w="1250314" h="1365250">
                <a:moveTo>
                  <a:pt x="1158398" y="983699"/>
                </a:moveTo>
                <a:lnTo>
                  <a:pt x="1194014" y="983100"/>
                </a:lnTo>
                <a:lnTo>
                  <a:pt x="1223098" y="981466"/>
                </a:lnTo>
                <a:lnTo>
                  <a:pt x="1242708" y="979043"/>
                </a:lnTo>
                <a:lnTo>
                  <a:pt x="1249898" y="976075"/>
                </a:lnTo>
                <a:lnTo>
                  <a:pt x="1249898" y="7624"/>
                </a:lnTo>
                <a:lnTo>
                  <a:pt x="1209162" y="1281"/>
                </a:lnTo>
                <a:lnTo>
                  <a:pt x="1176332" y="147"/>
                </a:lnTo>
                <a:lnTo>
                  <a:pt x="1158398" y="0"/>
                </a:lnTo>
              </a:path>
              <a:path w="1250314" h="1365250">
                <a:moveTo>
                  <a:pt x="1245520" y="1006572"/>
                </a:moveTo>
                <a:lnTo>
                  <a:pt x="1120120" y="1365072"/>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nvGrpSpPr>
          <p:cNvPr id="10" name="object 10"/>
          <p:cNvGrpSpPr/>
          <p:nvPr/>
        </p:nvGrpSpPr>
        <p:grpSpPr>
          <a:xfrm>
            <a:off x="170786" y="1169661"/>
            <a:ext cx="845819" cy="680720"/>
            <a:chOff x="170786" y="1169661"/>
            <a:chExt cx="845819" cy="680720"/>
          </a:xfrm>
        </p:grpSpPr>
        <p:sp>
          <p:nvSpPr>
            <p:cNvPr id="11" name="object 11"/>
            <p:cNvSpPr/>
            <p:nvPr/>
          </p:nvSpPr>
          <p:spPr>
            <a:xfrm>
              <a:off x="175548" y="1174423"/>
              <a:ext cx="836294" cy="671195"/>
            </a:xfrm>
            <a:custGeom>
              <a:avLst/>
              <a:gdLst/>
              <a:ahLst/>
              <a:cxnLst/>
              <a:rect l="l" t="t" r="r" b="b"/>
              <a:pathLst>
                <a:path w="836294"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12" name="object 12"/>
            <p:cNvSpPr/>
            <p:nvPr/>
          </p:nvSpPr>
          <p:spPr>
            <a:xfrm>
              <a:off x="175548" y="1174423"/>
              <a:ext cx="836294" cy="671195"/>
            </a:xfrm>
            <a:custGeom>
              <a:avLst/>
              <a:gdLst/>
              <a:ahLst/>
              <a:cxnLst/>
              <a:rect l="l" t="t" r="r" b="b"/>
              <a:pathLst>
                <a:path w="836294"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13" name="object 13"/>
          <p:cNvGraphicFramePr>
            <a:graphicFrameLocks noGrp="1"/>
          </p:cNvGraphicFramePr>
          <p:nvPr/>
        </p:nvGraphicFramePr>
        <p:xfrm>
          <a:off x="275087" y="1247287"/>
          <a:ext cx="621030" cy="52324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3825">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0"/>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1"/>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2"/>
                  </a:ext>
                </a:extLst>
              </a:tr>
              <a:tr h="12382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14" name="object 14"/>
          <p:cNvSpPr txBox="1"/>
          <p:nvPr/>
        </p:nvSpPr>
        <p:spPr>
          <a:xfrm>
            <a:off x="365759" y="1951454"/>
            <a:ext cx="45021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#1</a:t>
            </a:r>
            <a:endParaRPr sz="700" dirty="0">
              <a:latin typeface="Corbel" panose="020B0503020204020204" pitchFamily="34" charset="0"/>
            </a:endParaRPr>
          </a:p>
        </p:txBody>
      </p:sp>
      <p:sp>
        <p:nvSpPr>
          <p:cNvPr id="15" name="object 15"/>
          <p:cNvSpPr txBox="1"/>
          <p:nvPr/>
        </p:nvSpPr>
        <p:spPr>
          <a:xfrm>
            <a:off x="1409680" y="1951454"/>
            <a:ext cx="45021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#2</a:t>
            </a:r>
            <a:endParaRPr sz="700" dirty="0">
              <a:latin typeface="Corbel" panose="020B0503020204020204" pitchFamily="34" charset="0"/>
            </a:endParaRPr>
          </a:p>
        </p:txBody>
      </p:sp>
      <p:sp>
        <p:nvSpPr>
          <p:cNvPr id="16" name="object 16"/>
          <p:cNvSpPr txBox="1"/>
          <p:nvPr/>
        </p:nvSpPr>
        <p:spPr>
          <a:xfrm>
            <a:off x="2555926" y="1410038"/>
            <a:ext cx="147320" cy="228268"/>
          </a:xfrm>
          <a:prstGeom prst="rect">
            <a:avLst/>
          </a:prstGeom>
        </p:spPr>
        <p:txBody>
          <a:bodyPr vert="horz" wrap="square" lIns="0" tIns="12700" rIns="0" bIns="0" rtlCol="0">
            <a:spAutoFit/>
          </a:bodyPr>
          <a:lstStyle/>
          <a:p>
            <a:pPr marL="12700">
              <a:lnSpc>
                <a:spcPct val="100000"/>
              </a:lnSpc>
              <a:spcBef>
                <a:spcPts val="100"/>
              </a:spcBef>
            </a:pPr>
            <a:r>
              <a:rPr sz="1400" spc="-60" dirty="0">
                <a:latin typeface="Corbel" panose="020B0503020204020204" pitchFamily="34" charset="0"/>
              </a:rPr>
              <a:t>...</a:t>
            </a:r>
            <a:endParaRPr sz="1400" dirty="0">
              <a:latin typeface="Corbel" panose="020B0503020204020204" pitchFamily="34" charset="0"/>
            </a:endParaRPr>
          </a:p>
        </p:txBody>
      </p:sp>
      <p:grpSp>
        <p:nvGrpSpPr>
          <p:cNvPr id="17" name="object 17"/>
          <p:cNvGrpSpPr/>
          <p:nvPr/>
        </p:nvGrpSpPr>
        <p:grpSpPr>
          <a:xfrm>
            <a:off x="3119707" y="1169661"/>
            <a:ext cx="845819" cy="680720"/>
            <a:chOff x="3119707" y="1169661"/>
            <a:chExt cx="845819" cy="680720"/>
          </a:xfrm>
        </p:grpSpPr>
        <p:sp>
          <p:nvSpPr>
            <p:cNvPr id="18" name="object 18"/>
            <p:cNvSpPr/>
            <p:nvPr/>
          </p:nvSpPr>
          <p:spPr>
            <a:xfrm>
              <a:off x="3124469" y="1174423"/>
              <a:ext cx="836294" cy="671195"/>
            </a:xfrm>
            <a:custGeom>
              <a:avLst/>
              <a:gdLst/>
              <a:ahLst/>
              <a:cxnLst/>
              <a:rect l="l" t="t" r="r" b="b"/>
              <a:pathLst>
                <a:path w="836295"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19" name="object 19"/>
            <p:cNvSpPr/>
            <p:nvPr/>
          </p:nvSpPr>
          <p:spPr>
            <a:xfrm>
              <a:off x="3124469" y="1174423"/>
              <a:ext cx="836294" cy="671195"/>
            </a:xfrm>
            <a:custGeom>
              <a:avLst/>
              <a:gdLst/>
              <a:ahLst/>
              <a:cxnLst/>
              <a:rect l="l" t="t" r="r" b="b"/>
              <a:pathLst>
                <a:path w="836295"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20" name="object 20"/>
          <p:cNvGraphicFramePr>
            <a:graphicFrameLocks noGrp="1"/>
          </p:cNvGraphicFramePr>
          <p:nvPr/>
        </p:nvGraphicFramePr>
        <p:xfrm>
          <a:off x="3224008" y="1247287"/>
          <a:ext cx="621030" cy="52324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3825">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0"/>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1"/>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2"/>
                  </a:ext>
                </a:extLst>
              </a:tr>
              <a:tr h="12382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3"/>
                  </a:ext>
                </a:extLst>
              </a:tr>
            </a:tbl>
          </a:graphicData>
        </a:graphic>
      </p:graphicFrame>
      <p:sp>
        <p:nvSpPr>
          <p:cNvPr id="21" name="object 21"/>
          <p:cNvSpPr txBox="1"/>
          <p:nvPr/>
        </p:nvSpPr>
        <p:spPr>
          <a:xfrm>
            <a:off x="3288024" y="1951454"/>
            <a:ext cx="50355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#24</a:t>
            </a:r>
            <a:endParaRPr sz="700" dirty="0">
              <a:latin typeface="Corbel" panose="020B0503020204020204" pitchFamily="34" charset="0"/>
            </a:endParaRPr>
          </a:p>
        </p:txBody>
      </p:sp>
      <p:grpSp>
        <p:nvGrpSpPr>
          <p:cNvPr id="22" name="object 22"/>
          <p:cNvGrpSpPr/>
          <p:nvPr/>
        </p:nvGrpSpPr>
        <p:grpSpPr>
          <a:xfrm>
            <a:off x="1025079" y="2350387"/>
            <a:ext cx="41275" cy="334645"/>
            <a:chOff x="1025079" y="2350387"/>
            <a:chExt cx="41275" cy="334645"/>
          </a:xfrm>
        </p:grpSpPr>
        <p:sp>
          <p:nvSpPr>
            <p:cNvPr id="23" name="object 23"/>
            <p:cNvSpPr/>
            <p:nvPr/>
          </p:nvSpPr>
          <p:spPr>
            <a:xfrm>
              <a:off x="1045575" y="2398375"/>
              <a:ext cx="0" cy="286385"/>
            </a:xfrm>
            <a:custGeom>
              <a:avLst/>
              <a:gdLst/>
              <a:ahLst/>
              <a:cxnLst/>
              <a:rect l="l" t="t" r="r" b="b"/>
              <a:pathLst>
                <a:path h="286385">
                  <a:moveTo>
                    <a:pt x="0" y="286049"/>
                  </a:moveTo>
                  <a:lnTo>
                    <a:pt x="0" y="0"/>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sp>
          <p:nvSpPr>
            <p:cNvPr id="24" name="object 24"/>
            <p:cNvSpPr/>
            <p:nvPr/>
          </p:nvSpPr>
          <p:spPr>
            <a:xfrm>
              <a:off x="1029842" y="2355149"/>
              <a:ext cx="31750" cy="43815"/>
            </a:xfrm>
            <a:custGeom>
              <a:avLst/>
              <a:gdLst/>
              <a:ahLst/>
              <a:cxnLst/>
              <a:rect l="l" t="t" r="r" b="b"/>
              <a:pathLst>
                <a:path w="31750" h="43814">
                  <a:moveTo>
                    <a:pt x="31465" y="43225"/>
                  </a:moveTo>
                  <a:lnTo>
                    <a:pt x="0" y="43225"/>
                  </a:lnTo>
                  <a:lnTo>
                    <a:pt x="15732" y="0"/>
                  </a:lnTo>
                  <a:lnTo>
                    <a:pt x="31465" y="43225"/>
                  </a:lnTo>
                  <a:close/>
                </a:path>
              </a:pathLst>
            </a:custGeom>
            <a:solidFill>
              <a:srgbClr val="595959"/>
            </a:solidFill>
          </p:spPr>
          <p:txBody>
            <a:bodyPr wrap="square" lIns="0" tIns="0" rIns="0" bIns="0" rtlCol="0"/>
            <a:lstStyle/>
            <a:p>
              <a:endParaRPr dirty="0">
                <a:latin typeface="Corbel" panose="020B0503020204020204" pitchFamily="34" charset="0"/>
              </a:endParaRPr>
            </a:p>
          </p:txBody>
        </p:sp>
        <p:sp>
          <p:nvSpPr>
            <p:cNvPr id="25" name="object 25"/>
            <p:cNvSpPr/>
            <p:nvPr/>
          </p:nvSpPr>
          <p:spPr>
            <a:xfrm>
              <a:off x="1029842" y="2355149"/>
              <a:ext cx="31750" cy="43815"/>
            </a:xfrm>
            <a:custGeom>
              <a:avLst/>
              <a:gdLst/>
              <a:ahLst/>
              <a:cxnLst/>
              <a:rect l="l" t="t" r="r" b="b"/>
              <a:pathLst>
                <a:path w="31750" h="43814">
                  <a:moveTo>
                    <a:pt x="31465" y="43225"/>
                  </a:moveTo>
                  <a:lnTo>
                    <a:pt x="15732" y="0"/>
                  </a:lnTo>
                  <a:lnTo>
                    <a:pt x="0" y="43225"/>
                  </a:lnTo>
                  <a:lnTo>
                    <a:pt x="31465" y="43225"/>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26" name="object 26"/>
          <p:cNvSpPr txBox="1"/>
          <p:nvPr/>
        </p:nvSpPr>
        <p:spPr>
          <a:xfrm>
            <a:off x="1145546" y="2431401"/>
            <a:ext cx="942975" cy="135935"/>
          </a:xfrm>
          <a:prstGeom prst="rect">
            <a:avLst/>
          </a:prstGeom>
        </p:spPr>
        <p:txBody>
          <a:bodyPr vert="horz" wrap="square" lIns="0" tIns="12700" rIns="0" bIns="0" rtlCol="0">
            <a:spAutoFit/>
          </a:bodyPr>
          <a:lstStyle/>
          <a:p>
            <a:pPr marL="12700">
              <a:lnSpc>
                <a:spcPct val="100000"/>
              </a:lnSpc>
              <a:spcBef>
                <a:spcPts val="100"/>
              </a:spcBef>
            </a:pPr>
            <a:r>
              <a:rPr sz="800" spc="50" dirty="0">
                <a:latin typeface="Corbel" panose="020B0503020204020204" pitchFamily="34" charset="0"/>
              </a:rPr>
              <a:t>All</a:t>
            </a:r>
            <a:r>
              <a:rPr sz="800" spc="15" dirty="0">
                <a:latin typeface="Corbel" panose="020B0503020204020204" pitchFamily="34" charset="0"/>
              </a:rPr>
              <a:t> </a:t>
            </a:r>
            <a:r>
              <a:rPr sz="800" dirty="0">
                <a:latin typeface="Corbel" panose="020B0503020204020204" pitchFamily="34" charset="0"/>
              </a:rPr>
              <a:t>24</a:t>
            </a:r>
            <a:r>
              <a:rPr sz="800" spc="15" dirty="0">
                <a:latin typeface="Corbel" panose="020B0503020204020204" pitchFamily="34" charset="0"/>
              </a:rPr>
              <a:t> </a:t>
            </a:r>
            <a:r>
              <a:rPr sz="800" spc="-10" dirty="0">
                <a:latin typeface="Corbel" panose="020B0503020204020204" pitchFamily="34" charset="0"/>
              </a:rPr>
              <a:t>Permutations</a:t>
            </a:r>
            <a:endParaRPr sz="800" dirty="0">
              <a:latin typeface="Corbel" panose="020B0503020204020204" pitchFamily="34" charset="0"/>
            </a:endParaRPr>
          </a:p>
        </p:txBody>
      </p:sp>
      <p:grpSp>
        <p:nvGrpSpPr>
          <p:cNvPr id="27" name="object 27"/>
          <p:cNvGrpSpPr/>
          <p:nvPr/>
        </p:nvGrpSpPr>
        <p:grpSpPr>
          <a:xfrm>
            <a:off x="4957006" y="747194"/>
            <a:ext cx="3547110" cy="2639060"/>
            <a:chOff x="4957006" y="747194"/>
            <a:chExt cx="3547110" cy="2639060"/>
          </a:xfrm>
        </p:grpSpPr>
        <p:pic>
          <p:nvPicPr>
            <p:cNvPr id="28" name="object 28"/>
            <p:cNvPicPr/>
            <p:nvPr/>
          </p:nvPicPr>
          <p:blipFill>
            <a:blip r:embed="rId2" cstate="print"/>
            <a:stretch>
              <a:fillRect/>
            </a:stretch>
          </p:blipFill>
          <p:spPr>
            <a:xfrm>
              <a:off x="5135860" y="937735"/>
              <a:ext cx="3003171" cy="2156807"/>
            </a:xfrm>
            <a:prstGeom prst="rect">
              <a:avLst/>
            </a:prstGeom>
          </p:spPr>
        </p:pic>
        <p:sp>
          <p:nvSpPr>
            <p:cNvPr id="29" name="object 29"/>
            <p:cNvSpPr/>
            <p:nvPr/>
          </p:nvSpPr>
          <p:spPr>
            <a:xfrm>
              <a:off x="4957000" y="747204"/>
              <a:ext cx="3547110" cy="2639060"/>
            </a:xfrm>
            <a:custGeom>
              <a:avLst/>
              <a:gdLst/>
              <a:ahLst/>
              <a:cxnLst/>
              <a:rect l="l" t="t" r="r" b="b"/>
              <a:pathLst>
                <a:path w="3547109" h="2639060">
                  <a:moveTo>
                    <a:pt x="3546500" y="45948"/>
                  </a:moveTo>
                  <a:lnTo>
                    <a:pt x="2745600" y="45948"/>
                  </a:lnTo>
                  <a:lnTo>
                    <a:pt x="2745600" y="0"/>
                  </a:lnTo>
                  <a:lnTo>
                    <a:pt x="0" y="0"/>
                  </a:lnTo>
                  <a:lnTo>
                    <a:pt x="0" y="289801"/>
                  </a:lnTo>
                  <a:lnTo>
                    <a:pt x="800900" y="289801"/>
                  </a:lnTo>
                  <a:lnTo>
                    <a:pt x="800900" y="2638844"/>
                  </a:lnTo>
                  <a:lnTo>
                    <a:pt x="3546500" y="2638844"/>
                  </a:lnTo>
                  <a:lnTo>
                    <a:pt x="3546500" y="45948"/>
                  </a:lnTo>
                  <a:close/>
                </a:path>
              </a:pathLst>
            </a:custGeom>
            <a:solidFill>
              <a:srgbClr val="FFFFFF"/>
            </a:solidFill>
          </p:spPr>
          <p:txBody>
            <a:bodyPr wrap="square" lIns="0" tIns="0" rIns="0" bIns="0" rtlCol="0"/>
            <a:lstStyle/>
            <a:p>
              <a:endParaRPr dirty="0">
                <a:latin typeface="Corbel" panose="020B0503020204020204" pitchFamily="34" charset="0"/>
              </a:endParaRPr>
            </a:p>
          </p:txBody>
        </p:sp>
        <p:sp>
          <p:nvSpPr>
            <p:cNvPr id="30" name="object 30"/>
            <p:cNvSpPr/>
            <p:nvPr/>
          </p:nvSpPr>
          <p:spPr>
            <a:xfrm>
              <a:off x="5765528" y="1082944"/>
              <a:ext cx="0" cy="1662430"/>
            </a:xfrm>
            <a:custGeom>
              <a:avLst/>
              <a:gdLst/>
              <a:ahLst/>
              <a:cxnLst/>
              <a:rect l="l" t="t" r="r" b="b"/>
              <a:pathLst>
                <a:path h="1662430">
                  <a:moveTo>
                    <a:pt x="0" y="0"/>
                  </a:moveTo>
                  <a:lnTo>
                    <a:pt x="0" y="1662299"/>
                  </a:lnTo>
                </a:path>
              </a:pathLst>
            </a:custGeom>
            <a:ln w="9524">
              <a:solidFill>
                <a:srgbClr val="000000"/>
              </a:solidFill>
            </a:ln>
          </p:spPr>
          <p:txBody>
            <a:bodyPr wrap="square" lIns="0" tIns="0" rIns="0" bIns="0" rtlCol="0"/>
            <a:lstStyle/>
            <a:p>
              <a:endParaRPr dirty="0">
                <a:latin typeface="Corbel" panose="020B0503020204020204" pitchFamily="34" charset="0"/>
              </a:endParaRPr>
            </a:p>
          </p:txBody>
        </p:sp>
      </p:grpSp>
      <p:grpSp>
        <p:nvGrpSpPr>
          <p:cNvPr id="31" name="object 31"/>
          <p:cNvGrpSpPr/>
          <p:nvPr/>
        </p:nvGrpSpPr>
        <p:grpSpPr>
          <a:xfrm>
            <a:off x="4327062" y="1413862"/>
            <a:ext cx="482600" cy="238760"/>
            <a:chOff x="4327062" y="1413862"/>
            <a:chExt cx="482600" cy="238760"/>
          </a:xfrm>
        </p:grpSpPr>
        <p:sp>
          <p:nvSpPr>
            <p:cNvPr id="32" name="object 32"/>
            <p:cNvSpPr/>
            <p:nvPr/>
          </p:nvSpPr>
          <p:spPr>
            <a:xfrm>
              <a:off x="4331825" y="1418625"/>
              <a:ext cx="473075" cy="229235"/>
            </a:xfrm>
            <a:custGeom>
              <a:avLst/>
              <a:gdLst/>
              <a:ahLst/>
              <a:cxnLst/>
              <a:rect l="l" t="t" r="r" b="b"/>
              <a:pathLst>
                <a:path w="473075" h="229235">
                  <a:moveTo>
                    <a:pt x="358349" y="228899"/>
                  </a:moveTo>
                  <a:lnTo>
                    <a:pt x="358349" y="171674"/>
                  </a:lnTo>
                  <a:lnTo>
                    <a:pt x="0" y="171674"/>
                  </a:lnTo>
                  <a:lnTo>
                    <a:pt x="0" y="57224"/>
                  </a:lnTo>
                  <a:lnTo>
                    <a:pt x="358349" y="57224"/>
                  </a:lnTo>
                  <a:lnTo>
                    <a:pt x="358349" y="0"/>
                  </a:lnTo>
                  <a:lnTo>
                    <a:pt x="472799" y="114449"/>
                  </a:lnTo>
                  <a:lnTo>
                    <a:pt x="358349" y="2288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33" name="object 33"/>
            <p:cNvSpPr/>
            <p:nvPr/>
          </p:nvSpPr>
          <p:spPr>
            <a:xfrm>
              <a:off x="4331825" y="1418625"/>
              <a:ext cx="473075" cy="229235"/>
            </a:xfrm>
            <a:custGeom>
              <a:avLst/>
              <a:gdLst/>
              <a:ahLst/>
              <a:cxnLst/>
              <a:rect l="l" t="t" r="r" b="b"/>
              <a:pathLst>
                <a:path w="473075" h="229235">
                  <a:moveTo>
                    <a:pt x="0" y="57224"/>
                  </a:moveTo>
                  <a:lnTo>
                    <a:pt x="358349" y="57224"/>
                  </a:lnTo>
                  <a:lnTo>
                    <a:pt x="358349" y="0"/>
                  </a:lnTo>
                  <a:lnTo>
                    <a:pt x="472799" y="114449"/>
                  </a:lnTo>
                  <a:lnTo>
                    <a:pt x="358349" y="228899"/>
                  </a:lnTo>
                  <a:lnTo>
                    <a:pt x="358349" y="171674"/>
                  </a:lnTo>
                  <a:lnTo>
                    <a:pt x="0" y="171674"/>
                  </a:lnTo>
                  <a:lnTo>
                    <a:pt x="0" y="57224"/>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pSp>
        <p:nvGrpSpPr>
          <p:cNvPr id="34" name="object 34"/>
          <p:cNvGrpSpPr/>
          <p:nvPr/>
        </p:nvGrpSpPr>
        <p:grpSpPr>
          <a:xfrm>
            <a:off x="1214706" y="1169661"/>
            <a:ext cx="845819" cy="680720"/>
            <a:chOff x="1214706" y="1169661"/>
            <a:chExt cx="845819" cy="680720"/>
          </a:xfrm>
        </p:grpSpPr>
        <p:sp>
          <p:nvSpPr>
            <p:cNvPr id="35" name="object 35"/>
            <p:cNvSpPr/>
            <p:nvPr/>
          </p:nvSpPr>
          <p:spPr>
            <a:xfrm>
              <a:off x="1219469" y="1174423"/>
              <a:ext cx="836294" cy="671195"/>
            </a:xfrm>
            <a:custGeom>
              <a:avLst/>
              <a:gdLst/>
              <a:ahLst/>
              <a:cxnLst/>
              <a:rect l="l" t="t" r="r" b="b"/>
              <a:pathLst>
                <a:path w="836294"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36" name="object 36"/>
            <p:cNvSpPr/>
            <p:nvPr/>
          </p:nvSpPr>
          <p:spPr>
            <a:xfrm>
              <a:off x="1219469" y="1174423"/>
              <a:ext cx="836294" cy="671195"/>
            </a:xfrm>
            <a:custGeom>
              <a:avLst/>
              <a:gdLst/>
              <a:ahLst/>
              <a:cxnLst/>
              <a:rect l="l" t="t" r="r" b="b"/>
              <a:pathLst>
                <a:path w="836294"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37" name="object 37"/>
          <p:cNvGraphicFramePr>
            <a:graphicFrameLocks noGrp="1"/>
          </p:cNvGraphicFramePr>
          <p:nvPr/>
        </p:nvGraphicFramePr>
        <p:xfrm>
          <a:off x="1319008" y="1240468"/>
          <a:ext cx="621030" cy="53721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7000">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0"/>
                  </a:ext>
                </a:extLst>
              </a:tr>
              <a:tr h="141605">
                <a:tc>
                  <a:txBody>
                    <a:bodyPr/>
                    <a:lstStyle/>
                    <a:p>
                      <a:pPr algn="ctr">
                        <a:lnSpc>
                          <a:spcPct val="100000"/>
                        </a:lnSpc>
                        <a:spcBef>
                          <a:spcPts val="16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2095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1"/>
                  </a:ext>
                </a:extLst>
              </a:tr>
              <a:tr h="141605">
                <a:tc>
                  <a:txBody>
                    <a:bodyPr/>
                    <a:lstStyle/>
                    <a:p>
                      <a:pPr algn="ctr">
                        <a:lnSpc>
                          <a:spcPct val="100000"/>
                        </a:lnSpc>
                        <a:spcBef>
                          <a:spcPts val="150"/>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9050"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2"/>
                  </a:ext>
                </a:extLst>
              </a:tr>
              <a:tr h="127000">
                <a:tc>
                  <a:txBody>
                    <a:bodyPr/>
                    <a:lstStyle/>
                    <a:p>
                      <a:pPr algn="ctr">
                        <a:lnSpc>
                          <a:spcPct val="100000"/>
                        </a:lnSpc>
                        <a:spcBef>
                          <a:spcPts val="16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2095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41" name="Title 40">
            <a:extLst>
              <a:ext uri="{FF2B5EF4-FFF2-40B4-BE49-F238E27FC236}">
                <a16:creationId xmlns:a16="http://schemas.microsoft.com/office/drawing/2014/main" id="{67C714D7-96E1-9A69-F98D-87FC7A06950E}"/>
              </a:ext>
            </a:extLst>
          </p:cNvPr>
          <p:cNvSpPr>
            <a:spLocks noGrp="1"/>
          </p:cNvSpPr>
          <p:nvPr>
            <p:ph type="title"/>
          </p:nvPr>
        </p:nvSpPr>
        <p:spPr>
          <a:xfrm>
            <a:off x="311700" y="445025"/>
            <a:ext cx="8520600" cy="572700"/>
          </a:xfrm>
        </p:spPr>
        <p:txBody>
          <a:bodyPr>
            <a:normAutofit fontScale="90000"/>
          </a:bodyPr>
          <a:lstStyle/>
          <a:p>
            <a:r>
              <a:rPr lang="en-US" dirty="0"/>
              <a:t>In-Context Learning: Sensitivity to Demo. Permutations </a:t>
            </a:r>
          </a:p>
        </p:txBody>
      </p:sp>
      <p:sp>
        <p:nvSpPr>
          <p:cNvPr id="42" name="TextBox 41">
            <a:extLst>
              <a:ext uri="{FF2B5EF4-FFF2-40B4-BE49-F238E27FC236}">
                <a16:creationId xmlns:a16="http://schemas.microsoft.com/office/drawing/2014/main" id="{638149FB-919F-DFA0-C512-6A109DF68FCC}"/>
              </a:ext>
            </a:extLst>
          </p:cNvPr>
          <p:cNvSpPr txBox="1"/>
          <p:nvPr/>
        </p:nvSpPr>
        <p:spPr>
          <a:xfrm>
            <a:off x="2629586" y="3688443"/>
            <a:ext cx="6248730" cy="830997"/>
          </a:xfrm>
          <a:prstGeom prst="rect">
            <a:avLst/>
          </a:prstGeom>
          <a:noFill/>
        </p:spPr>
        <p:txBody>
          <a:bodyPr wrap="square">
            <a:spAutoFit/>
          </a:bodyPr>
          <a:lstStyle/>
          <a:p>
            <a:pPr algn="ctr"/>
            <a:r>
              <a:rPr lang="en-US" sz="2400" dirty="0">
                <a:latin typeface="Corbel" panose="020B0503020204020204" pitchFamily="34" charset="0"/>
              </a:rPr>
              <a:t>In-context learning is highly sensitive to prompt format (training sets and  patterns/verbalizers)</a:t>
            </a:r>
          </a:p>
        </p:txBody>
      </p:sp>
      <p:sp>
        <p:nvSpPr>
          <p:cNvPr id="43" name="Google Shape;138;g1501cc781cf_0_0">
            <a:extLst>
              <a:ext uri="{FF2B5EF4-FFF2-40B4-BE49-F238E27FC236}">
                <a16:creationId xmlns:a16="http://schemas.microsoft.com/office/drawing/2014/main" id="{FBADF79A-B298-93D7-3E57-8CE857C589E9}"/>
              </a:ext>
            </a:extLst>
          </p:cNvPr>
          <p:cNvSpPr txBox="1"/>
          <p:nvPr/>
        </p:nvSpPr>
        <p:spPr>
          <a:xfrm>
            <a:off x="6298025" y="-78218"/>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dirty="0">
                <a:latin typeface="Corbel"/>
                <a:ea typeface="Corbel"/>
                <a:cs typeface="Corbel"/>
                <a:sym typeface="Corbel"/>
              </a:rPr>
              <a:t>[Slide credit: Eric Wallace]</a:t>
            </a:r>
          </a:p>
        </p:txBody>
      </p:sp>
      <p:sp>
        <p:nvSpPr>
          <p:cNvPr id="44" name="object 7">
            <a:extLst>
              <a:ext uri="{FF2B5EF4-FFF2-40B4-BE49-F238E27FC236}">
                <a16:creationId xmlns:a16="http://schemas.microsoft.com/office/drawing/2014/main" id="{5A181F0E-CF41-3E94-A786-E850ED1221CE}"/>
              </a:ext>
            </a:extLst>
          </p:cNvPr>
          <p:cNvSpPr txBox="1"/>
          <p:nvPr/>
        </p:nvSpPr>
        <p:spPr>
          <a:xfrm>
            <a:off x="1185862" y="486780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3"/>
              </a:rPr>
              <a:t>“Calibrate </a:t>
            </a:r>
            <a:r>
              <a:rPr sz="1250" spc="-5" dirty="0">
                <a:solidFill>
                  <a:schemeClr val="bg1">
                    <a:lumMod val="50000"/>
                  </a:schemeClr>
                </a:solidFill>
                <a:latin typeface="Corbel" panose="020B0503020204020204" pitchFamily="34" charset="0"/>
                <a:hlinkClick r:id="rId3"/>
              </a:rPr>
              <a:t>Before Use: Improving Few-Shot Performance of Language</a:t>
            </a:r>
            <a:r>
              <a:rPr sz="1250" spc="-45" dirty="0">
                <a:solidFill>
                  <a:schemeClr val="bg1">
                    <a:lumMod val="50000"/>
                  </a:schemeClr>
                </a:solidFill>
                <a:latin typeface="Corbel" panose="020B0503020204020204" pitchFamily="34" charset="0"/>
                <a:hlinkClick r:id="rId3"/>
              </a:rPr>
              <a:t> </a:t>
            </a:r>
            <a:r>
              <a:rPr sz="1250" dirty="0">
                <a:solidFill>
                  <a:schemeClr val="bg1">
                    <a:lumMod val="50000"/>
                  </a:schemeClr>
                </a:solidFill>
                <a:latin typeface="Corbel" panose="020B0503020204020204" pitchFamily="34" charset="0"/>
                <a:hlinkClick r:id="rId3"/>
              </a:rPr>
              <a:t>Models</a:t>
            </a:r>
            <a:r>
              <a:rPr lang="en-US" sz="1250" dirty="0">
                <a:solidFill>
                  <a:schemeClr val="bg1">
                    <a:lumMod val="50000"/>
                  </a:schemeClr>
                </a:solidFill>
                <a:latin typeface="Corbel" panose="020B0503020204020204" pitchFamily="34" charset="0"/>
                <a:hlinkClick r:id="rId3"/>
              </a:rPr>
              <a:t>.</a:t>
            </a:r>
            <a:r>
              <a:rPr sz="1250" dirty="0">
                <a:solidFill>
                  <a:schemeClr val="bg1">
                    <a:lumMod val="50000"/>
                  </a:schemeClr>
                </a:solidFill>
                <a:latin typeface="Corbel" panose="020B0503020204020204" pitchFamily="34" charset="0"/>
                <a:hlinkClick r:id="rId3"/>
              </a:rPr>
              <a:t>”</a:t>
            </a:r>
            <a:r>
              <a:rPr lang="en-US" sz="1250" dirty="0">
                <a:solidFill>
                  <a:schemeClr val="bg1">
                    <a:lumMod val="50000"/>
                  </a:schemeClr>
                </a:solidFill>
                <a:latin typeface="Corbel" panose="020B0503020204020204" pitchFamily="34" charset="0"/>
                <a:hlinkClick r:id="rId3"/>
              </a:rPr>
              <a:t> </a:t>
            </a:r>
            <a:r>
              <a:rPr lang="en-US" sz="1250" spc="-5" dirty="0">
                <a:solidFill>
                  <a:schemeClr val="bg1">
                    <a:lumMod val="50000"/>
                  </a:schemeClr>
                </a:solidFill>
                <a:uFill>
                  <a:solidFill>
                    <a:srgbClr val="FF5252"/>
                  </a:solidFill>
                </a:uFill>
                <a:latin typeface="Corbel" panose="020B0503020204020204" pitchFamily="34" charset="0"/>
                <a:hlinkClick r:id="rId3"/>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42">
            <a:extLst>
              <a:ext uri="{FF2B5EF4-FFF2-40B4-BE49-F238E27FC236}">
                <a16:creationId xmlns:a16="http://schemas.microsoft.com/office/drawing/2014/main" id="{4C39630E-C323-5EDC-E329-4C63722D4113}"/>
              </a:ext>
            </a:extLst>
          </p:cNvPr>
          <p:cNvSpPr>
            <a:spLocks noGrp="1"/>
          </p:cNvSpPr>
          <p:nvPr>
            <p:ph idx="1"/>
          </p:nvPr>
        </p:nvSpPr>
        <p:spPr/>
        <p:txBody>
          <a:bodyPr/>
          <a:lstStyle/>
          <a:p>
            <a:endParaRPr lang="en-US"/>
          </a:p>
        </p:txBody>
      </p:sp>
      <p:grpSp>
        <p:nvGrpSpPr>
          <p:cNvPr id="3" name="object 3"/>
          <p:cNvGrpSpPr/>
          <p:nvPr/>
        </p:nvGrpSpPr>
        <p:grpSpPr>
          <a:xfrm>
            <a:off x="499337" y="4136287"/>
            <a:ext cx="1039494" cy="582295"/>
            <a:chOff x="499337" y="4136287"/>
            <a:chExt cx="1039494" cy="582295"/>
          </a:xfrm>
        </p:grpSpPr>
        <p:sp>
          <p:nvSpPr>
            <p:cNvPr id="4" name="object 4"/>
            <p:cNvSpPr/>
            <p:nvPr/>
          </p:nvSpPr>
          <p:spPr>
            <a:xfrm>
              <a:off x="504099" y="4141049"/>
              <a:ext cx="1029969" cy="572770"/>
            </a:xfrm>
            <a:custGeom>
              <a:avLst/>
              <a:gdLst/>
              <a:ahLst/>
              <a:cxnLst/>
              <a:rect l="l" t="t" r="r" b="b"/>
              <a:pathLst>
                <a:path w="1029969" h="572770">
                  <a:moveTo>
                    <a:pt x="934147" y="572699"/>
                  </a:moveTo>
                  <a:lnTo>
                    <a:pt x="95451" y="572699"/>
                  </a:lnTo>
                  <a:lnTo>
                    <a:pt x="58297" y="565198"/>
                  </a:lnTo>
                  <a:lnTo>
                    <a:pt x="27957" y="544742"/>
                  </a:lnTo>
                  <a:lnTo>
                    <a:pt x="7501" y="514402"/>
                  </a:lnTo>
                  <a:lnTo>
                    <a:pt x="0" y="477247"/>
                  </a:lnTo>
                  <a:lnTo>
                    <a:pt x="0" y="95451"/>
                  </a:ln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5" name="object 5"/>
            <p:cNvSpPr/>
            <p:nvPr/>
          </p:nvSpPr>
          <p:spPr>
            <a:xfrm>
              <a:off x="504099" y="4141049"/>
              <a:ext cx="1029969" cy="572770"/>
            </a:xfrm>
            <a:custGeom>
              <a:avLst/>
              <a:gdLst/>
              <a:ahLst/>
              <a:cxnLst/>
              <a:rect l="l" t="t" r="r" b="b"/>
              <a:pathLst>
                <a:path w="1029969" h="572770">
                  <a:moveTo>
                    <a:pt x="0" y="95451"/>
                  </a:move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lnTo>
                    <a:pt x="95451" y="572699"/>
                  </a:lnTo>
                  <a:lnTo>
                    <a:pt x="58297" y="565198"/>
                  </a:lnTo>
                  <a:lnTo>
                    <a:pt x="27957" y="544742"/>
                  </a:lnTo>
                  <a:lnTo>
                    <a:pt x="7501" y="514402"/>
                  </a:lnTo>
                  <a:lnTo>
                    <a:pt x="0" y="477247"/>
                  </a:lnTo>
                  <a:lnTo>
                    <a:pt x="0" y="95451"/>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6" name="object 6"/>
          <p:cNvSpPr txBox="1"/>
          <p:nvPr/>
        </p:nvSpPr>
        <p:spPr>
          <a:xfrm>
            <a:off x="632770" y="4237661"/>
            <a:ext cx="772795" cy="347275"/>
          </a:xfrm>
          <a:prstGeom prst="rect">
            <a:avLst/>
          </a:prstGeom>
        </p:spPr>
        <p:txBody>
          <a:bodyPr vert="horz" wrap="square" lIns="0" tIns="8890" rIns="0" bIns="0" rtlCol="0">
            <a:spAutoFit/>
          </a:bodyPr>
          <a:lstStyle/>
          <a:p>
            <a:pPr marL="302260" marR="5080" indent="-290195">
              <a:lnSpc>
                <a:spcPct val="102299"/>
              </a:lnSpc>
              <a:spcBef>
                <a:spcPts val="70"/>
              </a:spcBef>
            </a:pPr>
            <a:r>
              <a:rPr sz="1100" spc="-10" dirty="0">
                <a:latin typeface="Corbel" panose="020B0503020204020204" pitchFamily="34" charset="0"/>
              </a:rPr>
              <a:t>Training</a:t>
            </a:r>
            <a:r>
              <a:rPr sz="1100" dirty="0">
                <a:latin typeface="Corbel" panose="020B0503020204020204" pitchFamily="34" charset="0"/>
              </a:rPr>
              <a:t> </a:t>
            </a:r>
            <a:r>
              <a:rPr sz="1100" spc="-25" dirty="0">
                <a:latin typeface="Corbel" panose="020B0503020204020204" pitchFamily="34" charset="0"/>
              </a:rPr>
              <a:t>Set #1</a:t>
            </a:r>
            <a:endParaRPr sz="1100" dirty="0">
              <a:latin typeface="Corbel" panose="020B0503020204020204" pitchFamily="34" charset="0"/>
            </a:endParaRPr>
          </a:p>
        </p:txBody>
      </p:sp>
      <p:grpSp>
        <p:nvGrpSpPr>
          <p:cNvPr id="7" name="object 7"/>
          <p:cNvGrpSpPr/>
          <p:nvPr/>
        </p:nvGrpSpPr>
        <p:grpSpPr>
          <a:xfrm>
            <a:off x="1794737" y="4136287"/>
            <a:ext cx="1039494" cy="582295"/>
            <a:chOff x="1794737" y="4136287"/>
            <a:chExt cx="1039494" cy="582295"/>
          </a:xfrm>
        </p:grpSpPr>
        <p:sp>
          <p:nvSpPr>
            <p:cNvPr id="8" name="object 8"/>
            <p:cNvSpPr/>
            <p:nvPr/>
          </p:nvSpPr>
          <p:spPr>
            <a:xfrm>
              <a:off x="1799500" y="4141049"/>
              <a:ext cx="1029969" cy="572770"/>
            </a:xfrm>
            <a:custGeom>
              <a:avLst/>
              <a:gdLst/>
              <a:ahLst/>
              <a:cxnLst/>
              <a:rect l="l" t="t" r="r" b="b"/>
              <a:pathLst>
                <a:path w="1029969" h="572770">
                  <a:moveTo>
                    <a:pt x="934147" y="572699"/>
                  </a:moveTo>
                  <a:lnTo>
                    <a:pt x="95451" y="572699"/>
                  </a:lnTo>
                  <a:lnTo>
                    <a:pt x="58297" y="565198"/>
                  </a:lnTo>
                  <a:lnTo>
                    <a:pt x="27957" y="544742"/>
                  </a:lnTo>
                  <a:lnTo>
                    <a:pt x="7501" y="514402"/>
                  </a:lnTo>
                  <a:lnTo>
                    <a:pt x="0" y="477247"/>
                  </a:lnTo>
                  <a:lnTo>
                    <a:pt x="0" y="95451"/>
                  </a:ln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9" name="object 9"/>
            <p:cNvSpPr/>
            <p:nvPr/>
          </p:nvSpPr>
          <p:spPr>
            <a:xfrm>
              <a:off x="1799500" y="4141049"/>
              <a:ext cx="1029969" cy="572770"/>
            </a:xfrm>
            <a:custGeom>
              <a:avLst/>
              <a:gdLst/>
              <a:ahLst/>
              <a:cxnLst/>
              <a:rect l="l" t="t" r="r" b="b"/>
              <a:pathLst>
                <a:path w="1029969" h="572770">
                  <a:moveTo>
                    <a:pt x="0" y="95451"/>
                  </a:move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lnTo>
                    <a:pt x="95451" y="572699"/>
                  </a:lnTo>
                  <a:lnTo>
                    <a:pt x="58297" y="565198"/>
                  </a:lnTo>
                  <a:lnTo>
                    <a:pt x="27957" y="544742"/>
                  </a:lnTo>
                  <a:lnTo>
                    <a:pt x="7501" y="514402"/>
                  </a:lnTo>
                  <a:lnTo>
                    <a:pt x="0" y="477247"/>
                  </a:lnTo>
                  <a:lnTo>
                    <a:pt x="0" y="95451"/>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10" name="object 10"/>
          <p:cNvSpPr txBox="1"/>
          <p:nvPr/>
        </p:nvSpPr>
        <p:spPr>
          <a:xfrm>
            <a:off x="1928170" y="4237661"/>
            <a:ext cx="772795" cy="347275"/>
          </a:xfrm>
          <a:prstGeom prst="rect">
            <a:avLst/>
          </a:prstGeom>
        </p:spPr>
        <p:txBody>
          <a:bodyPr vert="horz" wrap="square" lIns="0" tIns="8890" rIns="0" bIns="0" rtlCol="0">
            <a:spAutoFit/>
          </a:bodyPr>
          <a:lstStyle/>
          <a:p>
            <a:pPr marL="302260" marR="5080" indent="-290195">
              <a:lnSpc>
                <a:spcPct val="102299"/>
              </a:lnSpc>
              <a:spcBef>
                <a:spcPts val="70"/>
              </a:spcBef>
            </a:pPr>
            <a:r>
              <a:rPr sz="1100" spc="-10" dirty="0">
                <a:latin typeface="Corbel" panose="020B0503020204020204" pitchFamily="34" charset="0"/>
              </a:rPr>
              <a:t>Training</a:t>
            </a:r>
            <a:r>
              <a:rPr sz="1100" dirty="0">
                <a:latin typeface="Corbel" panose="020B0503020204020204" pitchFamily="34" charset="0"/>
              </a:rPr>
              <a:t> </a:t>
            </a:r>
            <a:r>
              <a:rPr sz="1100" spc="-25" dirty="0">
                <a:latin typeface="Corbel" panose="020B0503020204020204" pitchFamily="34" charset="0"/>
              </a:rPr>
              <a:t>Set #2</a:t>
            </a:r>
            <a:endParaRPr sz="1100" dirty="0">
              <a:latin typeface="Corbel" panose="020B0503020204020204" pitchFamily="34" charset="0"/>
            </a:endParaRPr>
          </a:p>
        </p:txBody>
      </p:sp>
      <p:sp>
        <p:nvSpPr>
          <p:cNvPr id="11" name="object 11"/>
          <p:cNvSpPr/>
          <p:nvPr/>
        </p:nvSpPr>
        <p:spPr>
          <a:xfrm>
            <a:off x="1689459" y="2791249"/>
            <a:ext cx="92075" cy="984250"/>
          </a:xfrm>
          <a:custGeom>
            <a:avLst/>
            <a:gdLst/>
            <a:ahLst/>
            <a:cxnLst/>
            <a:rect l="l" t="t" r="r" b="b"/>
            <a:pathLst>
              <a:path w="92075" h="984250">
                <a:moveTo>
                  <a:pt x="91499" y="983699"/>
                </a:moveTo>
                <a:lnTo>
                  <a:pt x="55884" y="983100"/>
                </a:lnTo>
                <a:lnTo>
                  <a:pt x="26799" y="981466"/>
                </a:lnTo>
                <a:lnTo>
                  <a:pt x="7190" y="979043"/>
                </a:lnTo>
                <a:lnTo>
                  <a:pt x="0" y="976075"/>
                </a:lnTo>
                <a:lnTo>
                  <a:pt x="0" y="7624"/>
                </a:lnTo>
                <a:lnTo>
                  <a:pt x="40735" y="1281"/>
                </a:lnTo>
                <a:lnTo>
                  <a:pt x="73565" y="147"/>
                </a:lnTo>
                <a:lnTo>
                  <a:pt x="91499" y="0"/>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aphicFrame>
        <p:nvGraphicFramePr>
          <p:cNvPr id="12" name="object 12"/>
          <p:cNvGraphicFramePr>
            <a:graphicFrameLocks noGrp="1"/>
          </p:cNvGraphicFramePr>
          <p:nvPr/>
        </p:nvGraphicFramePr>
        <p:xfrm>
          <a:off x="1799097" y="2847486"/>
          <a:ext cx="1029335" cy="868680"/>
        </p:xfrm>
        <a:graphic>
          <a:graphicData uri="http://schemas.openxmlformats.org/drawingml/2006/table">
            <a:tbl>
              <a:tblPr firstRow="1" bandRow="1">
                <a:tableStyleId>{2D5ABB26-0587-4C30-8999-92F81FD0307C}</a:tableStyleId>
              </a:tblPr>
              <a:tblGrid>
                <a:gridCol w="1029335">
                  <a:extLst>
                    <a:ext uri="{9D8B030D-6E8A-4147-A177-3AD203B41FA5}">
                      <a16:colId xmlns:a16="http://schemas.microsoft.com/office/drawing/2014/main" val="20000"/>
                    </a:ext>
                  </a:extLst>
                </a:gridCol>
              </a:tblGrid>
              <a:tr h="205740">
                <a:tc>
                  <a:txBody>
                    <a:bodyPr/>
                    <a:lstStyle/>
                    <a:p>
                      <a:pPr marL="174625">
                        <a:lnSpc>
                          <a:spcPct val="100000"/>
                        </a:lnSpc>
                        <a:spcBef>
                          <a:spcPts val="8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#1</a:t>
                      </a:r>
                      <a:endParaRPr sz="1000" b="0" i="0" dirty="0">
                        <a:latin typeface="Corbel" panose="020B0503020204020204" pitchFamily="34" charset="0"/>
                        <a:cs typeface="Arial"/>
                      </a:endParaRPr>
                    </a:p>
                  </a:txBody>
                  <a:tcPr marL="0" marR="0" marT="1016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F4CCCC"/>
                    </a:solidFill>
                  </a:tcPr>
                </a:tc>
                <a:extLst>
                  <a:ext uri="{0D108BD9-81ED-4DB2-BD59-A6C34878D82A}">
                    <a16:rowId xmlns:a16="http://schemas.microsoft.com/office/drawing/2014/main" val="10000"/>
                  </a:ext>
                </a:extLst>
              </a:tr>
              <a:tr h="228600">
                <a:tc>
                  <a:txBody>
                    <a:bodyPr/>
                    <a:lstStyle/>
                    <a:p>
                      <a:pPr marL="174625">
                        <a:lnSpc>
                          <a:spcPct val="100000"/>
                        </a:lnSpc>
                        <a:spcBef>
                          <a:spcPts val="26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#2</a:t>
                      </a:r>
                      <a:endParaRPr sz="1000" b="0" i="0" dirty="0">
                        <a:latin typeface="Corbel" panose="020B0503020204020204" pitchFamily="34" charset="0"/>
                        <a:cs typeface="Arial"/>
                      </a:endParaRPr>
                    </a:p>
                  </a:txBody>
                  <a:tcPr marL="0" marR="0" marT="3302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FCE4CD"/>
                    </a:solidFill>
                  </a:tcPr>
                </a:tc>
                <a:extLst>
                  <a:ext uri="{0D108BD9-81ED-4DB2-BD59-A6C34878D82A}">
                    <a16:rowId xmlns:a16="http://schemas.microsoft.com/office/drawing/2014/main" val="10001"/>
                  </a:ext>
                </a:extLst>
              </a:tr>
              <a:tr h="228600">
                <a:tc>
                  <a:txBody>
                    <a:bodyPr/>
                    <a:lstStyle/>
                    <a:p>
                      <a:pPr marL="174625">
                        <a:lnSpc>
                          <a:spcPct val="100000"/>
                        </a:lnSpc>
                        <a:spcBef>
                          <a:spcPts val="26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#3</a:t>
                      </a:r>
                      <a:endParaRPr sz="1000" b="0" i="0" dirty="0">
                        <a:latin typeface="Corbel" panose="020B0503020204020204" pitchFamily="34" charset="0"/>
                        <a:cs typeface="Arial"/>
                      </a:endParaRPr>
                    </a:p>
                  </a:txBody>
                  <a:tcPr marL="0" marR="0" marT="3302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D9EAD3"/>
                    </a:solidFill>
                  </a:tcPr>
                </a:tc>
                <a:extLst>
                  <a:ext uri="{0D108BD9-81ED-4DB2-BD59-A6C34878D82A}">
                    <a16:rowId xmlns:a16="http://schemas.microsoft.com/office/drawing/2014/main" val="10002"/>
                  </a:ext>
                </a:extLst>
              </a:tr>
              <a:tr h="205740">
                <a:tc>
                  <a:txBody>
                    <a:bodyPr/>
                    <a:lstStyle/>
                    <a:p>
                      <a:pPr marL="174625">
                        <a:lnSpc>
                          <a:spcPct val="100000"/>
                        </a:lnSpc>
                        <a:spcBef>
                          <a:spcPts val="259"/>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#4</a:t>
                      </a:r>
                      <a:endParaRPr sz="1000" b="0" i="0" dirty="0">
                        <a:latin typeface="Corbel" panose="020B0503020204020204" pitchFamily="34" charset="0"/>
                        <a:cs typeface="Arial"/>
                      </a:endParaRPr>
                    </a:p>
                  </a:txBody>
                  <a:tcPr marL="0" marR="0" marT="33019"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13" name="object 13"/>
          <p:cNvSpPr/>
          <p:nvPr/>
        </p:nvSpPr>
        <p:spPr>
          <a:xfrm>
            <a:off x="1689250" y="2791249"/>
            <a:ext cx="1250315" cy="1365250"/>
          </a:xfrm>
          <a:custGeom>
            <a:avLst/>
            <a:gdLst/>
            <a:ahLst/>
            <a:cxnLst/>
            <a:rect l="l" t="t" r="r" b="b"/>
            <a:pathLst>
              <a:path w="1250314" h="1365250">
                <a:moveTo>
                  <a:pt x="0" y="1006572"/>
                </a:moveTo>
                <a:lnTo>
                  <a:pt x="125399" y="1365072"/>
                </a:lnTo>
              </a:path>
              <a:path w="1250314" h="1365250">
                <a:moveTo>
                  <a:pt x="1158398" y="983699"/>
                </a:moveTo>
                <a:lnTo>
                  <a:pt x="1194014" y="983100"/>
                </a:lnTo>
                <a:lnTo>
                  <a:pt x="1223098" y="981466"/>
                </a:lnTo>
                <a:lnTo>
                  <a:pt x="1242708" y="979043"/>
                </a:lnTo>
                <a:lnTo>
                  <a:pt x="1249898" y="976075"/>
                </a:lnTo>
                <a:lnTo>
                  <a:pt x="1249898" y="7624"/>
                </a:lnTo>
                <a:lnTo>
                  <a:pt x="1209162" y="1281"/>
                </a:lnTo>
                <a:lnTo>
                  <a:pt x="1176332" y="147"/>
                </a:lnTo>
                <a:lnTo>
                  <a:pt x="1158398" y="0"/>
                </a:lnTo>
              </a:path>
              <a:path w="1250314" h="1365250">
                <a:moveTo>
                  <a:pt x="1245520" y="1006572"/>
                </a:moveTo>
                <a:lnTo>
                  <a:pt x="1120120" y="1365072"/>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nvGrpSpPr>
          <p:cNvPr id="14" name="object 14"/>
          <p:cNvGrpSpPr/>
          <p:nvPr/>
        </p:nvGrpSpPr>
        <p:grpSpPr>
          <a:xfrm>
            <a:off x="170786" y="1169661"/>
            <a:ext cx="845819" cy="680720"/>
            <a:chOff x="170786" y="1169661"/>
            <a:chExt cx="845819" cy="680720"/>
          </a:xfrm>
        </p:grpSpPr>
        <p:sp>
          <p:nvSpPr>
            <p:cNvPr id="15" name="object 15"/>
            <p:cNvSpPr/>
            <p:nvPr/>
          </p:nvSpPr>
          <p:spPr>
            <a:xfrm>
              <a:off x="175548" y="1174423"/>
              <a:ext cx="836294" cy="671195"/>
            </a:xfrm>
            <a:custGeom>
              <a:avLst/>
              <a:gdLst/>
              <a:ahLst/>
              <a:cxnLst/>
              <a:rect l="l" t="t" r="r" b="b"/>
              <a:pathLst>
                <a:path w="836294"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16" name="object 16"/>
            <p:cNvSpPr/>
            <p:nvPr/>
          </p:nvSpPr>
          <p:spPr>
            <a:xfrm>
              <a:off x="175548" y="1174423"/>
              <a:ext cx="836294" cy="671195"/>
            </a:xfrm>
            <a:custGeom>
              <a:avLst/>
              <a:gdLst/>
              <a:ahLst/>
              <a:cxnLst/>
              <a:rect l="l" t="t" r="r" b="b"/>
              <a:pathLst>
                <a:path w="836294"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17" name="object 17"/>
          <p:cNvGraphicFramePr>
            <a:graphicFrameLocks noGrp="1"/>
          </p:cNvGraphicFramePr>
          <p:nvPr/>
        </p:nvGraphicFramePr>
        <p:xfrm>
          <a:off x="275087" y="1247287"/>
          <a:ext cx="621030" cy="52324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3825">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0"/>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1"/>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2"/>
                  </a:ext>
                </a:extLst>
              </a:tr>
              <a:tr h="12382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18" name="object 18"/>
          <p:cNvSpPr txBox="1"/>
          <p:nvPr/>
        </p:nvSpPr>
        <p:spPr>
          <a:xfrm>
            <a:off x="365759" y="1951454"/>
            <a:ext cx="45021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#1</a:t>
            </a:r>
            <a:endParaRPr sz="700" dirty="0">
              <a:latin typeface="Corbel" panose="020B0503020204020204" pitchFamily="34" charset="0"/>
            </a:endParaRPr>
          </a:p>
        </p:txBody>
      </p:sp>
      <p:sp>
        <p:nvSpPr>
          <p:cNvPr id="19" name="object 19"/>
          <p:cNvSpPr txBox="1"/>
          <p:nvPr/>
        </p:nvSpPr>
        <p:spPr>
          <a:xfrm>
            <a:off x="1409680" y="1951454"/>
            <a:ext cx="45021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#2</a:t>
            </a:r>
            <a:endParaRPr sz="700" dirty="0">
              <a:latin typeface="Corbel" panose="020B0503020204020204" pitchFamily="34" charset="0"/>
            </a:endParaRPr>
          </a:p>
        </p:txBody>
      </p:sp>
      <p:sp>
        <p:nvSpPr>
          <p:cNvPr id="20" name="object 20"/>
          <p:cNvSpPr txBox="1"/>
          <p:nvPr/>
        </p:nvSpPr>
        <p:spPr>
          <a:xfrm>
            <a:off x="2555926" y="1410038"/>
            <a:ext cx="147320" cy="228268"/>
          </a:xfrm>
          <a:prstGeom prst="rect">
            <a:avLst/>
          </a:prstGeom>
        </p:spPr>
        <p:txBody>
          <a:bodyPr vert="horz" wrap="square" lIns="0" tIns="12700" rIns="0" bIns="0" rtlCol="0">
            <a:spAutoFit/>
          </a:bodyPr>
          <a:lstStyle/>
          <a:p>
            <a:pPr marL="12700">
              <a:lnSpc>
                <a:spcPct val="100000"/>
              </a:lnSpc>
              <a:spcBef>
                <a:spcPts val="100"/>
              </a:spcBef>
            </a:pPr>
            <a:r>
              <a:rPr sz="1400" spc="-60" dirty="0">
                <a:latin typeface="Corbel" panose="020B0503020204020204" pitchFamily="34" charset="0"/>
              </a:rPr>
              <a:t>...</a:t>
            </a:r>
            <a:endParaRPr sz="1400" dirty="0">
              <a:latin typeface="Corbel" panose="020B0503020204020204" pitchFamily="34" charset="0"/>
            </a:endParaRPr>
          </a:p>
        </p:txBody>
      </p:sp>
      <p:grpSp>
        <p:nvGrpSpPr>
          <p:cNvPr id="21" name="object 21"/>
          <p:cNvGrpSpPr/>
          <p:nvPr/>
        </p:nvGrpSpPr>
        <p:grpSpPr>
          <a:xfrm>
            <a:off x="3119707" y="1169661"/>
            <a:ext cx="845819" cy="680720"/>
            <a:chOff x="3119707" y="1169661"/>
            <a:chExt cx="845819" cy="680720"/>
          </a:xfrm>
        </p:grpSpPr>
        <p:sp>
          <p:nvSpPr>
            <p:cNvPr id="22" name="object 22"/>
            <p:cNvSpPr/>
            <p:nvPr/>
          </p:nvSpPr>
          <p:spPr>
            <a:xfrm>
              <a:off x="3124469" y="1174423"/>
              <a:ext cx="836294" cy="671195"/>
            </a:xfrm>
            <a:custGeom>
              <a:avLst/>
              <a:gdLst/>
              <a:ahLst/>
              <a:cxnLst/>
              <a:rect l="l" t="t" r="r" b="b"/>
              <a:pathLst>
                <a:path w="836295"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23" name="object 23"/>
            <p:cNvSpPr/>
            <p:nvPr/>
          </p:nvSpPr>
          <p:spPr>
            <a:xfrm>
              <a:off x="3124469" y="1174423"/>
              <a:ext cx="836294" cy="671195"/>
            </a:xfrm>
            <a:custGeom>
              <a:avLst/>
              <a:gdLst/>
              <a:ahLst/>
              <a:cxnLst/>
              <a:rect l="l" t="t" r="r" b="b"/>
              <a:pathLst>
                <a:path w="836295"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24" name="object 24"/>
          <p:cNvGraphicFramePr>
            <a:graphicFrameLocks noGrp="1"/>
          </p:cNvGraphicFramePr>
          <p:nvPr/>
        </p:nvGraphicFramePr>
        <p:xfrm>
          <a:off x="3224008" y="1247287"/>
          <a:ext cx="621030" cy="52324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3825">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0"/>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1"/>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2"/>
                  </a:ext>
                </a:extLst>
              </a:tr>
              <a:tr h="12382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3"/>
                  </a:ext>
                </a:extLst>
              </a:tr>
            </a:tbl>
          </a:graphicData>
        </a:graphic>
      </p:graphicFrame>
      <p:sp>
        <p:nvSpPr>
          <p:cNvPr id="25" name="object 25"/>
          <p:cNvSpPr txBox="1"/>
          <p:nvPr/>
        </p:nvSpPr>
        <p:spPr>
          <a:xfrm>
            <a:off x="3288024" y="1951454"/>
            <a:ext cx="50355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#24</a:t>
            </a:r>
            <a:endParaRPr sz="700" dirty="0">
              <a:latin typeface="Corbel" panose="020B0503020204020204" pitchFamily="34" charset="0"/>
            </a:endParaRPr>
          </a:p>
        </p:txBody>
      </p:sp>
      <p:grpSp>
        <p:nvGrpSpPr>
          <p:cNvPr id="26" name="object 26"/>
          <p:cNvGrpSpPr/>
          <p:nvPr/>
        </p:nvGrpSpPr>
        <p:grpSpPr>
          <a:xfrm>
            <a:off x="2320479" y="2350387"/>
            <a:ext cx="41275" cy="334645"/>
            <a:chOff x="2320479" y="2350387"/>
            <a:chExt cx="41275" cy="334645"/>
          </a:xfrm>
        </p:grpSpPr>
        <p:sp>
          <p:nvSpPr>
            <p:cNvPr id="27" name="object 27"/>
            <p:cNvSpPr/>
            <p:nvPr/>
          </p:nvSpPr>
          <p:spPr>
            <a:xfrm>
              <a:off x="2340974" y="2398375"/>
              <a:ext cx="0" cy="286385"/>
            </a:xfrm>
            <a:custGeom>
              <a:avLst/>
              <a:gdLst/>
              <a:ahLst/>
              <a:cxnLst/>
              <a:rect l="l" t="t" r="r" b="b"/>
              <a:pathLst>
                <a:path h="286385">
                  <a:moveTo>
                    <a:pt x="0" y="286049"/>
                  </a:moveTo>
                  <a:lnTo>
                    <a:pt x="0" y="0"/>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sp>
          <p:nvSpPr>
            <p:cNvPr id="28" name="object 28"/>
            <p:cNvSpPr/>
            <p:nvPr/>
          </p:nvSpPr>
          <p:spPr>
            <a:xfrm>
              <a:off x="2325242" y="2355149"/>
              <a:ext cx="31750" cy="43815"/>
            </a:xfrm>
            <a:custGeom>
              <a:avLst/>
              <a:gdLst/>
              <a:ahLst/>
              <a:cxnLst/>
              <a:rect l="l" t="t" r="r" b="b"/>
              <a:pathLst>
                <a:path w="31750" h="43814">
                  <a:moveTo>
                    <a:pt x="31465" y="43225"/>
                  </a:moveTo>
                  <a:lnTo>
                    <a:pt x="0" y="43225"/>
                  </a:lnTo>
                  <a:lnTo>
                    <a:pt x="15732" y="0"/>
                  </a:lnTo>
                  <a:lnTo>
                    <a:pt x="31465" y="43225"/>
                  </a:lnTo>
                  <a:close/>
                </a:path>
              </a:pathLst>
            </a:custGeom>
            <a:solidFill>
              <a:srgbClr val="595959"/>
            </a:solidFill>
          </p:spPr>
          <p:txBody>
            <a:bodyPr wrap="square" lIns="0" tIns="0" rIns="0" bIns="0" rtlCol="0"/>
            <a:lstStyle/>
            <a:p>
              <a:endParaRPr dirty="0">
                <a:latin typeface="Corbel" panose="020B0503020204020204" pitchFamily="34" charset="0"/>
              </a:endParaRPr>
            </a:p>
          </p:txBody>
        </p:sp>
        <p:sp>
          <p:nvSpPr>
            <p:cNvPr id="29" name="object 29"/>
            <p:cNvSpPr/>
            <p:nvPr/>
          </p:nvSpPr>
          <p:spPr>
            <a:xfrm>
              <a:off x="2325242" y="2355149"/>
              <a:ext cx="31750" cy="43815"/>
            </a:xfrm>
            <a:custGeom>
              <a:avLst/>
              <a:gdLst/>
              <a:ahLst/>
              <a:cxnLst/>
              <a:rect l="l" t="t" r="r" b="b"/>
              <a:pathLst>
                <a:path w="31750" h="43814">
                  <a:moveTo>
                    <a:pt x="31465" y="43225"/>
                  </a:moveTo>
                  <a:lnTo>
                    <a:pt x="15732" y="0"/>
                  </a:lnTo>
                  <a:lnTo>
                    <a:pt x="0" y="43225"/>
                  </a:lnTo>
                  <a:lnTo>
                    <a:pt x="31465" y="43225"/>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30" name="object 30"/>
          <p:cNvSpPr txBox="1"/>
          <p:nvPr/>
        </p:nvSpPr>
        <p:spPr>
          <a:xfrm>
            <a:off x="2440946" y="2431401"/>
            <a:ext cx="942975" cy="135935"/>
          </a:xfrm>
          <a:prstGeom prst="rect">
            <a:avLst/>
          </a:prstGeom>
        </p:spPr>
        <p:txBody>
          <a:bodyPr vert="horz" wrap="square" lIns="0" tIns="12700" rIns="0" bIns="0" rtlCol="0">
            <a:spAutoFit/>
          </a:bodyPr>
          <a:lstStyle/>
          <a:p>
            <a:pPr marL="12700">
              <a:lnSpc>
                <a:spcPct val="100000"/>
              </a:lnSpc>
              <a:spcBef>
                <a:spcPts val="100"/>
              </a:spcBef>
            </a:pPr>
            <a:r>
              <a:rPr sz="800" spc="50" dirty="0">
                <a:latin typeface="Corbel" panose="020B0503020204020204" pitchFamily="34" charset="0"/>
              </a:rPr>
              <a:t>All</a:t>
            </a:r>
            <a:r>
              <a:rPr sz="800" spc="15" dirty="0">
                <a:latin typeface="Corbel" panose="020B0503020204020204" pitchFamily="34" charset="0"/>
              </a:rPr>
              <a:t> </a:t>
            </a:r>
            <a:r>
              <a:rPr sz="800" dirty="0">
                <a:latin typeface="Corbel" panose="020B0503020204020204" pitchFamily="34" charset="0"/>
              </a:rPr>
              <a:t>24</a:t>
            </a:r>
            <a:r>
              <a:rPr sz="800" spc="15" dirty="0">
                <a:latin typeface="Corbel" panose="020B0503020204020204" pitchFamily="34" charset="0"/>
              </a:rPr>
              <a:t> </a:t>
            </a:r>
            <a:r>
              <a:rPr sz="800" spc="-10" dirty="0">
                <a:latin typeface="Corbel" panose="020B0503020204020204" pitchFamily="34" charset="0"/>
              </a:rPr>
              <a:t>Permutations</a:t>
            </a:r>
            <a:endParaRPr sz="800" dirty="0">
              <a:latin typeface="Corbel" panose="020B0503020204020204" pitchFamily="34" charset="0"/>
            </a:endParaRPr>
          </a:p>
        </p:txBody>
      </p:sp>
      <p:grpSp>
        <p:nvGrpSpPr>
          <p:cNvPr id="31" name="object 31"/>
          <p:cNvGrpSpPr/>
          <p:nvPr/>
        </p:nvGrpSpPr>
        <p:grpSpPr>
          <a:xfrm>
            <a:off x="4957006" y="770073"/>
            <a:ext cx="3806190" cy="2616200"/>
            <a:chOff x="4957006" y="770073"/>
            <a:chExt cx="3806190" cy="2616200"/>
          </a:xfrm>
        </p:grpSpPr>
        <p:pic>
          <p:nvPicPr>
            <p:cNvPr id="32" name="object 32"/>
            <p:cNvPicPr/>
            <p:nvPr/>
          </p:nvPicPr>
          <p:blipFill>
            <a:blip r:embed="rId2" cstate="print"/>
            <a:stretch>
              <a:fillRect/>
            </a:stretch>
          </p:blipFill>
          <p:spPr>
            <a:xfrm>
              <a:off x="5135860" y="937735"/>
              <a:ext cx="3003171" cy="2156807"/>
            </a:xfrm>
            <a:prstGeom prst="rect">
              <a:avLst/>
            </a:prstGeom>
          </p:spPr>
        </p:pic>
        <p:sp>
          <p:nvSpPr>
            <p:cNvPr id="33" name="object 33"/>
            <p:cNvSpPr/>
            <p:nvPr/>
          </p:nvSpPr>
          <p:spPr>
            <a:xfrm>
              <a:off x="4957000" y="770077"/>
              <a:ext cx="3806190" cy="2616200"/>
            </a:xfrm>
            <a:custGeom>
              <a:avLst/>
              <a:gdLst/>
              <a:ahLst/>
              <a:cxnLst/>
              <a:rect l="l" t="t" r="r" b="b"/>
              <a:pathLst>
                <a:path w="3806190" h="2616200">
                  <a:moveTo>
                    <a:pt x="3805605" y="23075"/>
                  </a:moveTo>
                  <a:lnTo>
                    <a:pt x="2745600" y="23075"/>
                  </a:lnTo>
                  <a:lnTo>
                    <a:pt x="2745600" y="0"/>
                  </a:lnTo>
                  <a:lnTo>
                    <a:pt x="0" y="0"/>
                  </a:lnTo>
                  <a:lnTo>
                    <a:pt x="0" y="289801"/>
                  </a:lnTo>
                  <a:lnTo>
                    <a:pt x="1060005" y="289801"/>
                  </a:lnTo>
                  <a:lnTo>
                    <a:pt x="1060005" y="2615971"/>
                  </a:lnTo>
                  <a:lnTo>
                    <a:pt x="3805605" y="2615971"/>
                  </a:lnTo>
                  <a:lnTo>
                    <a:pt x="3805605" y="23075"/>
                  </a:lnTo>
                  <a:close/>
                </a:path>
              </a:pathLst>
            </a:custGeom>
            <a:solidFill>
              <a:srgbClr val="FFFFFF"/>
            </a:solidFill>
          </p:spPr>
          <p:txBody>
            <a:bodyPr wrap="square" lIns="0" tIns="0" rIns="0" bIns="0" rtlCol="0"/>
            <a:lstStyle/>
            <a:p>
              <a:endParaRPr dirty="0">
                <a:latin typeface="Corbel" panose="020B0503020204020204" pitchFamily="34" charset="0"/>
              </a:endParaRPr>
            </a:p>
          </p:txBody>
        </p:sp>
        <p:sp>
          <p:nvSpPr>
            <p:cNvPr id="34" name="object 34"/>
            <p:cNvSpPr/>
            <p:nvPr/>
          </p:nvSpPr>
          <p:spPr>
            <a:xfrm>
              <a:off x="6024634" y="1082944"/>
              <a:ext cx="0" cy="1662430"/>
            </a:xfrm>
            <a:custGeom>
              <a:avLst/>
              <a:gdLst/>
              <a:ahLst/>
              <a:cxnLst/>
              <a:rect l="l" t="t" r="r" b="b"/>
              <a:pathLst>
                <a:path h="1662430">
                  <a:moveTo>
                    <a:pt x="0" y="0"/>
                  </a:moveTo>
                  <a:lnTo>
                    <a:pt x="0" y="1662299"/>
                  </a:lnTo>
                </a:path>
              </a:pathLst>
            </a:custGeom>
            <a:ln w="9524">
              <a:solidFill>
                <a:srgbClr val="000000"/>
              </a:solidFill>
            </a:ln>
          </p:spPr>
          <p:txBody>
            <a:bodyPr wrap="square" lIns="0" tIns="0" rIns="0" bIns="0" rtlCol="0"/>
            <a:lstStyle/>
            <a:p>
              <a:endParaRPr dirty="0">
                <a:latin typeface="Corbel" panose="020B0503020204020204" pitchFamily="34" charset="0"/>
              </a:endParaRPr>
            </a:p>
          </p:txBody>
        </p:sp>
      </p:grpSp>
      <p:grpSp>
        <p:nvGrpSpPr>
          <p:cNvPr id="35" name="object 35"/>
          <p:cNvGrpSpPr/>
          <p:nvPr/>
        </p:nvGrpSpPr>
        <p:grpSpPr>
          <a:xfrm>
            <a:off x="4327062" y="1413862"/>
            <a:ext cx="482600" cy="238760"/>
            <a:chOff x="4327062" y="1413862"/>
            <a:chExt cx="482600" cy="238760"/>
          </a:xfrm>
        </p:grpSpPr>
        <p:sp>
          <p:nvSpPr>
            <p:cNvPr id="36" name="object 36"/>
            <p:cNvSpPr/>
            <p:nvPr/>
          </p:nvSpPr>
          <p:spPr>
            <a:xfrm>
              <a:off x="4331825" y="1418625"/>
              <a:ext cx="473075" cy="229235"/>
            </a:xfrm>
            <a:custGeom>
              <a:avLst/>
              <a:gdLst/>
              <a:ahLst/>
              <a:cxnLst/>
              <a:rect l="l" t="t" r="r" b="b"/>
              <a:pathLst>
                <a:path w="473075" h="229235">
                  <a:moveTo>
                    <a:pt x="358349" y="228899"/>
                  </a:moveTo>
                  <a:lnTo>
                    <a:pt x="358349" y="171674"/>
                  </a:lnTo>
                  <a:lnTo>
                    <a:pt x="0" y="171674"/>
                  </a:lnTo>
                  <a:lnTo>
                    <a:pt x="0" y="57224"/>
                  </a:lnTo>
                  <a:lnTo>
                    <a:pt x="358349" y="57224"/>
                  </a:lnTo>
                  <a:lnTo>
                    <a:pt x="358349" y="0"/>
                  </a:lnTo>
                  <a:lnTo>
                    <a:pt x="472799" y="114449"/>
                  </a:lnTo>
                  <a:lnTo>
                    <a:pt x="358349" y="2288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37" name="object 37"/>
            <p:cNvSpPr/>
            <p:nvPr/>
          </p:nvSpPr>
          <p:spPr>
            <a:xfrm>
              <a:off x="4331825" y="1418625"/>
              <a:ext cx="473075" cy="229235"/>
            </a:xfrm>
            <a:custGeom>
              <a:avLst/>
              <a:gdLst/>
              <a:ahLst/>
              <a:cxnLst/>
              <a:rect l="l" t="t" r="r" b="b"/>
              <a:pathLst>
                <a:path w="473075" h="229235">
                  <a:moveTo>
                    <a:pt x="0" y="57224"/>
                  </a:moveTo>
                  <a:lnTo>
                    <a:pt x="358349" y="57224"/>
                  </a:lnTo>
                  <a:lnTo>
                    <a:pt x="358349" y="0"/>
                  </a:lnTo>
                  <a:lnTo>
                    <a:pt x="472799" y="114449"/>
                  </a:lnTo>
                  <a:lnTo>
                    <a:pt x="358349" y="228899"/>
                  </a:lnTo>
                  <a:lnTo>
                    <a:pt x="358349" y="171674"/>
                  </a:lnTo>
                  <a:lnTo>
                    <a:pt x="0" y="171674"/>
                  </a:lnTo>
                  <a:lnTo>
                    <a:pt x="0" y="57224"/>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pSp>
        <p:nvGrpSpPr>
          <p:cNvPr id="38" name="object 38"/>
          <p:cNvGrpSpPr/>
          <p:nvPr/>
        </p:nvGrpSpPr>
        <p:grpSpPr>
          <a:xfrm>
            <a:off x="1214706" y="1169661"/>
            <a:ext cx="845819" cy="680720"/>
            <a:chOff x="1214706" y="1169661"/>
            <a:chExt cx="845819" cy="680720"/>
          </a:xfrm>
        </p:grpSpPr>
        <p:sp>
          <p:nvSpPr>
            <p:cNvPr id="39" name="object 39"/>
            <p:cNvSpPr/>
            <p:nvPr/>
          </p:nvSpPr>
          <p:spPr>
            <a:xfrm>
              <a:off x="1219469" y="1174423"/>
              <a:ext cx="836294" cy="671195"/>
            </a:xfrm>
            <a:custGeom>
              <a:avLst/>
              <a:gdLst/>
              <a:ahLst/>
              <a:cxnLst/>
              <a:rect l="l" t="t" r="r" b="b"/>
              <a:pathLst>
                <a:path w="836294"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40" name="object 40"/>
            <p:cNvSpPr/>
            <p:nvPr/>
          </p:nvSpPr>
          <p:spPr>
            <a:xfrm>
              <a:off x="1219469" y="1174423"/>
              <a:ext cx="836294" cy="671195"/>
            </a:xfrm>
            <a:custGeom>
              <a:avLst/>
              <a:gdLst/>
              <a:ahLst/>
              <a:cxnLst/>
              <a:rect l="l" t="t" r="r" b="b"/>
              <a:pathLst>
                <a:path w="836294"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41" name="object 41"/>
          <p:cNvGraphicFramePr>
            <a:graphicFrameLocks noGrp="1"/>
          </p:cNvGraphicFramePr>
          <p:nvPr/>
        </p:nvGraphicFramePr>
        <p:xfrm>
          <a:off x="1319008" y="1240468"/>
          <a:ext cx="621030" cy="53721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7000">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0"/>
                  </a:ext>
                </a:extLst>
              </a:tr>
              <a:tr h="141605">
                <a:tc>
                  <a:txBody>
                    <a:bodyPr/>
                    <a:lstStyle/>
                    <a:p>
                      <a:pPr algn="ctr">
                        <a:lnSpc>
                          <a:spcPct val="100000"/>
                        </a:lnSpc>
                        <a:spcBef>
                          <a:spcPts val="16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2095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1"/>
                  </a:ext>
                </a:extLst>
              </a:tr>
              <a:tr h="141605">
                <a:tc>
                  <a:txBody>
                    <a:bodyPr/>
                    <a:lstStyle/>
                    <a:p>
                      <a:pPr algn="ctr">
                        <a:lnSpc>
                          <a:spcPct val="100000"/>
                        </a:lnSpc>
                        <a:spcBef>
                          <a:spcPts val="150"/>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9050"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2"/>
                  </a:ext>
                </a:extLst>
              </a:tr>
              <a:tr h="127000">
                <a:tc>
                  <a:txBody>
                    <a:bodyPr/>
                    <a:lstStyle/>
                    <a:p>
                      <a:pPr algn="ctr">
                        <a:lnSpc>
                          <a:spcPct val="100000"/>
                        </a:lnSpc>
                        <a:spcBef>
                          <a:spcPts val="16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2095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46" name="Title 40">
            <a:extLst>
              <a:ext uri="{FF2B5EF4-FFF2-40B4-BE49-F238E27FC236}">
                <a16:creationId xmlns:a16="http://schemas.microsoft.com/office/drawing/2014/main" id="{B26B0396-165C-6685-4F26-5165B75D1907}"/>
              </a:ext>
            </a:extLst>
          </p:cNvPr>
          <p:cNvSpPr>
            <a:spLocks noGrp="1"/>
          </p:cNvSpPr>
          <p:nvPr>
            <p:ph type="title"/>
          </p:nvPr>
        </p:nvSpPr>
        <p:spPr>
          <a:xfrm>
            <a:off x="311700" y="445025"/>
            <a:ext cx="8520600" cy="572700"/>
          </a:xfrm>
        </p:spPr>
        <p:txBody>
          <a:bodyPr>
            <a:normAutofit fontScale="90000"/>
          </a:bodyPr>
          <a:lstStyle/>
          <a:p>
            <a:r>
              <a:rPr lang="en-US" dirty="0"/>
              <a:t>In-Context Learning: Sensitivity to Demo. Permutations </a:t>
            </a:r>
          </a:p>
        </p:txBody>
      </p:sp>
      <p:sp>
        <p:nvSpPr>
          <p:cNvPr id="47" name="Google Shape;138;g1501cc781cf_0_0">
            <a:extLst>
              <a:ext uri="{FF2B5EF4-FFF2-40B4-BE49-F238E27FC236}">
                <a16:creationId xmlns:a16="http://schemas.microsoft.com/office/drawing/2014/main" id="{3BF18416-E0A9-816E-4AA2-B1F2F0D82146}"/>
              </a:ext>
            </a:extLst>
          </p:cNvPr>
          <p:cNvSpPr txBox="1"/>
          <p:nvPr/>
        </p:nvSpPr>
        <p:spPr>
          <a:xfrm>
            <a:off x="6298025" y="-78218"/>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dirty="0">
                <a:latin typeface="Corbel"/>
                <a:ea typeface="Corbel"/>
                <a:cs typeface="Corbel"/>
                <a:sym typeface="Corbel"/>
              </a:rPr>
              <a:t>[Slide credit: Eric Wallace]</a:t>
            </a:r>
          </a:p>
        </p:txBody>
      </p:sp>
      <p:sp>
        <p:nvSpPr>
          <p:cNvPr id="48" name="object 7">
            <a:extLst>
              <a:ext uri="{FF2B5EF4-FFF2-40B4-BE49-F238E27FC236}">
                <a16:creationId xmlns:a16="http://schemas.microsoft.com/office/drawing/2014/main" id="{766A8E5B-A82D-1F9F-9A5D-2A6A5E447105}"/>
              </a:ext>
            </a:extLst>
          </p:cNvPr>
          <p:cNvSpPr txBox="1"/>
          <p:nvPr/>
        </p:nvSpPr>
        <p:spPr>
          <a:xfrm>
            <a:off x="1185862" y="486780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3"/>
              </a:rPr>
              <a:t>“Calibrate </a:t>
            </a:r>
            <a:r>
              <a:rPr sz="1250" spc="-5" dirty="0">
                <a:solidFill>
                  <a:schemeClr val="bg1">
                    <a:lumMod val="50000"/>
                  </a:schemeClr>
                </a:solidFill>
                <a:latin typeface="Corbel" panose="020B0503020204020204" pitchFamily="34" charset="0"/>
                <a:hlinkClick r:id="rId3"/>
              </a:rPr>
              <a:t>Before Use: Improving Few-Shot Performance of Language</a:t>
            </a:r>
            <a:r>
              <a:rPr sz="1250" spc="-45" dirty="0">
                <a:solidFill>
                  <a:schemeClr val="bg1">
                    <a:lumMod val="50000"/>
                  </a:schemeClr>
                </a:solidFill>
                <a:latin typeface="Corbel" panose="020B0503020204020204" pitchFamily="34" charset="0"/>
                <a:hlinkClick r:id="rId3"/>
              </a:rPr>
              <a:t> </a:t>
            </a:r>
            <a:r>
              <a:rPr sz="1250" dirty="0">
                <a:solidFill>
                  <a:schemeClr val="bg1">
                    <a:lumMod val="50000"/>
                  </a:schemeClr>
                </a:solidFill>
                <a:latin typeface="Corbel" panose="020B0503020204020204" pitchFamily="34" charset="0"/>
                <a:hlinkClick r:id="rId3"/>
              </a:rPr>
              <a:t>Models</a:t>
            </a:r>
            <a:r>
              <a:rPr lang="en-US" sz="1250" dirty="0">
                <a:solidFill>
                  <a:schemeClr val="bg1">
                    <a:lumMod val="50000"/>
                  </a:schemeClr>
                </a:solidFill>
                <a:latin typeface="Corbel" panose="020B0503020204020204" pitchFamily="34" charset="0"/>
                <a:hlinkClick r:id="rId3"/>
              </a:rPr>
              <a:t>.</a:t>
            </a:r>
            <a:r>
              <a:rPr sz="1250" dirty="0">
                <a:solidFill>
                  <a:schemeClr val="bg1">
                    <a:lumMod val="50000"/>
                  </a:schemeClr>
                </a:solidFill>
                <a:latin typeface="Corbel" panose="020B0503020204020204" pitchFamily="34" charset="0"/>
                <a:hlinkClick r:id="rId3"/>
              </a:rPr>
              <a:t>”</a:t>
            </a:r>
            <a:r>
              <a:rPr lang="en-US" sz="1250" dirty="0">
                <a:solidFill>
                  <a:schemeClr val="bg1">
                    <a:lumMod val="50000"/>
                  </a:schemeClr>
                </a:solidFill>
                <a:latin typeface="Corbel" panose="020B0503020204020204" pitchFamily="34" charset="0"/>
                <a:hlinkClick r:id="rId3"/>
              </a:rPr>
              <a:t> </a:t>
            </a:r>
            <a:r>
              <a:rPr lang="en-US" sz="1250" spc="-5" dirty="0">
                <a:solidFill>
                  <a:schemeClr val="bg1">
                    <a:lumMod val="50000"/>
                  </a:schemeClr>
                </a:solidFill>
                <a:uFill>
                  <a:solidFill>
                    <a:srgbClr val="FF5252"/>
                  </a:solidFill>
                </a:uFill>
                <a:latin typeface="Corbel" panose="020B0503020204020204" pitchFamily="34" charset="0"/>
                <a:hlinkClick r:id="rId3"/>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372A-92FB-D67D-2F46-09A4D302F6E9}"/>
              </a:ext>
            </a:extLst>
          </p:cNvPr>
          <p:cNvSpPr>
            <a:spLocks noGrp="1"/>
          </p:cNvSpPr>
          <p:nvPr>
            <p:ph type="title"/>
          </p:nvPr>
        </p:nvSpPr>
        <p:spPr/>
        <p:txBody>
          <a:bodyPr>
            <a:normAutofit fontScale="90000"/>
          </a:bodyPr>
          <a:lstStyle/>
          <a:p>
            <a:r>
              <a:rPr lang="en-US" dirty="0"/>
              <a:t>In-Context Learning</a:t>
            </a:r>
          </a:p>
        </p:txBody>
      </p:sp>
      <p:sp>
        <p:nvSpPr>
          <p:cNvPr id="4" name="Content Placeholder 3">
            <a:extLst>
              <a:ext uri="{FF2B5EF4-FFF2-40B4-BE49-F238E27FC236}">
                <a16:creationId xmlns:a16="http://schemas.microsoft.com/office/drawing/2014/main" id="{746E742E-B427-6BAD-9A7B-B7BA69D4E6C3}"/>
              </a:ext>
            </a:extLst>
          </p:cNvPr>
          <p:cNvSpPr>
            <a:spLocks noGrp="1"/>
          </p:cNvSpPr>
          <p:nvPr>
            <p:ph idx="1"/>
          </p:nvPr>
        </p:nvSpPr>
        <p:spPr/>
        <p:txBody>
          <a:bodyPr/>
          <a:lstStyle/>
          <a:p>
            <a:endParaRPr lang="en-US"/>
          </a:p>
        </p:txBody>
      </p:sp>
      <p:pic>
        <p:nvPicPr>
          <p:cNvPr id="10242" name="Picture 2" descr="Extrapolating to Unnatural Language Processing with GPT-3's In-context  Learning: The Good, the Bad, and the Mysterious | SAIL Blog">
            <a:extLst>
              <a:ext uri="{FF2B5EF4-FFF2-40B4-BE49-F238E27FC236}">
                <a16:creationId xmlns:a16="http://schemas.microsoft.com/office/drawing/2014/main" id="{2F90DCFF-3402-AE62-A925-EEE5B96E4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839"/>
          <a:stretch/>
        </p:blipFill>
        <p:spPr bwMode="auto">
          <a:xfrm>
            <a:off x="1326354" y="1606184"/>
            <a:ext cx="6226172" cy="273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332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5">
            <a:extLst>
              <a:ext uri="{FF2B5EF4-FFF2-40B4-BE49-F238E27FC236}">
                <a16:creationId xmlns:a16="http://schemas.microsoft.com/office/drawing/2014/main" id="{B48E8F92-9AA5-F637-A7CA-154511BD4467}"/>
              </a:ext>
            </a:extLst>
          </p:cNvPr>
          <p:cNvSpPr>
            <a:spLocks noGrp="1"/>
          </p:cNvSpPr>
          <p:nvPr>
            <p:ph idx="1"/>
          </p:nvPr>
        </p:nvSpPr>
        <p:spPr/>
        <p:txBody>
          <a:bodyPr/>
          <a:lstStyle/>
          <a:p>
            <a:endParaRPr lang="en-US"/>
          </a:p>
        </p:txBody>
      </p:sp>
      <p:grpSp>
        <p:nvGrpSpPr>
          <p:cNvPr id="3" name="object 3"/>
          <p:cNvGrpSpPr/>
          <p:nvPr/>
        </p:nvGrpSpPr>
        <p:grpSpPr>
          <a:xfrm>
            <a:off x="499337" y="4136287"/>
            <a:ext cx="1039494" cy="582295"/>
            <a:chOff x="499337" y="4136287"/>
            <a:chExt cx="1039494" cy="582295"/>
          </a:xfrm>
        </p:grpSpPr>
        <p:sp>
          <p:nvSpPr>
            <p:cNvPr id="4" name="object 4"/>
            <p:cNvSpPr/>
            <p:nvPr/>
          </p:nvSpPr>
          <p:spPr>
            <a:xfrm>
              <a:off x="504099" y="4141049"/>
              <a:ext cx="1029969" cy="572770"/>
            </a:xfrm>
            <a:custGeom>
              <a:avLst/>
              <a:gdLst/>
              <a:ahLst/>
              <a:cxnLst/>
              <a:rect l="l" t="t" r="r" b="b"/>
              <a:pathLst>
                <a:path w="1029969" h="572770">
                  <a:moveTo>
                    <a:pt x="934147" y="572699"/>
                  </a:moveTo>
                  <a:lnTo>
                    <a:pt x="95451" y="572699"/>
                  </a:lnTo>
                  <a:lnTo>
                    <a:pt x="58297" y="565198"/>
                  </a:lnTo>
                  <a:lnTo>
                    <a:pt x="27957" y="544742"/>
                  </a:lnTo>
                  <a:lnTo>
                    <a:pt x="7501" y="514402"/>
                  </a:lnTo>
                  <a:lnTo>
                    <a:pt x="0" y="477247"/>
                  </a:lnTo>
                  <a:lnTo>
                    <a:pt x="0" y="95451"/>
                  </a:ln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5" name="object 5"/>
            <p:cNvSpPr/>
            <p:nvPr/>
          </p:nvSpPr>
          <p:spPr>
            <a:xfrm>
              <a:off x="504099" y="4141049"/>
              <a:ext cx="1029969" cy="572770"/>
            </a:xfrm>
            <a:custGeom>
              <a:avLst/>
              <a:gdLst/>
              <a:ahLst/>
              <a:cxnLst/>
              <a:rect l="l" t="t" r="r" b="b"/>
              <a:pathLst>
                <a:path w="1029969" h="572770">
                  <a:moveTo>
                    <a:pt x="0" y="95451"/>
                  </a:move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lnTo>
                    <a:pt x="95451" y="572699"/>
                  </a:lnTo>
                  <a:lnTo>
                    <a:pt x="58297" y="565198"/>
                  </a:lnTo>
                  <a:lnTo>
                    <a:pt x="27957" y="544742"/>
                  </a:lnTo>
                  <a:lnTo>
                    <a:pt x="7501" y="514402"/>
                  </a:lnTo>
                  <a:lnTo>
                    <a:pt x="0" y="477247"/>
                  </a:lnTo>
                  <a:lnTo>
                    <a:pt x="0" y="95451"/>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6" name="object 6"/>
          <p:cNvSpPr txBox="1"/>
          <p:nvPr/>
        </p:nvSpPr>
        <p:spPr>
          <a:xfrm>
            <a:off x="632770" y="4237661"/>
            <a:ext cx="772795" cy="347275"/>
          </a:xfrm>
          <a:prstGeom prst="rect">
            <a:avLst/>
          </a:prstGeom>
        </p:spPr>
        <p:txBody>
          <a:bodyPr vert="horz" wrap="square" lIns="0" tIns="8890" rIns="0" bIns="0" rtlCol="0">
            <a:spAutoFit/>
          </a:bodyPr>
          <a:lstStyle/>
          <a:p>
            <a:pPr marL="302260" marR="5080" indent="-290195">
              <a:lnSpc>
                <a:spcPct val="102299"/>
              </a:lnSpc>
              <a:spcBef>
                <a:spcPts val="70"/>
              </a:spcBef>
            </a:pPr>
            <a:r>
              <a:rPr sz="1100" spc="-10" dirty="0">
                <a:latin typeface="Corbel" panose="020B0503020204020204" pitchFamily="34" charset="0"/>
              </a:rPr>
              <a:t>Training</a:t>
            </a:r>
            <a:r>
              <a:rPr sz="1100" dirty="0">
                <a:latin typeface="Corbel" panose="020B0503020204020204" pitchFamily="34" charset="0"/>
              </a:rPr>
              <a:t> </a:t>
            </a:r>
            <a:r>
              <a:rPr sz="1100" spc="-25" dirty="0">
                <a:latin typeface="Corbel" panose="020B0503020204020204" pitchFamily="34" charset="0"/>
              </a:rPr>
              <a:t>Set #1</a:t>
            </a:r>
            <a:endParaRPr sz="1100" dirty="0">
              <a:latin typeface="Corbel" panose="020B0503020204020204" pitchFamily="34" charset="0"/>
            </a:endParaRPr>
          </a:p>
        </p:txBody>
      </p:sp>
      <p:grpSp>
        <p:nvGrpSpPr>
          <p:cNvPr id="7" name="object 7"/>
          <p:cNvGrpSpPr/>
          <p:nvPr/>
        </p:nvGrpSpPr>
        <p:grpSpPr>
          <a:xfrm>
            <a:off x="1794737" y="4136287"/>
            <a:ext cx="1039494" cy="582295"/>
            <a:chOff x="1794737" y="4136287"/>
            <a:chExt cx="1039494" cy="582295"/>
          </a:xfrm>
        </p:grpSpPr>
        <p:sp>
          <p:nvSpPr>
            <p:cNvPr id="8" name="object 8"/>
            <p:cNvSpPr/>
            <p:nvPr/>
          </p:nvSpPr>
          <p:spPr>
            <a:xfrm>
              <a:off x="1799500" y="4141049"/>
              <a:ext cx="1029969" cy="572770"/>
            </a:xfrm>
            <a:custGeom>
              <a:avLst/>
              <a:gdLst/>
              <a:ahLst/>
              <a:cxnLst/>
              <a:rect l="l" t="t" r="r" b="b"/>
              <a:pathLst>
                <a:path w="1029969" h="572770">
                  <a:moveTo>
                    <a:pt x="934147" y="572699"/>
                  </a:moveTo>
                  <a:lnTo>
                    <a:pt x="95451" y="572699"/>
                  </a:lnTo>
                  <a:lnTo>
                    <a:pt x="58297" y="565198"/>
                  </a:lnTo>
                  <a:lnTo>
                    <a:pt x="27957" y="544742"/>
                  </a:lnTo>
                  <a:lnTo>
                    <a:pt x="7501" y="514402"/>
                  </a:lnTo>
                  <a:lnTo>
                    <a:pt x="0" y="477247"/>
                  </a:lnTo>
                  <a:lnTo>
                    <a:pt x="0" y="95451"/>
                  </a:ln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9" name="object 9"/>
            <p:cNvSpPr/>
            <p:nvPr/>
          </p:nvSpPr>
          <p:spPr>
            <a:xfrm>
              <a:off x="1799500" y="4141049"/>
              <a:ext cx="1029969" cy="572770"/>
            </a:xfrm>
            <a:custGeom>
              <a:avLst/>
              <a:gdLst/>
              <a:ahLst/>
              <a:cxnLst/>
              <a:rect l="l" t="t" r="r" b="b"/>
              <a:pathLst>
                <a:path w="1029969" h="572770">
                  <a:moveTo>
                    <a:pt x="0" y="95451"/>
                  </a:moveTo>
                  <a:lnTo>
                    <a:pt x="7501" y="58297"/>
                  </a:lnTo>
                  <a:lnTo>
                    <a:pt x="27957" y="27957"/>
                  </a:lnTo>
                  <a:lnTo>
                    <a:pt x="58297" y="7501"/>
                  </a:lnTo>
                  <a:lnTo>
                    <a:pt x="95451" y="0"/>
                  </a:lnTo>
                  <a:lnTo>
                    <a:pt x="934147" y="0"/>
                  </a:lnTo>
                  <a:lnTo>
                    <a:pt x="987104" y="16037"/>
                  </a:lnTo>
                  <a:lnTo>
                    <a:pt x="1022334" y="58923"/>
                  </a:lnTo>
                  <a:lnTo>
                    <a:pt x="1029599" y="95451"/>
                  </a:lnTo>
                  <a:lnTo>
                    <a:pt x="1029599" y="477247"/>
                  </a:lnTo>
                  <a:lnTo>
                    <a:pt x="1022098" y="514402"/>
                  </a:lnTo>
                  <a:lnTo>
                    <a:pt x="1001642" y="544742"/>
                  </a:lnTo>
                  <a:lnTo>
                    <a:pt x="971302" y="565198"/>
                  </a:lnTo>
                  <a:lnTo>
                    <a:pt x="934147" y="572699"/>
                  </a:lnTo>
                  <a:lnTo>
                    <a:pt x="95451" y="572699"/>
                  </a:lnTo>
                  <a:lnTo>
                    <a:pt x="58297" y="565198"/>
                  </a:lnTo>
                  <a:lnTo>
                    <a:pt x="27957" y="544742"/>
                  </a:lnTo>
                  <a:lnTo>
                    <a:pt x="7501" y="514402"/>
                  </a:lnTo>
                  <a:lnTo>
                    <a:pt x="0" y="477247"/>
                  </a:lnTo>
                  <a:lnTo>
                    <a:pt x="0" y="95451"/>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10" name="object 10"/>
          <p:cNvSpPr txBox="1"/>
          <p:nvPr/>
        </p:nvSpPr>
        <p:spPr>
          <a:xfrm>
            <a:off x="1928170" y="4237661"/>
            <a:ext cx="772795" cy="347275"/>
          </a:xfrm>
          <a:prstGeom prst="rect">
            <a:avLst/>
          </a:prstGeom>
        </p:spPr>
        <p:txBody>
          <a:bodyPr vert="horz" wrap="square" lIns="0" tIns="8890" rIns="0" bIns="0" rtlCol="0">
            <a:spAutoFit/>
          </a:bodyPr>
          <a:lstStyle/>
          <a:p>
            <a:pPr marL="302260" marR="5080" indent="-290195">
              <a:lnSpc>
                <a:spcPct val="102299"/>
              </a:lnSpc>
              <a:spcBef>
                <a:spcPts val="70"/>
              </a:spcBef>
            </a:pPr>
            <a:r>
              <a:rPr sz="1100" spc="-10" dirty="0">
                <a:latin typeface="Corbel" panose="020B0503020204020204" pitchFamily="34" charset="0"/>
              </a:rPr>
              <a:t>Training</a:t>
            </a:r>
            <a:r>
              <a:rPr sz="1100" dirty="0">
                <a:latin typeface="Corbel" panose="020B0503020204020204" pitchFamily="34" charset="0"/>
              </a:rPr>
              <a:t> </a:t>
            </a:r>
            <a:r>
              <a:rPr sz="1100" spc="-25" dirty="0">
                <a:latin typeface="Corbel" panose="020B0503020204020204" pitchFamily="34" charset="0"/>
              </a:rPr>
              <a:t>Set #2</a:t>
            </a:r>
            <a:endParaRPr sz="1100" dirty="0">
              <a:latin typeface="Corbel" panose="020B0503020204020204" pitchFamily="34" charset="0"/>
            </a:endParaRPr>
          </a:p>
        </p:txBody>
      </p:sp>
      <p:sp>
        <p:nvSpPr>
          <p:cNvPr id="11" name="object 11"/>
          <p:cNvSpPr txBox="1"/>
          <p:nvPr/>
        </p:nvSpPr>
        <p:spPr>
          <a:xfrm>
            <a:off x="2993526" y="4281538"/>
            <a:ext cx="147320" cy="228268"/>
          </a:xfrm>
          <a:prstGeom prst="rect">
            <a:avLst/>
          </a:prstGeom>
        </p:spPr>
        <p:txBody>
          <a:bodyPr vert="horz" wrap="square" lIns="0" tIns="12700" rIns="0" bIns="0" rtlCol="0">
            <a:spAutoFit/>
          </a:bodyPr>
          <a:lstStyle/>
          <a:p>
            <a:pPr marL="12700">
              <a:lnSpc>
                <a:spcPct val="100000"/>
              </a:lnSpc>
              <a:spcBef>
                <a:spcPts val="100"/>
              </a:spcBef>
            </a:pPr>
            <a:r>
              <a:rPr sz="1400" spc="-60" dirty="0">
                <a:latin typeface="Corbel" panose="020B0503020204020204" pitchFamily="34" charset="0"/>
              </a:rPr>
              <a:t>...</a:t>
            </a:r>
            <a:endParaRPr sz="1400" dirty="0">
              <a:latin typeface="Corbel" panose="020B0503020204020204" pitchFamily="34" charset="0"/>
            </a:endParaRPr>
          </a:p>
        </p:txBody>
      </p:sp>
      <p:grpSp>
        <p:nvGrpSpPr>
          <p:cNvPr id="12" name="object 12"/>
          <p:cNvGrpSpPr/>
          <p:nvPr/>
        </p:nvGrpSpPr>
        <p:grpSpPr>
          <a:xfrm>
            <a:off x="3295858" y="4136287"/>
            <a:ext cx="1039494" cy="582295"/>
            <a:chOff x="3295858" y="4136287"/>
            <a:chExt cx="1039494" cy="582295"/>
          </a:xfrm>
        </p:grpSpPr>
        <p:sp>
          <p:nvSpPr>
            <p:cNvPr id="13" name="object 13"/>
            <p:cNvSpPr/>
            <p:nvPr/>
          </p:nvSpPr>
          <p:spPr>
            <a:xfrm>
              <a:off x="3300621" y="4141049"/>
              <a:ext cx="1029969" cy="572770"/>
            </a:xfrm>
            <a:custGeom>
              <a:avLst/>
              <a:gdLst/>
              <a:ahLst/>
              <a:cxnLst/>
              <a:rect l="l" t="t" r="r" b="b"/>
              <a:pathLst>
                <a:path w="1029970" h="572770">
                  <a:moveTo>
                    <a:pt x="934148" y="572699"/>
                  </a:moveTo>
                  <a:lnTo>
                    <a:pt x="95451" y="572699"/>
                  </a:lnTo>
                  <a:lnTo>
                    <a:pt x="58297" y="565198"/>
                  </a:lnTo>
                  <a:lnTo>
                    <a:pt x="27957" y="544742"/>
                  </a:lnTo>
                  <a:lnTo>
                    <a:pt x="7501" y="514402"/>
                  </a:lnTo>
                  <a:lnTo>
                    <a:pt x="0" y="477247"/>
                  </a:lnTo>
                  <a:lnTo>
                    <a:pt x="0" y="95451"/>
                  </a:lnTo>
                  <a:lnTo>
                    <a:pt x="7501" y="58297"/>
                  </a:lnTo>
                  <a:lnTo>
                    <a:pt x="27957" y="27957"/>
                  </a:lnTo>
                  <a:lnTo>
                    <a:pt x="58297" y="7501"/>
                  </a:lnTo>
                  <a:lnTo>
                    <a:pt x="95451" y="0"/>
                  </a:lnTo>
                  <a:lnTo>
                    <a:pt x="934148" y="0"/>
                  </a:lnTo>
                  <a:lnTo>
                    <a:pt x="987104" y="16037"/>
                  </a:lnTo>
                  <a:lnTo>
                    <a:pt x="1022334" y="58923"/>
                  </a:lnTo>
                  <a:lnTo>
                    <a:pt x="1029599" y="95451"/>
                  </a:lnTo>
                  <a:lnTo>
                    <a:pt x="1029599" y="477247"/>
                  </a:lnTo>
                  <a:lnTo>
                    <a:pt x="1022098" y="514402"/>
                  </a:lnTo>
                  <a:lnTo>
                    <a:pt x="1001642" y="544742"/>
                  </a:lnTo>
                  <a:lnTo>
                    <a:pt x="971302" y="565198"/>
                  </a:lnTo>
                  <a:lnTo>
                    <a:pt x="934148" y="5726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14" name="object 14"/>
            <p:cNvSpPr/>
            <p:nvPr/>
          </p:nvSpPr>
          <p:spPr>
            <a:xfrm>
              <a:off x="3300621" y="4141049"/>
              <a:ext cx="1029969" cy="572770"/>
            </a:xfrm>
            <a:custGeom>
              <a:avLst/>
              <a:gdLst/>
              <a:ahLst/>
              <a:cxnLst/>
              <a:rect l="l" t="t" r="r" b="b"/>
              <a:pathLst>
                <a:path w="1029970" h="572770">
                  <a:moveTo>
                    <a:pt x="0" y="95451"/>
                  </a:moveTo>
                  <a:lnTo>
                    <a:pt x="7501" y="58297"/>
                  </a:lnTo>
                  <a:lnTo>
                    <a:pt x="27957" y="27957"/>
                  </a:lnTo>
                  <a:lnTo>
                    <a:pt x="58297" y="7501"/>
                  </a:lnTo>
                  <a:lnTo>
                    <a:pt x="95451" y="0"/>
                  </a:lnTo>
                  <a:lnTo>
                    <a:pt x="934148" y="0"/>
                  </a:lnTo>
                  <a:lnTo>
                    <a:pt x="987104" y="16037"/>
                  </a:lnTo>
                  <a:lnTo>
                    <a:pt x="1022334" y="58923"/>
                  </a:lnTo>
                  <a:lnTo>
                    <a:pt x="1029599" y="95451"/>
                  </a:lnTo>
                  <a:lnTo>
                    <a:pt x="1029599" y="477247"/>
                  </a:lnTo>
                  <a:lnTo>
                    <a:pt x="1022098" y="514402"/>
                  </a:lnTo>
                  <a:lnTo>
                    <a:pt x="1001642" y="544742"/>
                  </a:lnTo>
                  <a:lnTo>
                    <a:pt x="971302" y="565198"/>
                  </a:lnTo>
                  <a:lnTo>
                    <a:pt x="934148" y="572699"/>
                  </a:lnTo>
                  <a:lnTo>
                    <a:pt x="95451" y="572699"/>
                  </a:lnTo>
                  <a:lnTo>
                    <a:pt x="58297" y="565198"/>
                  </a:lnTo>
                  <a:lnTo>
                    <a:pt x="27957" y="544742"/>
                  </a:lnTo>
                  <a:lnTo>
                    <a:pt x="7501" y="514402"/>
                  </a:lnTo>
                  <a:lnTo>
                    <a:pt x="0" y="477247"/>
                  </a:lnTo>
                  <a:lnTo>
                    <a:pt x="0" y="95451"/>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15" name="object 15"/>
          <p:cNvSpPr txBox="1"/>
          <p:nvPr/>
        </p:nvSpPr>
        <p:spPr>
          <a:xfrm>
            <a:off x="3429291" y="4237661"/>
            <a:ext cx="772795" cy="347275"/>
          </a:xfrm>
          <a:prstGeom prst="rect">
            <a:avLst/>
          </a:prstGeom>
        </p:spPr>
        <p:txBody>
          <a:bodyPr vert="horz" wrap="square" lIns="0" tIns="8890" rIns="0" bIns="0" rtlCol="0">
            <a:spAutoFit/>
          </a:bodyPr>
          <a:lstStyle/>
          <a:p>
            <a:pPr marL="260350" marR="5080" indent="-248285">
              <a:lnSpc>
                <a:spcPct val="102299"/>
              </a:lnSpc>
              <a:spcBef>
                <a:spcPts val="70"/>
              </a:spcBef>
            </a:pPr>
            <a:r>
              <a:rPr sz="1100" spc="-10" dirty="0">
                <a:latin typeface="Corbel" panose="020B0503020204020204" pitchFamily="34" charset="0"/>
              </a:rPr>
              <a:t>Training</a:t>
            </a:r>
            <a:r>
              <a:rPr sz="1100" dirty="0">
                <a:latin typeface="Corbel" panose="020B0503020204020204" pitchFamily="34" charset="0"/>
              </a:rPr>
              <a:t> </a:t>
            </a:r>
            <a:r>
              <a:rPr sz="1100" spc="-25" dirty="0">
                <a:latin typeface="Corbel" panose="020B0503020204020204" pitchFamily="34" charset="0"/>
              </a:rPr>
              <a:t>Set #10</a:t>
            </a:r>
            <a:endParaRPr sz="1100" dirty="0">
              <a:latin typeface="Corbel" panose="020B0503020204020204" pitchFamily="34" charset="0"/>
            </a:endParaRPr>
          </a:p>
        </p:txBody>
      </p:sp>
      <p:sp>
        <p:nvSpPr>
          <p:cNvPr id="16" name="object 16"/>
          <p:cNvSpPr/>
          <p:nvPr/>
        </p:nvSpPr>
        <p:spPr>
          <a:xfrm>
            <a:off x="3190580" y="2791249"/>
            <a:ext cx="92075" cy="984250"/>
          </a:xfrm>
          <a:custGeom>
            <a:avLst/>
            <a:gdLst/>
            <a:ahLst/>
            <a:cxnLst/>
            <a:rect l="l" t="t" r="r" b="b"/>
            <a:pathLst>
              <a:path w="92075" h="984250">
                <a:moveTo>
                  <a:pt x="91499" y="983699"/>
                </a:moveTo>
                <a:lnTo>
                  <a:pt x="55884" y="983100"/>
                </a:lnTo>
                <a:lnTo>
                  <a:pt x="26799" y="981466"/>
                </a:lnTo>
                <a:lnTo>
                  <a:pt x="7190" y="979043"/>
                </a:lnTo>
                <a:lnTo>
                  <a:pt x="0" y="976075"/>
                </a:lnTo>
                <a:lnTo>
                  <a:pt x="0" y="7624"/>
                </a:lnTo>
                <a:lnTo>
                  <a:pt x="40735" y="1281"/>
                </a:lnTo>
                <a:lnTo>
                  <a:pt x="73565" y="147"/>
                </a:lnTo>
                <a:lnTo>
                  <a:pt x="91499" y="0"/>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aphicFrame>
        <p:nvGraphicFramePr>
          <p:cNvPr id="17" name="object 17"/>
          <p:cNvGraphicFramePr>
            <a:graphicFrameLocks noGrp="1"/>
          </p:cNvGraphicFramePr>
          <p:nvPr/>
        </p:nvGraphicFramePr>
        <p:xfrm>
          <a:off x="3300218" y="2847486"/>
          <a:ext cx="1029335" cy="868680"/>
        </p:xfrm>
        <a:graphic>
          <a:graphicData uri="http://schemas.openxmlformats.org/drawingml/2006/table">
            <a:tbl>
              <a:tblPr firstRow="1" bandRow="1">
                <a:tableStyleId>{2D5ABB26-0587-4C30-8999-92F81FD0307C}</a:tableStyleId>
              </a:tblPr>
              <a:tblGrid>
                <a:gridCol w="1029335">
                  <a:extLst>
                    <a:ext uri="{9D8B030D-6E8A-4147-A177-3AD203B41FA5}">
                      <a16:colId xmlns:a16="http://schemas.microsoft.com/office/drawing/2014/main" val="20000"/>
                    </a:ext>
                  </a:extLst>
                </a:gridCol>
              </a:tblGrid>
              <a:tr h="205740">
                <a:tc>
                  <a:txBody>
                    <a:bodyPr/>
                    <a:lstStyle/>
                    <a:p>
                      <a:pPr marR="166370" algn="r">
                        <a:lnSpc>
                          <a:spcPct val="100000"/>
                        </a:lnSpc>
                        <a:spcBef>
                          <a:spcPts val="8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#1</a:t>
                      </a:r>
                      <a:endParaRPr sz="1000" b="0" i="0" dirty="0">
                        <a:latin typeface="Corbel" panose="020B0503020204020204" pitchFamily="34" charset="0"/>
                        <a:cs typeface="Arial"/>
                      </a:endParaRPr>
                    </a:p>
                  </a:txBody>
                  <a:tcPr marL="0" marR="0" marT="1016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F4CCCC"/>
                    </a:solidFill>
                  </a:tcPr>
                </a:tc>
                <a:extLst>
                  <a:ext uri="{0D108BD9-81ED-4DB2-BD59-A6C34878D82A}">
                    <a16:rowId xmlns:a16="http://schemas.microsoft.com/office/drawing/2014/main" val="10000"/>
                  </a:ext>
                </a:extLst>
              </a:tr>
              <a:tr h="228600">
                <a:tc>
                  <a:txBody>
                    <a:bodyPr/>
                    <a:lstStyle/>
                    <a:p>
                      <a:pPr marR="166370" algn="r">
                        <a:lnSpc>
                          <a:spcPct val="100000"/>
                        </a:lnSpc>
                        <a:spcBef>
                          <a:spcPts val="26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#2</a:t>
                      </a:r>
                      <a:endParaRPr sz="1000" b="0" i="0" dirty="0">
                        <a:latin typeface="Corbel" panose="020B0503020204020204" pitchFamily="34" charset="0"/>
                        <a:cs typeface="Arial"/>
                      </a:endParaRPr>
                    </a:p>
                  </a:txBody>
                  <a:tcPr marL="0" marR="0" marT="3302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FCE4CD"/>
                    </a:solidFill>
                  </a:tcPr>
                </a:tc>
                <a:extLst>
                  <a:ext uri="{0D108BD9-81ED-4DB2-BD59-A6C34878D82A}">
                    <a16:rowId xmlns:a16="http://schemas.microsoft.com/office/drawing/2014/main" val="10001"/>
                  </a:ext>
                </a:extLst>
              </a:tr>
              <a:tr h="228600">
                <a:tc>
                  <a:txBody>
                    <a:bodyPr/>
                    <a:lstStyle/>
                    <a:p>
                      <a:pPr marR="166370" algn="r">
                        <a:lnSpc>
                          <a:spcPct val="100000"/>
                        </a:lnSpc>
                        <a:spcBef>
                          <a:spcPts val="260"/>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#3</a:t>
                      </a:r>
                      <a:endParaRPr sz="1000" b="0" i="0" dirty="0">
                        <a:latin typeface="Corbel" panose="020B0503020204020204" pitchFamily="34" charset="0"/>
                        <a:cs typeface="Arial"/>
                      </a:endParaRPr>
                    </a:p>
                  </a:txBody>
                  <a:tcPr marL="0" marR="0" marT="33020"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D9EAD3"/>
                    </a:solidFill>
                  </a:tcPr>
                </a:tc>
                <a:extLst>
                  <a:ext uri="{0D108BD9-81ED-4DB2-BD59-A6C34878D82A}">
                    <a16:rowId xmlns:a16="http://schemas.microsoft.com/office/drawing/2014/main" val="10002"/>
                  </a:ext>
                </a:extLst>
              </a:tr>
              <a:tr h="205740">
                <a:tc>
                  <a:txBody>
                    <a:bodyPr/>
                    <a:lstStyle/>
                    <a:p>
                      <a:pPr marR="166370" algn="r">
                        <a:lnSpc>
                          <a:spcPct val="100000"/>
                        </a:lnSpc>
                        <a:spcBef>
                          <a:spcPts val="259"/>
                        </a:spcBef>
                      </a:pPr>
                      <a:r>
                        <a:rPr sz="1000" b="0" i="0" dirty="0">
                          <a:latin typeface="Corbel" panose="020B0503020204020204" pitchFamily="34" charset="0"/>
                          <a:cs typeface="Arial"/>
                        </a:rPr>
                        <a:t>Example</a:t>
                      </a:r>
                      <a:r>
                        <a:rPr sz="1000" b="0" i="0" spc="-45" dirty="0">
                          <a:latin typeface="Corbel" panose="020B0503020204020204" pitchFamily="34" charset="0"/>
                          <a:cs typeface="Arial"/>
                        </a:rPr>
                        <a:t> </a:t>
                      </a:r>
                      <a:r>
                        <a:rPr sz="1000" b="0" i="0" spc="-25" dirty="0">
                          <a:latin typeface="Corbel" panose="020B0503020204020204" pitchFamily="34" charset="0"/>
                          <a:cs typeface="Arial"/>
                        </a:rPr>
                        <a:t>#4</a:t>
                      </a:r>
                      <a:endParaRPr sz="1000" b="0" i="0" dirty="0">
                        <a:latin typeface="Corbel" panose="020B0503020204020204" pitchFamily="34" charset="0"/>
                        <a:cs typeface="Arial"/>
                      </a:endParaRPr>
                    </a:p>
                  </a:txBody>
                  <a:tcPr marL="0" marR="0" marT="33019" marB="0">
                    <a:lnL w="9525">
                      <a:solidFill>
                        <a:srgbClr val="595959"/>
                      </a:solidFill>
                      <a:prstDash val="solid"/>
                    </a:lnL>
                    <a:lnR w="9525">
                      <a:solidFill>
                        <a:srgbClr val="595959"/>
                      </a:solidFill>
                      <a:prstDash val="solid"/>
                    </a:lnR>
                    <a:lnT w="9525">
                      <a:solidFill>
                        <a:srgbClr val="595959"/>
                      </a:solidFill>
                      <a:prstDash val="solid"/>
                    </a:lnT>
                    <a:lnB w="9525">
                      <a:solidFill>
                        <a:srgbClr val="595959"/>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18" name="object 18"/>
          <p:cNvSpPr/>
          <p:nvPr/>
        </p:nvSpPr>
        <p:spPr>
          <a:xfrm>
            <a:off x="3190371" y="2791249"/>
            <a:ext cx="1250315" cy="1365250"/>
          </a:xfrm>
          <a:custGeom>
            <a:avLst/>
            <a:gdLst/>
            <a:ahLst/>
            <a:cxnLst/>
            <a:rect l="l" t="t" r="r" b="b"/>
            <a:pathLst>
              <a:path w="1250314" h="1365250">
                <a:moveTo>
                  <a:pt x="0" y="1006572"/>
                </a:moveTo>
                <a:lnTo>
                  <a:pt x="125399" y="1365072"/>
                </a:lnTo>
              </a:path>
              <a:path w="1250314" h="1365250">
                <a:moveTo>
                  <a:pt x="1158398" y="983699"/>
                </a:moveTo>
                <a:lnTo>
                  <a:pt x="1194014" y="983100"/>
                </a:lnTo>
                <a:lnTo>
                  <a:pt x="1223098" y="981466"/>
                </a:lnTo>
                <a:lnTo>
                  <a:pt x="1242708" y="979043"/>
                </a:lnTo>
                <a:lnTo>
                  <a:pt x="1249898" y="976075"/>
                </a:lnTo>
                <a:lnTo>
                  <a:pt x="1249898" y="7624"/>
                </a:lnTo>
                <a:lnTo>
                  <a:pt x="1209162" y="1281"/>
                </a:lnTo>
                <a:lnTo>
                  <a:pt x="1176332" y="147"/>
                </a:lnTo>
                <a:lnTo>
                  <a:pt x="1158398" y="0"/>
                </a:lnTo>
              </a:path>
              <a:path w="1250314" h="1365250">
                <a:moveTo>
                  <a:pt x="1245520" y="1006572"/>
                </a:moveTo>
                <a:lnTo>
                  <a:pt x="1120120" y="1365072"/>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nvGrpSpPr>
          <p:cNvPr id="19" name="object 19"/>
          <p:cNvGrpSpPr/>
          <p:nvPr/>
        </p:nvGrpSpPr>
        <p:grpSpPr>
          <a:xfrm>
            <a:off x="170786" y="1169661"/>
            <a:ext cx="845819" cy="680720"/>
            <a:chOff x="170786" y="1169661"/>
            <a:chExt cx="845819" cy="680720"/>
          </a:xfrm>
        </p:grpSpPr>
        <p:sp>
          <p:nvSpPr>
            <p:cNvPr id="20" name="object 20"/>
            <p:cNvSpPr/>
            <p:nvPr/>
          </p:nvSpPr>
          <p:spPr>
            <a:xfrm>
              <a:off x="175548" y="1174423"/>
              <a:ext cx="836294" cy="671195"/>
            </a:xfrm>
            <a:custGeom>
              <a:avLst/>
              <a:gdLst/>
              <a:ahLst/>
              <a:cxnLst/>
              <a:rect l="l" t="t" r="r" b="b"/>
              <a:pathLst>
                <a:path w="836294"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21" name="object 21"/>
            <p:cNvSpPr/>
            <p:nvPr/>
          </p:nvSpPr>
          <p:spPr>
            <a:xfrm>
              <a:off x="175548" y="1174423"/>
              <a:ext cx="836294" cy="671195"/>
            </a:xfrm>
            <a:custGeom>
              <a:avLst/>
              <a:gdLst/>
              <a:ahLst/>
              <a:cxnLst/>
              <a:rect l="l" t="t" r="r" b="b"/>
              <a:pathLst>
                <a:path w="836294"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22" name="object 22"/>
          <p:cNvGraphicFramePr>
            <a:graphicFrameLocks noGrp="1"/>
          </p:cNvGraphicFramePr>
          <p:nvPr/>
        </p:nvGraphicFramePr>
        <p:xfrm>
          <a:off x="275087" y="1247287"/>
          <a:ext cx="621030" cy="52324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3825">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0"/>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1"/>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2"/>
                  </a:ext>
                </a:extLst>
              </a:tr>
              <a:tr h="12382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23" name="object 23"/>
          <p:cNvSpPr txBox="1"/>
          <p:nvPr/>
        </p:nvSpPr>
        <p:spPr>
          <a:xfrm>
            <a:off x="365759" y="1951454"/>
            <a:ext cx="45021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#1</a:t>
            </a:r>
            <a:endParaRPr sz="700" dirty="0">
              <a:latin typeface="Corbel" panose="020B0503020204020204" pitchFamily="34" charset="0"/>
            </a:endParaRPr>
          </a:p>
        </p:txBody>
      </p:sp>
      <p:sp>
        <p:nvSpPr>
          <p:cNvPr id="24" name="object 24"/>
          <p:cNvSpPr txBox="1"/>
          <p:nvPr/>
        </p:nvSpPr>
        <p:spPr>
          <a:xfrm>
            <a:off x="1409680" y="1951454"/>
            <a:ext cx="45021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#2</a:t>
            </a:r>
            <a:endParaRPr sz="700" dirty="0">
              <a:latin typeface="Corbel" panose="020B0503020204020204" pitchFamily="34" charset="0"/>
            </a:endParaRPr>
          </a:p>
        </p:txBody>
      </p:sp>
      <p:sp>
        <p:nvSpPr>
          <p:cNvPr id="25" name="object 25"/>
          <p:cNvSpPr txBox="1"/>
          <p:nvPr/>
        </p:nvSpPr>
        <p:spPr>
          <a:xfrm>
            <a:off x="2555926" y="1410038"/>
            <a:ext cx="147320" cy="228268"/>
          </a:xfrm>
          <a:prstGeom prst="rect">
            <a:avLst/>
          </a:prstGeom>
        </p:spPr>
        <p:txBody>
          <a:bodyPr vert="horz" wrap="square" lIns="0" tIns="12700" rIns="0" bIns="0" rtlCol="0">
            <a:spAutoFit/>
          </a:bodyPr>
          <a:lstStyle/>
          <a:p>
            <a:pPr marL="12700">
              <a:lnSpc>
                <a:spcPct val="100000"/>
              </a:lnSpc>
              <a:spcBef>
                <a:spcPts val="100"/>
              </a:spcBef>
            </a:pPr>
            <a:r>
              <a:rPr sz="1400" spc="-60" dirty="0">
                <a:latin typeface="Corbel" panose="020B0503020204020204" pitchFamily="34" charset="0"/>
              </a:rPr>
              <a:t>...</a:t>
            </a:r>
            <a:endParaRPr sz="1400" dirty="0">
              <a:latin typeface="Corbel" panose="020B0503020204020204" pitchFamily="34" charset="0"/>
            </a:endParaRPr>
          </a:p>
        </p:txBody>
      </p:sp>
      <p:grpSp>
        <p:nvGrpSpPr>
          <p:cNvPr id="26" name="object 26"/>
          <p:cNvGrpSpPr/>
          <p:nvPr/>
        </p:nvGrpSpPr>
        <p:grpSpPr>
          <a:xfrm>
            <a:off x="3119707" y="1169661"/>
            <a:ext cx="845819" cy="680720"/>
            <a:chOff x="3119707" y="1169661"/>
            <a:chExt cx="845819" cy="680720"/>
          </a:xfrm>
        </p:grpSpPr>
        <p:sp>
          <p:nvSpPr>
            <p:cNvPr id="27" name="object 27"/>
            <p:cNvSpPr/>
            <p:nvPr/>
          </p:nvSpPr>
          <p:spPr>
            <a:xfrm>
              <a:off x="3124469" y="1174423"/>
              <a:ext cx="836294" cy="671195"/>
            </a:xfrm>
            <a:custGeom>
              <a:avLst/>
              <a:gdLst/>
              <a:ahLst/>
              <a:cxnLst/>
              <a:rect l="l" t="t" r="r" b="b"/>
              <a:pathLst>
                <a:path w="836295"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28" name="object 28"/>
            <p:cNvSpPr/>
            <p:nvPr/>
          </p:nvSpPr>
          <p:spPr>
            <a:xfrm>
              <a:off x="3124469" y="1174423"/>
              <a:ext cx="836294" cy="671195"/>
            </a:xfrm>
            <a:custGeom>
              <a:avLst/>
              <a:gdLst/>
              <a:ahLst/>
              <a:cxnLst/>
              <a:rect l="l" t="t" r="r" b="b"/>
              <a:pathLst>
                <a:path w="836295"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29" name="object 29"/>
          <p:cNvGraphicFramePr>
            <a:graphicFrameLocks noGrp="1"/>
          </p:cNvGraphicFramePr>
          <p:nvPr/>
        </p:nvGraphicFramePr>
        <p:xfrm>
          <a:off x="3224008" y="1247287"/>
          <a:ext cx="621030" cy="52324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3825">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0"/>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1"/>
                  </a:ext>
                </a:extLst>
              </a:tr>
              <a:tr h="13779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2"/>
                  </a:ext>
                </a:extLst>
              </a:tr>
              <a:tr h="123825">
                <a:tc>
                  <a:txBody>
                    <a:bodyPr/>
                    <a:lstStyle/>
                    <a:p>
                      <a:pPr algn="ctr">
                        <a:lnSpc>
                          <a:spcPct val="100000"/>
                        </a:lnSpc>
                        <a:spcBef>
                          <a:spcPts val="14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184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3"/>
                  </a:ext>
                </a:extLst>
              </a:tr>
            </a:tbl>
          </a:graphicData>
        </a:graphic>
      </p:graphicFrame>
      <p:sp>
        <p:nvSpPr>
          <p:cNvPr id="30" name="object 30"/>
          <p:cNvSpPr txBox="1"/>
          <p:nvPr/>
        </p:nvSpPr>
        <p:spPr>
          <a:xfrm>
            <a:off x="3288024" y="1951454"/>
            <a:ext cx="503555" cy="120546"/>
          </a:xfrm>
          <a:prstGeom prst="rect">
            <a:avLst/>
          </a:prstGeom>
        </p:spPr>
        <p:txBody>
          <a:bodyPr vert="horz" wrap="square" lIns="0" tIns="12700" rIns="0" bIns="0" rtlCol="0">
            <a:spAutoFit/>
          </a:bodyPr>
          <a:lstStyle/>
          <a:p>
            <a:pPr marL="12700">
              <a:lnSpc>
                <a:spcPct val="100000"/>
              </a:lnSpc>
              <a:spcBef>
                <a:spcPts val="100"/>
              </a:spcBef>
            </a:pPr>
            <a:r>
              <a:rPr sz="700" dirty="0">
                <a:latin typeface="Corbel" panose="020B0503020204020204" pitchFamily="34" charset="0"/>
              </a:rPr>
              <a:t>Prompt</a:t>
            </a:r>
            <a:r>
              <a:rPr sz="700" spc="25" dirty="0">
                <a:latin typeface="Corbel" panose="020B0503020204020204" pitchFamily="34" charset="0"/>
              </a:rPr>
              <a:t> </a:t>
            </a:r>
            <a:r>
              <a:rPr sz="700" spc="-25" dirty="0">
                <a:latin typeface="Corbel" panose="020B0503020204020204" pitchFamily="34" charset="0"/>
              </a:rPr>
              <a:t>#24</a:t>
            </a:r>
            <a:endParaRPr sz="700" dirty="0">
              <a:latin typeface="Corbel" panose="020B0503020204020204" pitchFamily="34" charset="0"/>
            </a:endParaRPr>
          </a:p>
        </p:txBody>
      </p:sp>
      <p:grpSp>
        <p:nvGrpSpPr>
          <p:cNvPr id="31" name="object 31"/>
          <p:cNvGrpSpPr/>
          <p:nvPr/>
        </p:nvGrpSpPr>
        <p:grpSpPr>
          <a:xfrm>
            <a:off x="3821600" y="2350387"/>
            <a:ext cx="41275" cy="334645"/>
            <a:chOff x="3821600" y="2350387"/>
            <a:chExt cx="41275" cy="334645"/>
          </a:xfrm>
        </p:grpSpPr>
        <p:sp>
          <p:nvSpPr>
            <p:cNvPr id="32" name="object 32"/>
            <p:cNvSpPr/>
            <p:nvPr/>
          </p:nvSpPr>
          <p:spPr>
            <a:xfrm>
              <a:off x="3842096" y="2398375"/>
              <a:ext cx="0" cy="286385"/>
            </a:xfrm>
            <a:custGeom>
              <a:avLst/>
              <a:gdLst/>
              <a:ahLst/>
              <a:cxnLst/>
              <a:rect l="l" t="t" r="r" b="b"/>
              <a:pathLst>
                <a:path h="286385">
                  <a:moveTo>
                    <a:pt x="0" y="286049"/>
                  </a:moveTo>
                  <a:lnTo>
                    <a:pt x="0" y="0"/>
                  </a:lnTo>
                </a:path>
              </a:pathLst>
            </a:custGeom>
            <a:ln w="9524">
              <a:solidFill>
                <a:srgbClr val="595959"/>
              </a:solidFill>
            </a:ln>
          </p:spPr>
          <p:txBody>
            <a:bodyPr wrap="square" lIns="0" tIns="0" rIns="0" bIns="0" rtlCol="0"/>
            <a:lstStyle/>
            <a:p>
              <a:endParaRPr dirty="0">
                <a:latin typeface="Corbel" panose="020B0503020204020204" pitchFamily="34" charset="0"/>
              </a:endParaRPr>
            </a:p>
          </p:txBody>
        </p:sp>
        <p:sp>
          <p:nvSpPr>
            <p:cNvPr id="33" name="object 33"/>
            <p:cNvSpPr/>
            <p:nvPr/>
          </p:nvSpPr>
          <p:spPr>
            <a:xfrm>
              <a:off x="3826363" y="2355149"/>
              <a:ext cx="31750" cy="43815"/>
            </a:xfrm>
            <a:custGeom>
              <a:avLst/>
              <a:gdLst/>
              <a:ahLst/>
              <a:cxnLst/>
              <a:rect l="l" t="t" r="r" b="b"/>
              <a:pathLst>
                <a:path w="31750" h="43814">
                  <a:moveTo>
                    <a:pt x="31465" y="43225"/>
                  </a:moveTo>
                  <a:lnTo>
                    <a:pt x="0" y="43225"/>
                  </a:lnTo>
                  <a:lnTo>
                    <a:pt x="15732" y="0"/>
                  </a:lnTo>
                  <a:lnTo>
                    <a:pt x="31465" y="43225"/>
                  </a:lnTo>
                  <a:close/>
                </a:path>
              </a:pathLst>
            </a:custGeom>
            <a:solidFill>
              <a:srgbClr val="595959"/>
            </a:solidFill>
          </p:spPr>
          <p:txBody>
            <a:bodyPr wrap="square" lIns="0" tIns="0" rIns="0" bIns="0" rtlCol="0"/>
            <a:lstStyle/>
            <a:p>
              <a:endParaRPr dirty="0">
                <a:latin typeface="Corbel" panose="020B0503020204020204" pitchFamily="34" charset="0"/>
              </a:endParaRPr>
            </a:p>
          </p:txBody>
        </p:sp>
        <p:sp>
          <p:nvSpPr>
            <p:cNvPr id="34" name="object 34"/>
            <p:cNvSpPr/>
            <p:nvPr/>
          </p:nvSpPr>
          <p:spPr>
            <a:xfrm>
              <a:off x="3826363" y="2355149"/>
              <a:ext cx="31750" cy="43815"/>
            </a:xfrm>
            <a:custGeom>
              <a:avLst/>
              <a:gdLst/>
              <a:ahLst/>
              <a:cxnLst/>
              <a:rect l="l" t="t" r="r" b="b"/>
              <a:pathLst>
                <a:path w="31750" h="43814">
                  <a:moveTo>
                    <a:pt x="31465" y="43225"/>
                  </a:moveTo>
                  <a:lnTo>
                    <a:pt x="15732" y="0"/>
                  </a:lnTo>
                  <a:lnTo>
                    <a:pt x="0" y="43225"/>
                  </a:lnTo>
                  <a:lnTo>
                    <a:pt x="31465" y="43225"/>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sp>
        <p:nvSpPr>
          <p:cNvPr id="35" name="object 35"/>
          <p:cNvSpPr txBox="1"/>
          <p:nvPr/>
        </p:nvSpPr>
        <p:spPr>
          <a:xfrm>
            <a:off x="3942067" y="2431401"/>
            <a:ext cx="942975" cy="135935"/>
          </a:xfrm>
          <a:prstGeom prst="rect">
            <a:avLst/>
          </a:prstGeom>
        </p:spPr>
        <p:txBody>
          <a:bodyPr vert="horz" wrap="square" lIns="0" tIns="12700" rIns="0" bIns="0" rtlCol="0">
            <a:spAutoFit/>
          </a:bodyPr>
          <a:lstStyle/>
          <a:p>
            <a:pPr marL="12700">
              <a:lnSpc>
                <a:spcPct val="100000"/>
              </a:lnSpc>
              <a:spcBef>
                <a:spcPts val="100"/>
              </a:spcBef>
            </a:pPr>
            <a:r>
              <a:rPr sz="800" spc="50" dirty="0">
                <a:latin typeface="Corbel" panose="020B0503020204020204" pitchFamily="34" charset="0"/>
              </a:rPr>
              <a:t>All</a:t>
            </a:r>
            <a:r>
              <a:rPr sz="800" spc="15" dirty="0">
                <a:latin typeface="Corbel" panose="020B0503020204020204" pitchFamily="34" charset="0"/>
              </a:rPr>
              <a:t> </a:t>
            </a:r>
            <a:r>
              <a:rPr sz="800" dirty="0">
                <a:latin typeface="Corbel" panose="020B0503020204020204" pitchFamily="34" charset="0"/>
              </a:rPr>
              <a:t>24</a:t>
            </a:r>
            <a:r>
              <a:rPr sz="800" spc="15" dirty="0">
                <a:latin typeface="Corbel" panose="020B0503020204020204" pitchFamily="34" charset="0"/>
              </a:rPr>
              <a:t> </a:t>
            </a:r>
            <a:r>
              <a:rPr sz="800" spc="-10" dirty="0">
                <a:latin typeface="Corbel" panose="020B0503020204020204" pitchFamily="34" charset="0"/>
              </a:rPr>
              <a:t>Permutations</a:t>
            </a:r>
            <a:endParaRPr sz="800" dirty="0">
              <a:latin typeface="Corbel" panose="020B0503020204020204" pitchFamily="34" charset="0"/>
            </a:endParaRPr>
          </a:p>
        </p:txBody>
      </p:sp>
      <p:grpSp>
        <p:nvGrpSpPr>
          <p:cNvPr id="36" name="object 36"/>
          <p:cNvGrpSpPr/>
          <p:nvPr/>
        </p:nvGrpSpPr>
        <p:grpSpPr>
          <a:xfrm>
            <a:off x="4956998" y="770074"/>
            <a:ext cx="3247390" cy="2324735"/>
            <a:chOff x="4956998" y="770074"/>
            <a:chExt cx="3247390" cy="2324735"/>
          </a:xfrm>
        </p:grpSpPr>
        <p:pic>
          <p:nvPicPr>
            <p:cNvPr id="37" name="object 37"/>
            <p:cNvPicPr/>
            <p:nvPr/>
          </p:nvPicPr>
          <p:blipFill>
            <a:blip r:embed="rId2" cstate="print"/>
            <a:stretch>
              <a:fillRect/>
            </a:stretch>
          </p:blipFill>
          <p:spPr>
            <a:xfrm>
              <a:off x="5135860" y="937735"/>
              <a:ext cx="3003171" cy="2156807"/>
            </a:xfrm>
            <a:prstGeom prst="rect">
              <a:avLst/>
            </a:prstGeom>
          </p:spPr>
        </p:pic>
        <p:sp>
          <p:nvSpPr>
            <p:cNvPr id="38" name="object 38"/>
            <p:cNvSpPr/>
            <p:nvPr/>
          </p:nvSpPr>
          <p:spPr>
            <a:xfrm>
              <a:off x="4956998" y="770074"/>
              <a:ext cx="3247390" cy="290195"/>
            </a:xfrm>
            <a:custGeom>
              <a:avLst/>
              <a:gdLst/>
              <a:ahLst/>
              <a:cxnLst/>
              <a:rect l="l" t="t" r="r" b="b"/>
              <a:pathLst>
                <a:path w="3247390" h="290194">
                  <a:moveTo>
                    <a:pt x="3246899" y="289799"/>
                  </a:moveTo>
                  <a:lnTo>
                    <a:pt x="0" y="289799"/>
                  </a:lnTo>
                  <a:lnTo>
                    <a:pt x="0" y="0"/>
                  </a:lnTo>
                  <a:lnTo>
                    <a:pt x="3246899" y="0"/>
                  </a:lnTo>
                  <a:lnTo>
                    <a:pt x="3246899" y="289799"/>
                  </a:lnTo>
                  <a:close/>
                </a:path>
              </a:pathLst>
            </a:custGeom>
            <a:solidFill>
              <a:srgbClr val="FFFFFF"/>
            </a:solidFill>
          </p:spPr>
          <p:txBody>
            <a:bodyPr wrap="square" lIns="0" tIns="0" rIns="0" bIns="0" rtlCol="0"/>
            <a:lstStyle/>
            <a:p>
              <a:endParaRPr dirty="0">
                <a:latin typeface="Corbel" panose="020B0503020204020204" pitchFamily="34" charset="0"/>
              </a:endParaRPr>
            </a:p>
          </p:txBody>
        </p:sp>
      </p:grpSp>
      <p:grpSp>
        <p:nvGrpSpPr>
          <p:cNvPr id="39" name="object 39"/>
          <p:cNvGrpSpPr/>
          <p:nvPr/>
        </p:nvGrpSpPr>
        <p:grpSpPr>
          <a:xfrm>
            <a:off x="4327062" y="1413862"/>
            <a:ext cx="482600" cy="238760"/>
            <a:chOff x="4327062" y="1413862"/>
            <a:chExt cx="482600" cy="238760"/>
          </a:xfrm>
        </p:grpSpPr>
        <p:sp>
          <p:nvSpPr>
            <p:cNvPr id="40" name="object 40"/>
            <p:cNvSpPr/>
            <p:nvPr/>
          </p:nvSpPr>
          <p:spPr>
            <a:xfrm>
              <a:off x="4331825" y="1418625"/>
              <a:ext cx="473075" cy="229235"/>
            </a:xfrm>
            <a:custGeom>
              <a:avLst/>
              <a:gdLst/>
              <a:ahLst/>
              <a:cxnLst/>
              <a:rect l="l" t="t" r="r" b="b"/>
              <a:pathLst>
                <a:path w="473075" h="229235">
                  <a:moveTo>
                    <a:pt x="358349" y="228899"/>
                  </a:moveTo>
                  <a:lnTo>
                    <a:pt x="358349" y="171674"/>
                  </a:lnTo>
                  <a:lnTo>
                    <a:pt x="0" y="171674"/>
                  </a:lnTo>
                  <a:lnTo>
                    <a:pt x="0" y="57224"/>
                  </a:lnTo>
                  <a:lnTo>
                    <a:pt x="358349" y="57224"/>
                  </a:lnTo>
                  <a:lnTo>
                    <a:pt x="358349" y="0"/>
                  </a:lnTo>
                  <a:lnTo>
                    <a:pt x="472799" y="114449"/>
                  </a:lnTo>
                  <a:lnTo>
                    <a:pt x="358349" y="2288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41" name="object 41"/>
            <p:cNvSpPr/>
            <p:nvPr/>
          </p:nvSpPr>
          <p:spPr>
            <a:xfrm>
              <a:off x="4331825" y="1418625"/>
              <a:ext cx="473075" cy="229235"/>
            </a:xfrm>
            <a:custGeom>
              <a:avLst/>
              <a:gdLst/>
              <a:ahLst/>
              <a:cxnLst/>
              <a:rect l="l" t="t" r="r" b="b"/>
              <a:pathLst>
                <a:path w="473075" h="229235">
                  <a:moveTo>
                    <a:pt x="0" y="57224"/>
                  </a:moveTo>
                  <a:lnTo>
                    <a:pt x="358349" y="57224"/>
                  </a:lnTo>
                  <a:lnTo>
                    <a:pt x="358349" y="0"/>
                  </a:lnTo>
                  <a:lnTo>
                    <a:pt x="472799" y="114449"/>
                  </a:lnTo>
                  <a:lnTo>
                    <a:pt x="358349" y="228899"/>
                  </a:lnTo>
                  <a:lnTo>
                    <a:pt x="358349" y="171674"/>
                  </a:lnTo>
                  <a:lnTo>
                    <a:pt x="0" y="171674"/>
                  </a:lnTo>
                  <a:lnTo>
                    <a:pt x="0" y="57224"/>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pSp>
        <p:nvGrpSpPr>
          <p:cNvPr id="42" name="object 42"/>
          <p:cNvGrpSpPr/>
          <p:nvPr/>
        </p:nvGrpSpPr>
        <p:grpSpPr>
          <a:xfrm>
            <a:off x="1214706" y="1169661"/>
            <a:ext cx="845819" cy="680720"/>
            <a:chOff x="1214706" y="1169661"/>
            <a:chExt cx="845819" cy="680720"/>
          </a:xfrm>
        </p:grpSpPr>
        <p:sp>
          <p:nvSpPr>
            <p:cNvPr id="43" name="object 43"/>
            <p:cNvSpPr/>
            <p:nvPr/>
          </p:nvSpPr>
          <p:spPr>
            <a:xfrm>
              <a:off x="1219469" y="1174423"/>
              <a:ext cx="836294" cy="671195"/>
            </a:xfrm>
            <a:custGeom>
              <a:avLst/>
              <a:gdLst/>
              <a:ahLst/>
              <a:cxnLst/>
              <a:rect l="l" t="t" r="r" b="b"/>
              <a:pathLst>
                <a:path w="836294" h="671194">
                  <a:moveTo>
                    <a:pt x="835799" y="671099"/>
                  </a:moveTo>
                  <a:lnTo>
                    <a:pt x="0" y="671099"/>
                  </a:lnTo>
                  <a:lnTo>
                    <a:pt x="0" y="0"/>
                  </a:lnTo>
                  <a:lnTo>
                    <a:pt x="835799" y="0"/>
                  </a:lnTo>
                  <a:lnTo>
                    <a:pt x="835799" y="671099"/>
                  </a:lnTo>
                  <a:close/>
                </a:path>
              </a:pathLst>
            </a:custGeom>
            <a:solidFill>
              <a:srgbClr val="EEEEEE"/>
            </a:solidFill>
          </p:spPr>
          <p:txBody>
            <a:bodyPr wrap="square" lIns="0" tIns="0" rIns="0" bIns="0" rtlCol="0"/>
            <a:lstStyle/>
            <a:p>
              <a:endParaRPr dirty="0">
                <a:latin typeface="Corbel" panose="020B0503020204020204" pitchFamily="34" charset="0"/>
              </a:endParaRPr>
            </a:p>
          </p:txBody>
        </p:sp>
        <p:sp>
          <p:nvSpPr>
            <p:cNvPr id="44" name="object 44"/>
            <p:cNvSpPr/>
            <p:nvPr/>
          </p:nvSpPr>
          <p:spPr>
            <a:xfrm>
              <a:off x="1219469" y="1174423"/>
              <a:ext cx="836294" cy="671195"/>
            </a:xfrm>
            <a:custGeom>
              <a:avLst/>
              <a:gdLst/>
              <a:ahLst/>
              <a:cxnLst/>
              <a:rect l="l" t="t" r="r" b="b"/>
              <a:pathLst>
                <a:path w="836294" h="671194">
                  <a:moveTo>
                    <a:pt x="0" y="0"/>
                  </a:moveTo>
                  <a:lnTo>
                    <a:pt x="835799" y="0"/>
                  </a:lnTo>
                  <a:lnTo>
                    <a:pt x="835799" y="671099"/>
                  </a:lnTo>
                  <a:lnTo>
                    <a:pt x="0" y="671099"/>
                  </a:lnTo>
                  <a:lnTo>
                    <a:pt x="0" y="0"/>
                  </a:lnTo>
                  <a:close/>
                </a:path>
              </a:pathLst>
            </a:custGeom>
            <a:ln w="9524">
              <a:solidFill>
                <a:srgbClr val="595959"/>
              </a:solidFill>
            </a:ln>
          </p:spPr>
          <p:txBody>
            <a:bodyPr wrap="square" lIns="0" tIns="0" rIns="0" bIns="0" rtlCol="0"/>
            <a:lstStyle/>
            <a:p>
              <a:endParaRPr dirty="0">
                <a:latin typeface="Corbel" panose="020B0503020204020204" pitchFamily="34" charset="0"/>
              </a:endParaRPr>
            </a:p>
          </p:txBody>
        </p:sp>
      </p:grpSp>
      <p:graphicFrame>
        <p:nvGraphicFramePr>
          <p:cNvPr id="45" name="object 45"/>
          <p:cNvGraphicFramePr>
            <a:graphicFrameLocks noGrp="1"/>
          </p:cNvGraphicFramePr>
          <p:nvPr/>
        </p:nvGraphicFramePr>
        <p:xfrm>
          <a:off x="1319008" y="1240468"/>
          <a:ext cx="621030" cy="537210"/>
        </p:xfrm>
        <a:graphic>
          <a:graphicData uri="http://schemas.openxmlformats.org/drawingml/2006/table">
            <a:tbl>
              <a:tblPr firstRow="1" bandRow="1">
                <a:tableStyleId>{2D5ABB26-0587-4C30-8999-92F81FD0307C}</a:tableStyleId>
              </a:tblPr>
              <a:tblGrid>
                <a:gridCol w="621030">
                  <a:extLst>
                    <a:ext uri="{9D8B030D-6E8A-4147-A177-3AD203B41FA5}">
                      <a16:colId xmlns:a16="http://schemas.microsoft.com/office/drawing/2014/main" val="20000"/>
                    </a:ext>
                  </a:extLst>
                </a:gridCol>
              </a:tblGrid>
              <a:tr h="127000">
                <a:tc>
                  <a:txBody>
                    <a:bodyPr/>
                    <a:lstStyle/>
                    <a:p>
                      <a:pPr algn="ctr">
                        <a:lnSpc>
                          <a:spcPct val="100000"/>
                        </a:lnSpc>
                        <a:spcBef>
                          <a:spcPts val="3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#2</a:t>
                      </a:r>
                      <a:endParaRPr sz="600" b="0" i="0" dirty="0">
                        <a:latin typeface="Corbel" panose="020B0503020204020204" pitchFamily="34" charset="0"/>
                        <a:cs typeface="Arial"/>
                      </a:endParaRPr>
                    </a:p>
                  </a:txBody>
                  <a:tcPr marL="0" marR="0" marT="444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CE4CD"/>
                    </a:solidFill>
                  </a:tcPr>
                </a:tc>
                <a:extLst>
                  <a:ext uri="{0D108BD9-81ED-4DB2-BD59-A6C34878D82A}">
                    <a16:rowId xmlns:a16="http://schemas.microsoft.com/office/drawing/2014/main" val="10000"/>
                  </a:ext>
                </a:extLst>
              </a:tr>
              <a:tr h="141605">
                <a:tc>
                  <a:txBody>
                    <a:bodyPr/>
                    <a:lstStyle/>
                    <a:p>
                      <a:pPr algn="ctr">
                        <a:lnSpc>
                          <a:spcPct val="100000"/>
                        </a:lnSpc>
                        <a:spcBef>
                          <a:spcPts val="16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#1</a:t>
                      </a:r>
                      <a:endParaRPr sz="600" b="0" i="0" dirty="0">
                        <a:latin typeface="Corbel" panose="020B0503020204020204" pitchFamily="34" charset="0"/>
                        <a:cs typeface="Arial"/>
                      </a:endParaRPr>
                    </a:p>
                  </a:txBody>
                  <a:tcPr marL="0" marR="0" marT="2095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F4CCCC"/>
                    </a:solidFill>
                  </a:tcPr>
                </a:tc>
                <a:extLst>
                  <a:ext uri="{0D108BD9-81ED-4DB2-BD59-A6C34878D82A}">
                    <a16:rowId xmlns:a16="http://schemas.microsoft.com/office/drawing/2014/main" val="10001"/>
                  </a:ext>
                </a:extLst>
              </a:tr>
              <a:tr h="141605">
                <a:tc>
                  <a:txBody>
                    <a:bodyPr/>
                    <a:lstStyle/>
                    <a:p>
                      <a:pPr algn="ctr">
                        <a:lnSpc>
                          <a:spcPct val="100000"/>
                        </a:lnSpc>
                        <a:spcBef>
                          <a:spcPts val="150"/>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#3</a:t>
                      </a:r>
                      <a:endParaRPr sz="600" b="0" i="0" dirty="0">
                        <a:latin typeface="Corbel" panose="020B0503020204020204" pitchFamily="34" charset="0"/>
                        <a:cs typeface="Arial"/>
                      </a:endParaRPr>
                    </a:p>
                  </a:txBody>
                  <a:tcPr marL="0" marR="0" marT="19050"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D9EAD3"/>
                    </a:solidFill>
                  </a:tcPr>
                </a:tc>
                <a:extLst>
                  <a:ext uri="{0D108BD9-81ED-4DB2-BD59-A6C34878D82A}">
                    <a16:rowId xmlns:a16="http://schemas.microsoft.com/office/drawing/2014/main" val="10002"/>
                  </a:ext>
                </a:extLst>
              </a:tr>
              <a:tr h="127000">
                <a:tc>
                  <a:txBody>
                    <a:bodyPr/>
                    <a:lstStyle/>
                    <a:p>
                      <a:pPr algn="ctr">
                        <a:lnSpc>
                          <a:spcPct val="100000"/>
                        </a:lnSpc>
                        <a:spcBef>
                          <a:spcPts val="165"/>
                        </a:spcBef>
                      </a:pPr>
                      <a:r>
                        <a:rPr sz="600" b="0" i="0" dirty="0">
                          <a:latin typeface="Corbel" panose="020B0503020204020204" pitchFamily="34" charset="0"/>
                          <a:cs typeface="Arial"/>
                        </a:rPr>
                        <a:t>Example</a:t>
                      </a:r>
                      <a:r>
                        <a:rPr sz="600" b="0" i="0" spc="-35" dirty="0">
                          <a:latin typeface="Corbel" panose="020B0503020204020204" pitchFamily="34" charset="0"/>
                          <a:cs typeface="Arial"/>
                        </a:rPr>
                        <a:t> </a:t>
                      </a:r>
                      <a:r>
                        <a:rPr sz="600" b="0" i="0" spc="-25" dirty="0">
                          <a:latin typeface="Corbel" panose="020B0503020204020204" pitchFamily="34" charset="0"/>
                          <a:cs typeface="Arial"/>
                        </a:rPr>
                        <a:t>#4</a:t>
                      </a:r>
                      <a:endParaRPr sz="600" b="0" i="0" dirty="0">
                        <a:latin typeface="Corbel" panose="020B0503020204020204" pitchFamily="34" charset="0"/>
                        <a:cs typeface="Arial"/>
                      </a:endParaRPr>
                    </a:p>
                  </a:txBody>
                  <a:tcPr marL="0" marR="0" marT="2095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C9DAF7"/>
                    </a:solidFill>
                  </a:tcPr>
                </a:tc>
                <a:extLst>
                  <a:ext uri="{0D108BD9-81ED-4DB2-BD59-A6C34878D82A}">
                    <a16:rowId xmlns:a16="http://schemas.microsoft.com/office/drawing/2014/main" val="10003"/>
                  </a:ext>
                </a:extLst>
              </a:tr>
            </a:tbl>
          </a:graphicData>
        </a:graphic>
      </p:graphicFrame>
      <p:sp>
        <p:nvSpPr>
          <p:cNvPr id="49" name="Title 40">
            <a:extLst>
              <a:ext uri="{FF2B5EF4-FFF2-40B4-BE49-F238E27FC236}">
                <a16:creationId xmlns:a16="http://schemas.microsoft.com/office/drawing/2014/main" id="{B14D3631-72DB-C9DE-2083-44B9AF112215}"/>
              </a:ext>
            </a:extLst>
          </p:cNvPr>
          <p:cNvSpPr>
            <a:spLocks noGrp="1"/>
          </p:cNvSpPr>
          <p:nvPr>
            <p:ph type="title"/>
          </p:nvPr>
        </p:nvSpPr>
        <p:spPr>
          <a:xfrm>
            <a:off x="311700" y="445025"/>
            <a:ext cx="8520600" cy="572700"/>
          </a:xfrm>
        </p:spPr>
        <p:txBody>
          <a:bodyPr>
            <a:normAutofit fontScale="90000"/>
          </a:bodyPr>
          <a:lstStyle/>
          <a:p>
            <a:r>
              <a:rPr lang="en-US" dirty="0"/>
              <a:t>In-Context Learning: Sensitivity to Demo. Permutations </a:t>
            </a:r>
          </a:p>
        </p:txBody>
      </p:sp>
      <p:sp>
        <p:nvSpPr>
          <p:cNvPr id="50" name="TextBox 49">
            <a:extLst>
              <a:ext uri="{FF2B5EF4-FFF2-40B4-BE49-F238E27FC236}">
                <a16:creationId xmlns:a16="http://schemas.microsoft.com/office/drawing/2014/main" id="{CDC472FF-E1D6-FEFE-11DF-4B2F1188AE8A}"/>
              </a:ext>
            </a:extLst>
          </p:cNvPr>
          <p:cNvSpPr txBox="1"/>
          <p:nvPr/>
        </p:nvSpPr>
        <p:spPr>
          <a:xfrm>
            <a:off x="4920422" y="3818391"/>
            <a:ext cx="3787122" cy="707886"/>
          </a:xfrm>
          <a:prstGeom prst="rect">
            <a:avLst/>
          </a:prstGeom>
          <a:noFill/>
        </p:spPr>
        <p:txBody>
          <a:bodyPr wrap="square">
            <a:spAutoFit/>
          </a:bodyPr>
          <a:lstStyle/>
          <a:p>
            <a:pPr algn="ctr"/>
            <a:r>
              <a:rPr lang="en-US" sz="2000" dirty="0">
                <a:latin typeface="Corbel" panose="020B0503020204020204" pitchFamily="34" charset="0"/>
              </a:rPr>
              <a:t>The choice of demonstrations and their order is quite important. </a:t>
            </a:r>
          </a:p>
        </p:txBody>
      </p:sp>
      <p:sp>
        <p:nvSpPr>
          <p:cNvPr id="51" name="Google Shape;138;g1501cc781cf_0_0">
            <a:extLst>
              <a:ext uri="{FF2B5EF4-FFF2-40B4-BE49-F238E27FC236}">
                <a16:creationId xmlns:a16="http://schemas.microsoft.com/office/drawing/2014/main" id="{34793971-5D80-4701-D29C-651BA389120E}"/>
              </a:ext>
            </a:extLst>
          </p:cNvPr>
          <p:cNvSpPr txBox="1"/>
          <p:nvPr/>
        </p:nvSpPr>
        <p:spPr>
          <a:xfrm>
            <a:off x="6298025" y="-78218"/>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dirty="0">
                <a:latin typeface="Corbel"/>
                <a:ea typeface="Corbel"/>
                <a:cs typeface="Corbel"/>
                <a:sym typeface="Corbel"/>
              </a:rPr>
              <a:t>[Slide credit: Eric Wallace]</a:t>
            </a:r>
          </a:p>
        </p:txBody>
      </p:sp>
      <p:sp>
        <p:nvSpPr>
          <p:cNvPr id="52" name="object 7">
            <a:extLst>
              <a:ext uri="{FF2B5EF4-FFF2-40B4-BE49-F238E27FC236}">
                <a16:creationId xmlns:a16="http://schemas.microsoft.com/office/drawing/2014/main" id="{F8A0DCEC-94A1-4829-F5F3-186FBE062154}"/>
              </a:ext>
            </a:extLst>
          </p:cNvPr>
          <p:cNvSpPr txBox="1"/>
          <p:nvPr/>
        </p:nvSpPr>
        <p:spPr>
          <a:xfrm>
            <a:off x="1185862" y="486780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3"/>
              </a:rPr>
              <a:t>“Calibrate </a:t>
            </a:r>
            <a:r>
              <a:rPr sz="1250" spc="-5" dirty="0">
                <a:solidFill>
                  <a:schemeClr val="bg1">
                    <a:lumMod val="50000"/>
                  </a:schemeClr>
                </a:solidFill>
                <a:latin typeface="Corbel" panose="020B0503020204020204" pitchFamily="34" charset="0"/>
                <a:hlinkClick r:id="rId3"/>
              </a:rPr>
              <a:t>Before Use: Improving Few-Shot Performance of Language</a:t>
            </a:r>
            <a:r>
              <a:rPr sz="1250" spc="-45" dirty="0">
                <a:solidFill>
                  <a:schemeClr val="bg1">
                    <a:lumMod val="50000"/>
                  </a:schemeClr>
                </a:solidFill>
                <a:latin typeface="Corbel" panose="020B0503020204020204" pitchFamily="34" charset="0"/>
                <a:hlinkClick r:id="rId3"/>
              </a:rPr>
              <a:t> </a:t>
            </a:r>
            <a:r>
              <a:rPr sz="1250" dirty="0">
                <a:solidFill>
                  <a:schemeClr val="bg1">
                    <a:lumMod val="50000"/>
                  </a:schemeClr>
                </a:solidFill>
                <a:latin typeface="Corbel" panose="020B0503020204020204" pitchFamily="34" charset="0"/>
                <a:hlinkClick r:id="rId3"/>
              </a:rPr>
              <a:t>Models</a:t>
            </a:r>
            <a:r>
              <a:rPr lang="en-US" sz="1250" dirty="0">
                <a:solidFill>
                  <a:schemeClr val="bg1">
                    <a:lumMod val="50000"/>
                  </a:schemeClr>
                </a:solidFill>
                <a:latin typeface="Corbel" panose="020B0503020204020204" pitchFamily="34" charset="0"/>
                <a:hlinkClick r:id="rId3"/>
              </a:rPr>
              <a:t>.</a:t>
            </a:r>
            <a:r>
              <a:rPr sz="1250" dirty="0">
                <a:solidFill>
                  <a:schemeClr val="bg1">
                    <a:lumMod val="50000"/>
                  </a:schemeClr>
                </a:solidFill>
                <a:latin typeface="Corbel" panose="020B0503020204020204" pitchFamily="34" charset="0"/>
                <a:hlinkClick r:id="rId3"/>
              </a:rPr>
              <a:t>”</a:t>
            </a:r>
            <a:r>
              <a:rPr lang="en-US" sz="1250" dirty="0">
                <a:solidFill>
                  <a:schemeClr val="bg1">
                    <a:lumMod val="50000"/>
                  </a:schemeClr>
                </a:solidFill>
                <a:latin typeface="Corbel" panose="020B0503020204020204" pitchFamily="34" charset="0"/>
                <a:hlinkClick r:id="rId3"/>
              </a:rPr>
              <a:t> </a:t>
            </a:r>
            <a:r>
              <a:rPr lang="en-US" sz="1250" spc="-5" dirty="0">
                <a:solidFill>
                  <a:schemeClr val="bg1">
                    <a:lumMod val="50000"/>
                  </a:schemeClr>
                </a:solidFill>
                <a:uFill>
                  <a:solidFill>
                    <a:srgbClr val="FF5252"/>
                  </a:solidFill>
                </a:uFill>
                <a:latin typeface="Corbel" panose="020B0503020204020204" pitchFamily="34" charset="0"/>
                <a:hlinkClick r:id="rId3"/>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F9A-C35A-0156-4335-B968A00375CD}"/>
              </a:ext>
            </a:extLst>
          </p:cNvPr>
          <p:cNvSpPr>
            <a:spLocks noGrp="1"/>
          </p:cNvSpPr>
          <p:nvPr>
            <p:ph type="title"/>
          </p:nvPr>
        </p:nvSpPr>
        <p:spPr/>
        <p:txBody>
          <a:bodyPr>
            <a:normAutofit fontScale="90000"/>
          </a:bodyPr>
          <a:lstStyle/>
          <a:p>
            <a:r>
              <a:rPr lang="en-US" dirty="0"/>
              <a:t>Sensitivity to Wording (Framing) of Prompts </a:t>
            </a:r>
          </a:p>
        </p:txBody>
      </p:sp>
      <p:sp>
        <p:nvSpPr>
          <p:cNvPr id="3" name="Content Placeholder 2">
            <a:extLst>
              <a:ext uri="{FF2B5EF4-FFF2-40B4-BE49-F238E27FC236}">
                <a16:creationId xmlns:a16="http://schemas.microsoft.com/office/drawing/2014/main" id="{4F5EBBFE-4389-BD62-EE81-72399AF744B1}"/>
              </a:ext>
            </a:extLst>
          </p:cNvPr>
          <p:cNvSpPr>
            <a:spLocks noGrp="1"/>
          </p:cNvSpPr>
          <p:nvPr>
            <p:ph idx="1"/>
          </p:nvPr>
        </p:nvSpPr>
        <p:spPr/>
        <p:txBody>
          <a:bodyPr/>
          <a:lstStyle/>
          <a:p>
            <a:r>
              <a:rPr lang="en-US" dirty="0"/>
              <a:t>Framing of prompts matters a lot.  </a:t>
            </a:r>
          </a:p>
        </p:txBody>
      </p:sp>
      <p:sp>
        <p:nvSpPr>
          <p:cNvPr id="4" name="object 7">
            <a:extLst>
              <a:ext uri="{FF2B5EF4-FFF2-40B4-BE49-F238E27FC236}">
                <a16:creationId xmlns:a16="http://schemas.microsoft.com/office/drawing/2014/main" id="{A0CC89AA-4044-3582-DB7D-C1610D420FF8}"/>
              </a:ext>
            </a:extLst>
          </p:cNvPr>
          <p:cNvSpPr txBox="1"/>
          <p:nvPr/>
        </p:nvSpPr>
        <p:spPr>
          <a:xfrm>
            <a:off x="2152964" y="4925004"/>
            <a:ext cx="6772275" cy="192360"/>
          </a:xfrm>
          <a:prstGeom prst="rect">
            <a:avLst/>
          </a:prstGeom>
        </p:spPr>
        <p:txBody>
          <a:bodyPr vert="horz" wrap="square" lIns="0" tIns="0" rIns="0" bIns="0" rtlCol="0">
            <a:spAutoFit/>
          </a:bodyPr>
          <a:lstStyle/>
          <a:p>
            <a:pPr marL="12700">
              <a:lnSpc>
                <a:spcPts val="1480"/>
              </a:lnSpc>
            </a:pPr>
            <a:r>
              <a:rPr lang="en-US" dirty="0">
                <a:latin typeface="Corbel" panose="020B0503020204020204" pitchFamily="34" charset="0"/>
                <a:hlinkClick r:id="rId2"/>
              </a:rPr>
              <a:t>[</a:t>
            </a:r>
            <a:r>
              <a:rPr sz="1250" dirty="0">
                <a:solidFill>
                  <a:srgbClr val="434343"/>
                </a:solidFill>
                <a:latin typeface="Corbel" panose="020B0503020204020204" pitchFamily="34" charset="0"/>
                <a:cs typeface="Arial MT"/>
                <a:hlinkClick r:id="rId2"/>
              </a:rPr>
              <a:t>“</a:t>
            </a:r>
            <a:r>
              <a:rPr lang="en-US" sz="1250" dirty="0">
                <a:solidFill>
                  <a:srgbClr val="434343"/>
                </a:solidFill>
                <a:latin typeface="Corbel" panose="020B0503020204020204" pitchFamily="34" charset="0"/>
                <a:cs typeface="Arial MT"/>
                <a:hlinkClick r:id="rId2"/>
              </a:rPr>
              <a:t>Reframing Instructional Prompts to GPTk's Language.</a:t>
            </a:r>
            <a:r>
              <a:rPr sz="1250" dirty="0">
                <a:solidFill>
                  <a:srgbClr val="434343"/>
                </a:solidFill>
                <a:latin typeface="Corbel" panose="020B0503020204020204" pitchFamily="34" charset="0"/>
                <a:cs typeface="Arial MT"/>
                <a:hlinkClick r:id="rId2"/>
              </a:rPr>
              <a:t>”</a:t>
            </a:r>
            <a:r>
              <a:rPr lang="en-US" sz="1250" dirty="0">
                <a:solidFill>
                  <a:srgbClr val="434343"/>
                </a:solidFill>
                <a:latin typeface="Corbel" panose="020B0503020204020204" pitchFamily="34" charset="0"/>
                <a:cs typeface="Arial MT"/>
              </a:rPr>
              <a:t> </a:t>
            </a:r>
            <a:r>
              <a:rPr lang="en-US" sz="1250" u="heavy" spc="-5" dirty="0">
                <a:solidFill>
                  <a:srgbClr val="FF5252"/>
                </a:solidFill>
                <a:uFill>
                  <a:solidFill>
                    <a:srgbClr val="FF5252"/>
                  </a:solidFill>
                </a:uFill>
                <a:latin typeface="Corbel" panose="020B0503020204020204" pitchFamily="34" charset="0"/>
                <a:cs typeface="Arial MT"/>
                <a:hlinkClick r:id="rId2"/>
              </a:rPr>
              <a:t>Mishra</a:t>
            </a:r>
            <a:r>
              <a:rPr lang="en-US" sz="1250" u="heavy" spc="-10" dirty="0">
                <a:solidFill>
                  <a:srgbClr val="FF5252"/>
                </a:solidFill>
                <a:uFill>
                  <a:solidFill>
                    <a:srgbClr val="FF5252"/>
                  </a:solidFill>
                </a:uFill>
                <a:latin typeface="Corbel" panose="020B0503020204020204" pitchFamily="34" charset="0"/>
                <a:cs typeface="Arial MT"/>
                <a:hlinkClick r:id="rId2"/>
              </a:rPr>
              <a:t> </a:t>
            </a:r>
            <a:r>
              <a:rPr lang="en-US" sz="1250" u="heavy" spc="-5" dirty="0">
                <a:solidFill>
                  <a:srgbClr val="FF5252"/>
                </a:solidFill>
                <a:uFill>
                  <a:solidFill>
                    <a:srgbClr val="FF5252"/>
                  </a:solidFill>
                </a:uFill>
                <a:latin typeface="Corbel" panose="020B0503020204020204" pitchFamily="34" charset="0"/>
                <a:cs typeface="Arial MT"/>
                <a:hlinkClick r:id="rId2"/>
              </a:rPr>
              <a:t>et</a:t>
            </a:r>
            <a:r>
              <a:rPr lang="en-US" sz="1250" u="heavy" spc="-10" dirty="0">
                <a:solidFill>
                  <a:srgbClr val="FF5252"/>
                </a:solidFill>
                <a:uFill>
                  <a:solidFill>
                    <a:srgbClr val="FF5252"/>
                  </a:solidFill>
                </a:uFill>
                <a:latin typeface="Corbel" panose="020B0503020204020204" pitchFamily="34" charset="0"/>
                <a:cs typeface="Arial MT"/>
                <a:hlinkClick r:id="rId2"/>
              </a:rPr>
              <a:t> </a:t>
            </a:r>
            <a:r>
              <a:rPr lang="en-US" sz="1250" u="heavy" spc="-5" dirty="0">
                <a:solidFill>
                  <a:srgbClr val="FF5252"/>
                </a:solidFill>
                <a:uFill>
                  <a:solidFill>
                    <a:srgbClr val="FF5252"/>
                  </a:solidFill>
                </a:uFill>
                <a:latin typeface="Corbel" panose="020B0503020204020204" pitchFamily="34" charset="0"/>
                <a:cs typeface="Arial MT"/>
                <a:hlinkClick r:id="rId2"/>
              </a:rPr>
              <a:t>al. 2021</a:t>
            </a:r>
            <a:r>
              <a:rPr lang="en-US" sz="1250" spc="-5" dirty="0">
                <a:solidFill>
                  <a:srgbClr val="434343"/>
                </a:solidFill>
                <a:latin typeface="Corbel" panose="020B0503020204020204" pitchFamily="34" charset="0"/>
                <a:cs typeface="Arial MT"/>
                <a:hlinkClick r:id="rId2"/>
              </a:rPr>
              <a:t>.</a:t>
            </a:r>
            <a:r>
              <a:rPr lang="en-US" sz="1250" dirty="0">
                <a:solidFill>
                  <a:srgbClr val="434343"/>
                </a:solidFill>
                <a:latin typeface="Corbel" panose="020B0503020204020204" pitchFamily="34" charset="0"/>
                <a:cs typeface="Arial MT"/>
              </a:rPr>
              <a:t>]</a:t>
            </a:r>
            <a:endParaRPr sz="1250" dirty="0">
              <a:latin typeface="Corbel" panose="020B0503020204020204" pitchFamily="34" charset="0"/>
              <a:cs typeface="Arial MT"/>
            </a:endParaRPr>
          </a:p>
        </p:txBody>
      </p:sp>
      <p:sp>
        <p:nvSpPr>
          <p:cNvPr id="6" name="TextBox 5">
            <a:extLst>
              <a:ext uri="{FF2B5EF4-FFF2-40B4-BE49-F238E27FC236}">
                <a16:creationId xmlns:a16="http://schemas.microsoft.com/office/drawing/2014/main" id="{661C54C3-2924-4F63-E596-8A4FC953C31B}"/>
              </a:ext>
            </a:extLst>
          </p:cNvPr>
          <p:cNvSpPr txBox="1"/>
          <p:nvPr/>
        </p:nvSpPr>
        <p:spPr>
          <a:xfrm>
            <a:off x="411234" y="1604784"/>
            <a:ext cx="4239966" cy="2677656"/>
          </a:xfrm>
          <a:prstGeom prst="rect">
            <a:avLst/>
          </a:prstGeom>
          <a:solidFill>
            <a:schemeClr val="accent1">
              <a:lumMod val="20000"/>
              <a:lumOff val="80000"/>
            </a:schemeClr>
          </a:solidFill>
        </p:spPr>
        <p:txBody>
          <a:bodyPr wrap="square">
            <a:spAutoFit/>
          </a:bodyPr>
          <a:lstStyle/>
          <a:p>
            <a:r>
              <a:rPr lang="en-US" dirty="0">
                <a:latin typeface="Consolas" panose="020B0609020204030204" pitchFamily="49" charset="0"/>
                <a:cs typeface="Consolas" panose="020B0609020204030204" pitchFamily="49" charset="0"/>
              </a:rPr>
              <a:t>Craft a question that requires commonsense to be answered. Based on the given context, craft a common-sense question, especially those that are LONG, INTERESTING, and COMPLEX. The goal is to write questions that are easy for humans and hard for AI machines! To create such questions, here are some suggestions: A. What may (or may not) be the plausible reason for an event? B. What may (or may not) happen before (or after, or during) an event?  ...</a:t>
            </a:r>
          </a:p>
        </p:txBody>
      </p:sp>
      <p:sp>
        <p:nvSpPr>
          <p:cNvPr id="7" name="TextBox 6">
            <a:extLst>
              <a:ext uri="{FF2B5EF4-FFF2-40B4-BE49-F238E27FC236}">
                <a16:creationId xmlns:a16="http://schemas.microsoft.com/office/drawing/2014/main" id="{2F847A40-8DA1-EE47-FA28-8E866C5B24D0}"/>
              </a:ext>
            </a:extLst>
          </p:cNvPr>
          <p:cNvSpPr txBox="1"/>
          <p:nvPr/>
        </p:nvSpPr>
        <p:spPr>
          <a:xfrm>
            <a:off x="5045273" y="1744256"/>
            <a:ext cx="3879966" cy="2246769"/>
          </a:xfrm>
          <a:prstGeom prst="rect">
            <a:avLst/>
          </a:prstGeom>
          <a:solidFill>
            <a:schemeClr val="accent1">
              <a:lumMod val="20000"/>
              <a:lumOff val="80000"/>
            </a:schemeClr>
          </a:solidFill>
        </p:spPr>
        <p:txBody>
          <a:bodyPr wrap="square">
            <a:spAutoFit/>
          </a:bodyPr>
          <a:lstStyle/>
          <a:p>
            <a:r>
              <a:rPr lang="en-US" dirty="0">
                <a:latin typeface="Consolas" panose="020B0609020204030204" pitchFamily="49" charset="0"/>
                <a:cs typeface="Consolas" panose="020B0609020204030204" pitchFamily="49" charset="0"/>
              </a:rPr>
              <a:t>Generate questions such that you use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 ‘what may happen’,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 ‘will ...?’,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 ‘why might’,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 ‘what may have caused’,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 ‘what may be true about’, </a:t>
            </a:r>
          </a:p>
          <a:p>
            <a:r>
              <a:rPr lang="en-US" dirty="0">
                <a:latin typeface="Consolas" panose="020B0609020204030204" pitchFamily="49" charset="0"/>
                <a:cs typeface="Consolas" panose="020B0609020204030204" pitchFamily="49" charset="0"/>
              </a:rPr>
              <a:t> - ‘what is probably true about’,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 ‘what must’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and similar phrases in your question based on the input context.</a:t>
            </a:r>
          </a:p>
        </p:txBody>
      </p:sp>
      <p:sp>
        <p:nvSpPr>
          <p:cNvPr id="8" name="Right Arrow 7">
            <a:extLst>
              <a:ext uri="{FF2B5EF4-FFF2-40B4-BE49-F238E27FC236}">
                <a16:creationId xmlns:a16="http://schemas.microsoft.com/office/drawing/2014/main" id="{91C0088F-0877-E279-3CBA-147B42E23953}"/>
              </a:ext>
            </a:extLst>
          </p:cNvPr>
          <p:cNvSpPr/>
          <p:nvPr/>
        </p:nvSpPr>
        <p:spPr>
          <a:xfrm>
            <a:off x="4647054" y="2594463"/>
            <a:ext cx="384696" cy="546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Tree>
    <p:extLst>
      <p:ext uri="{BB962C8B-B14F-4D97-AF65-F5344CB8AC3E}">
        <p14:creationId xmlns:p14="http://schemas.microsoft.com/office/powerpoint/2010/main" val="1549845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F9A-C35A-0156-4335-B968A00375CD}"/>
              </a:ext>
            </a:extLst>
          </p:cNvPr>
          <p:cNvSpPr>
            <a:spLocks noGrp="1"/>
          </p:cNvSpPr>
          <p:nvPr>
            <p:ph type="title"/>
          </p:nvPr>
        </p:nvSpPr>
        <p:spPr/>
        <p:txBody>
          <a:bodyPr>
            <a:normAutofit fontScale="90000"/>
          </a:bodyPr>
          <a:lstStyle/>
          <a:p>
            <a:r>
              <a:rPr lang="en-US" dirty="0"/>
              <a:t>Sensitivity to Wording (Framing) of Prompts </a:t>
            </a:r>
          </a:p>
        </p:txBody>
      </p:sp>
      <p:sp>
        <p:nvSpPr>
          <p:cNvPr id="3" name="Content Placeholder 2">
            <a:extLst>
              <a:ext uri="{FF2B5EF4-FFF2-40B4-BE49-F238E27FC236}">
                <a16:creationId xmlns:a16="http://schemas.microsoft.com/office/drawing/2014/main" id="{4F5EBBFE-4389-BD62-EE81-72399AF744B1}"/>
              </a:ext>
            </a:extLst>
          </p:cNvPr>
          <p:cNvSpPr>
            <a:spLocks noGrp="1"/>
          </p:cNvSpPr>
          <p:nvPr>
            <p:ph idx="1"/>
          </p:nvPr>
        </p:nvSpPr>
        <p:spPr>
          <a:xfrm>
            <a:off x="311700" y="1152475"/>
            <a:ext cx="5390700" cy="3416400"/>
          </a:xfrm>
        </p:spPr>
        <p:txBody>
          <a:bodyPr/>
          <a:lstStyle/>
          <a:p>
            <a:r>
              <a:rPr lang="en-US" dirty="0"/>
              <a:t>Prompts can often be phrased in a language that </a:t>
            </a:r>
            <a:br>
              <a:rPr lang="en-US" dirty="0"/>
            </a:br>
            <a:r>
              <a:rPr lang="en-US" dirty="0"/>
              <a:t>are easier to be understood by language models. </a:t>
            </a:r>
          </a:p>
          <a:p>
            <a:endParaRPr lang="en-US" dirty="0"/>
          </a:p>
          <a:p>
            <a:r>
              <a:rPr lang="en-US" dirty="0"/>
              <a:t>Generally, it is easier for LMs to follow </a:t>
            </a:r>
            <a:br>
              <a:rPr lang="en-US" dirty="0"/>
            </a:br>
            <a:r>
              <a:rPr lang="en-US" dirty="0"/>
              <a:t>shorter, crisp, itemized prompts. </a:t>
            </a:r>
          </a:p>
        </p:txBody>
      </p:sp>
      <p:pic>
        <p:nvPicPr>
          <p:cNvPr id="8" name="Picture 7" descr="Chart, line chart&#10;&#10;Description automatically generated">
            <a:extLst>
              <a:ext uri="{FF2B5EF4-FFF2-40B4-BE49-F238E27FC236}">
                <a16:creationId xmlns:a16="http://schemas.microsoft.com/office/drawing/2014/main" id="{4F8B7681-CEB6-92A6-0458-F369C52D4BCB}"/>
              </a:ext>
            </a:extLst>
          </p:cNvPr>
          <p:cNvPicPr>
            <a:picLocks noChangeAspect="1"/>
          </p:cNvPicPr>
          <p:nvPr/>
        </p:nvPicPr>
        <p:blipFill>
          <a:blip r:embed="rId2"/>
          <a:stretch>
            <a:fillRect/>
          </a:stretch>
        </p:blipFill>
        <p:spPr>
          <a:xfrm>
            <a:off x="5781601" y="918746"/>
            <a:ext cx="3129900" cy="3922058"/>
          </a:xfrm>
          <a:prstGeom prst="rect">
            <a:avLst/>
          </a:prstGeom>
        </p:spPr>
      </p:pic>
      <p:sp>
        <p:nvSpPr>
          <p:cNvPr id="5" name="object 7">
            <a:extLst>
              <a:ext uri="{FF2B5EF4-FFF2-40B4-BE49-F238E27FC236}">
                <a16:creationId xmlns:a16="http://schemas.microsoft.com/office/drawing/2014/main" id="{A1A88C78-CC5D-3D36-A2C6-7D8FF4DA7A62}"/>
              </a:ext>
            </a:extLst>
          </p:cNvPr>
          <p:cNvSpPr txBox="1"/>
          <p:nvPr/>
        </p:nvSpPr>
        <p:spPr>
          <a:xfrm>
            <a:off x="2152964" y="4925004"/>
            <a:ext cx="6772275" cy="192360"/>
          </a:xfrm>
          <a:prstGeom prst="rect">
            <a:avLst/>
          </a:prstGeom>
        </p:spPr>
        <p:txBody>
          <a:bodyPr vert="horz" wrap="square" lIns="0" tIns="0" rIns="0" bIns="0" rtlCol="0">
            <a:spAutoFit/>
          </a:bodyPr>
          <a:lstStyle/>
          <a:p>
            <a:pPr marL="12700">
              <a:lnSpc>
                <a:spcPts val="1480"/>
              </a:lnSpc>
            </a:pPr>
            <a:r>
              <a:rPr lang="en-US" dirty="0">
                <a:latin typeface="Corbel" panose="020B0503020204020204" pitchFamily="34" charset="0"/>
                <a:hlinkClick r:id="rId3"/>
              </a:rPr>
              <a:t>[</a:t>
            </a:r>
            <a:r>
              <a:rPr sz="1250" dirty="0">
                <a:solidFill>
                  <a:srgbClr val="434343"/>
                </a:solidFill>
                <a:latin typeface="Corbel" panose="020B0503020204020204" pitchFamily="34" charset="0"/>
                <a:cs typeface="Arial MT"/>
                <a:hlinkClick r:id="rId3"/>
              </a:rPr>
              <a:t>“</a:t>
            </a:r>
            <a:r>
              <a:rPr lang="en-US" sz="1250" dirty="0">
                <a:solidFill>
                  <a:srgbClr val="434343"/>
                </a:solidFill>
                <a:latin typeface="Corbel" panose="020B0503020204020204" pitchFamily="34" charset="0"/>
                <a:cs typeface="Arial MT"/>
                <a:hlinkClick r:id="rId3"/>
              </a:rPr>
              <a:t>Reframing Instructional Prompts to GPTk's Language.</a:t>
            </a:r>
            <a:r>
              <a:rPr sz="1250" dirty="0">
                <a:solidFill>
                  <a:srgbClr val="434343"/>
                </a:solidFill>
                <a:latin typeface="Corbel" panose="020B0503020204020204" pitchFamily="34" charset="0"/>
                <a:cs typeface="Arial MT"/>
                <a:hlinkClick r:id="rId3"/>
              </a:rPr>
              <a:t>”</a:t>
            </a:r>
            <a:r>
              <a:rPr lang="en-US" sz="1250" dirty="0">
                <a:solidFill>
                  <a:srgbClr val="434343"/>
                </a:solidFill>
                <a:latin typeface="Corbel" panose="020B0503020204020204" pitchFamily="34" charset="0"/>
                <a:cs typeface="Arial MT"/>
              </a:rPr>
              <a:t> </a:t>
            </a:r>
            <a:r>
              <a:rPr lang="en-US" sz="1250" u="heavy" spc="-5" dirty="0">
                <a:solidFill>
                  <a:srgbClr val="FF5252"/>
                </a:solidFill>
                <a:uFill>
                  <a:solidFill>
                    <a:srgbClr val="FF5252"/>
                  </a:solidFill>
                </a:uFill>
                <a:latin typeface="Corbel" panose="020B0503020204020204" pitchFamily="34" charset="0"/>
                <a:cs typeface="Arial MT"/>
                <a:hlinkClick r:id="rId3"/>
              </a:rPr>
              <a:t>Mishra</a:t>
            </a:r>
            <a:r>
              <a:rPr lang="en-US" sz="1250" u="heavy" spc="-10" dirty="0">
                <a:solidFill>
                  <a:srgbClr val="FF5252"/>
                </a:solidFill>
                <a:uFill>
                  <a:solidFill>
                    <a:srgbClr val="FF5252"/>
                  </a:solidFill>
                </a:uFill>
                <a:latin typeface="Corbel" panose="020B0503020204020204" pitchFamily="34" charset="0"/>
                <a:cs typeface="Arial MT"/>
                <a:hlinkClick r:id="rId3"/>
              </a:rPr>
              <a:t> </a:t>
            </a:r>
            <a:r>
              <a:rPr lang="en-US" sz="1250" u="heavy" spc="-5" dirty="0">
                <a:solidFill>
                  <a:srgbClr val="FF5252"/>
                </a:solidFill>
                <a:uFill>
                  <a:solidFill>
                    <a:srgbClr val="FF5252"/>
                  </a:solidFill>
                </a:uFill>
                <a:latin typeface="Corbel" panose="020B0503020204020204" pitchFamily="34" charset="0"/>
                <a:cs typeface="Arial MT"/>
                <a:hlinkClick r:id="rId3"/>
              </a:rPr>
              <a:t>et</a:t>
            </a:r>
            <a:r>
              <a:rPr lang="en-US" sz="1250" u="heavy" spc="-10" dirty="0">
                <a:solidFill>
                  <a:srgbClr val="FF5252"/>
                </a:solidFill>
                <a:uFill>
                  <a:solidFill>
                    <a:srgbClr val="FF5252"/>
                  </a:solidFill>
                </a:uFill>
                <a:latin typeface="Corbel" panose="020B0503020204020204" pitchFamily="34" charset="0"/>
                <a:cs typeface="Arial MT"/>
                <a:hlinkClick r:id="rId3"/>
              </a:rPr>
              <a:t> </a:t>
            </a:r>
            <a:r>
              <a:rPr lang="en-US" sz="1250" u="heavy" spc="-5" dirty="0">
                <a:solidFill>
                  <a:srgbClr val="FF5252"/>
                </a:solidFill>
                <a:uFill>
                  <a:solidFill>
                    <a:srgbClr val="FF5252"/>
                  </a:solidFill>
                </a:uFill>
                <a:latin typeface="Corbel" panose="020B0503020204020204" pitchFamily="34" charset="0"/>
                <a:cs typeface="Arial MT"/>
                <a:hlinkClick r:id="rId3"/>
              </a:rPr>
              <a:t>al. 2021</a:t>
            </a:r>
            <a:r>
              <a:rPr lang="en-US" sz="1250" spc="-5" dirty="0">
                <a:solidFill>
                  <a:srgbClr val="434343"/>
                </a:solidFill>
                <a:latin typeface="Corbel" panose="020B0503020204020204" pitchFamily="34" charset="0"/>
                <a:cs typeface="Arial MT"/>
                <a:hlinkClick r:id="rId3"/>
              </a:rPr>
              <a:t>.</a:t>
            </a:r>
            <a:r>
              <a:rPr lang="en-US" sz="1250" dirty="0">
                <a:solidFill>
                  <a:srgbClr val="434343"/>
                </a:solidFill>
                <a:latin typeface="Corbel" panose="020B0503020204020204" pitchFamily="34" charset="0"/>
                <a:cs typeface="Arial MT"/>
              </a:rPr>
              <a:t>]</a:t>
            </a:r>
            <a:endParaRPr sz="1250" dirty="0">
              <a:latin typeface="Corbel" panose="020B0503020204020204" pitchFamily="34" charset="0"/>
              <a:cs typeface="Arial MT"/>
            </a:endParaRPr>
          </a:p>
        </p:txBody>
      </p:sp>
    </p:spTree>
    <p:extLst>
      <p:ext uri="{BB962C8B-B14F-4D97-AF65-F5344CB8AC3E}">
        <p14:creationId xmlns:p14="http://schemas.microsoft.com/office/powerpoint/2010/main" val="654266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F779-79B8-D930-1197-86FD0F4DA1FD}"/>
              </a:ext>
            </a:extLst>
          </p:cNvPr>
          <p:cNvSpPr>
            <a:spLocks noGrp="1"/>
          </p:cNvSpPr>
          <p:nvPr>
            <p:ph type="title"/>
          </p:nvPr>
        </p:nvSpPr>
        <p:spPr/>
        <p:txBody>
          <a:bodyPr>
            <a:normAutofit fontScale="90000"/>
          </a:bodyPr>
          <a:lstStyle/>
          <a:p>
            <a:r>
              <a:rPr lang="en-US" spc="-10" dirty="0"/>
              <a:t>Summary Thus Far </a:t>
            </a:r>
            <a:endParaRPr lang="en-US" dirty="0"/>
          </a:p>
        </p:txBody>
      </p:sp>
      <p:sp>
        <p:nvSpPr>
          <p:cNvPr id="3" name="Content Placeholder 2">
            <a:extLst>
              <a:ext uri="{FF2B5EF4-FFF2-40B4-BE49-F238E27FC236}">
                <a16:creationId xmlns:a16="http://schemas.microsoft.com/office/drawing/2014/main" id="{3D0C9998-03EA-36F2-0E66-53E78D9F0E2E}"/>
              </a:ext>
            </a:extLst>
          </p:cNvPr>
          <p:cNvSpPr>
            <a:spLocks noGrp="1"/>
          </p:cNvSpPr>
          <p:nvPr>
            <p:ph idx="1"/>
          </p:nvPr>
        </p:nvSpPr>
        <p:spPr/>
        <p:txBody>
          <a:bodyPr/>
          <a:lstStyle/>
          <a:p>
            <a:r>
              <a:rPr lang="en-US" spc="-15" dirty="0">
                <a:latin typeface="Corbel" panose="020B0503020204020204" pitchFamily="34" charset="0"/>
                <a:cs typeface="Roboto"/>
              </a:rPr>
              <a:t>There</a:t>
            </a:r>
            <a:r>
              <a:rPr lang="en-US" dirty="0">
                <a:latin typeface="Corbel" panose="020B0503020204020204" pitchFamily="34" charset="0"/>
                <a:cs typeface="Roboto"/>
              </a:rPr>
              <a:t> </a:t>
            </a:r>
            <a:r>
              <a:rPr lang="en-US" spc="-15" dirty="0">
                <a:latin typeface="Corbel" panose="020B0503020204020204" pitchFamily="34" charset="0"/>
                <a:cs typeface="Roboto"/>
              </a:rPr>
              <a:t>are many possible ways to encode in-context examples of </a:t>
            </a:r>
            <a:r>
              <a:rPr lang="en-US" spc="-15" dirty="0">
                <a:solidFill>
                  <a:srgbClr val="C00000"/>
                </a:solidFill>
                <a:latin typeface="Corbel" panose="020B0503020204020204" pitchFamily="34" charset="0"/>
                <a:cs typeface="Roboto"/>
              </a:rPr>
              <a:t>a fixed</a:t>
            </a:r>
            <a:r>
              <a:rPr lang="en-US" spc="5" dirty="0">
                <a:solidFill>
                  <a:srgbClr val="C00000"/>
                </a:solidFill>
                <a:latin typeface="Corbel" panose="020B0503020204020204" pitchFamily="34" charset="0"/>
                <a:cs typeface="Roboto"/>
              </a:rPr>
              <a:t> </a:t>
            </a:r>
            <a:r>
              <a:rPr lang="en-US" spc="-20" dirty="0">
                <a:solidFill>
                  <a:srgbClr val="C00000"/>
                </a:solidFill>
                <a:latin typeface="Corbel" panose="020B0503020204020204" pitchFamily="34" charset="0"/>
                <a:cs typeface="Roboto"/>
              </a:rPr>
              <a:t>task</a:t>
            </a:r>
          </a:p>
          <a:p>
            <a:pPr lvl="1"/>
            <a:r>
              <a:rPr lang="en-US" spc="-25" dirty="0">
                <a:solidFill>
                  <a:srgbClr val="C00000"/>
                </a:solidFill>
                <a:latin typeface="Corbel" panose="020B0503020204020204" pitchFamily="34" charset="0"/>
                <a:cs typeface="Roboto"/>
              </a:rPr>
              <a:t>Many</a:t>
            </a:r>
            <a:r>
              <a:rPr lang="en-US" dirty="0">
                <a:solidFill>
                  <a:srgbClr val="C00000"/>
                </a:solidFill>
                <a:latin typeface="Corbel" panose="020B0503020204020204" pitchFamily="34" charset="0"/>
                <a:cs typeface="Roboto"/>
              </a:rPr>
              <a:t> </a:t>
            </a:r>
            <a:r>
              <a:rPr lang="en-US" spc="-15" dirty="0">
                <a:solidFill>
                  <a:srgbClr val="C00000"/>
                </a:solidFill>
                <a:latin typeface="Corbel" panose="020B0503020204020204" pitchFamily="34" charset="0"/>
                <a:cs typeface="Roboto"/>
              </a:rPr>
              <a:t>possible</a:t>
            </a:r>
            <a:r>
              <a:rPr lang="en-US" spc="5" dirty="0">
                <a:solidFill>
                  <a:srgbClr val="C00000"/>
                </a:solidFill>
                <a:latin typeface="Corbel" panose="020B0503020204020204" pitchFamily="34" charset="0"/>
                <a:cs typeface="Roboto"/>
              </a:rPr>
              <a:t> </a:t>
            </a:r>
            <a:r>
              <a:rPr lang="en-US" spc="-20" dirty="0">
                <a:solidFill>
                  <a:srgbClr val="C00000"/>
                </a:solidFill>
                <a:latin typeface="Corbel" panose="020B0503020204020204" pitchFamily="34" charset="0"/>
                <a:cs typeface="Roboto"/>
              </a:rPr>
              <a:t>patterns/verbalizers</a:t>
            </a:r>
          </a:p>
          <a:p>
            <a:pPr lvl="1"/>
            <a:r>
              <a:rPr lang="en-US" spc="-20" dirty="0">
                <a:solidFill>
                  <a:srgbClr val="C00000"/>
                </a:solidFill>
                <a:latin typeface="Corbel" panose="020B0503020204020204" pitchFamily="34" charset="0"/>
                <a:cs typeface="Roboto"/>
              </a:rPr>
              <a:t>The choice of demonstrations </a:t>
            </a:r>
          </a:p>
          <a:p>
            <a:pPr lvl="1"/>
            <a:r>
              <a:rPr lang="en-US" spc="-20" dirty="0">
                <a:solidFill>
                  <a:srgbClr val="C00000"/>
                </a:solidFill>
                <a:latin typeface="Corbel" panose="020B0503020204020204" pitchFamily="34" charset="0"/>
                <a:cs typeface="Roboto"/>
              </a:rPr>
              <a:t>Ordering of the examples</a:t>
            </a:r>
          </a:p>
          <a:p>
            <a:pPr lvl="1"/>
            <a:r>
              <a:rPr lang="en-US" spc="-20" dirty="0">
                <a:solidFill>
                  <a:srgbClr val="C00000"/>
                </a:solidFill>
                <a:latin typeface="Corbel" panose="020B0503020204020204" pitchFamily="34" charset="0"/>
                <a:cs typeface="Roboto"/>
              </a:rPr>
              <a:t>….</a:t>
            </a:r>
          </a:p>
          <a:p>
            <a:pPr lvl="1"/>
            <a:endParaRPr lang="en-US" spc="-20" dirty="0">
              <a:solidFill>
                <a:srgbClr val="C00000"/>
              </a:solidFill>
              <a:latin typeface="Corbel" panose="020B0503020204020204" pitchFamily="34" charset="0"/>
              <a:cs typeface="Roboto"/>
            </a:endParaRPr>
          </a:p>
          <a:p>
            <a:r>
              <a:rPr lang="en-US" spc="-20" dirty="0">
                <a:latin typeface="Corbel" panose="020B0503020204020204" pitchFamily="34" charset="0"/>
                <a:cs typeface="Roboto"/>
              </a:rPr>
              <a:t>It </a:t>
            </a:r>
            <a:r>
              <a:rPr lang="en-US" spc="-25" dirty="0">
                <a:latin typeface="Corbel" panose="020B0503020204020204" pitchFamily="34" charset="0"/>
                <a:cs typeface="Roboto"/>
              </a:rPr>
              <a:t>turns </a:t>
            </a:r>
            <a:r>
              <a:rPr lang="en-US" spc="-20" dirty="0">
                <a:latin typeface="Corbel" panose="020B0503020204020204" pitchFamily="34" charset="0"/>
                <a:cs typeface="Roboto"/>
              </a:rPr>
              <a:t>out there is a </a:t>
            </a:r>
            <a:r>
              <a:rPr lang="en-US" spc="-20" dirty="0">
                <a:solidFill>
                  <a:srgbClr val="C00000"/>
                </a:solidFill>
                <a:latin typeface="Corbel" panose="020B0503020204020204" pitchFamily="34" charset="0"/>
                <a:cs typeface="Roboto"/>
              </a:rPr>
              <a:t>huge variance</a:t>
            </a:r>
            <a:r>
              <a:rPr lang="en-US" spc="-20" dirty="0">
                <a:latin typeface="Corbel" panose="020B0503020204020204" pitchFamily="34" charset="0"/>
                <a:cs typeface="Roboto"/>
              </a:rPr>
              <a:t> </a:t>
            </a:r>
            <a:r>
              <a:rPr lang="en-US" spc="-25" dirty="0">
                <a:latin typeface="Corbel" panose="020B0503020204020204" pitchFamily="34" charset="0"/>
                <a:cs typeface="Roboto"/>
              </a:rPr>
              <a:t>in </a:t>
            </a:r>
            <a:r>
              <a:rPr lang="en-US" spc="-10" dirty="0">
                <a:latin typeface="Corbel" panose="020B0503020204020204" pitchFamily="34" charset="0"/>
                <a:cs typeface="Roboto"/>
              </a:rPr>
              <a:t>performance depending on the encoding.</a:t>
            </a:r>
          </a:p>
          <a:p>
            <a:pPr lvl="1"/>
            <a:r>
              <a:rPr lang="en-US" spc="-45" dirty="0">
                <a:latin typeface="Corbel" panose="020B0503020204020204" pitchFamily="34" charset="0"/>
                <a:cs typeface="Roboto"/>
              </a:rPr>
              <a:t>You can treat them as hyper-parameters</a:t>
            </a:r>
          </a:p>
          <a:p>
            <a:pPr lvl="1"/>
            <a:r>
              <a:rPr lang="en-US" spc="-45" dirty="0">
                <a:latin typeface="Corbel" panose="020B0503020204020204" pitchFamily="34" charset="0"/>
                <a:cs typeface="Roboto"/>
              </a:rPr>
              <a:t>You</a:t>
            </a:r>
            <a:r>
              <a:rPr lang="en-US" spc="-5" dirty="0">
                <a:latin typeface="Corbel" panose="020B0503020204020204" pitchFamily="34" charset="0"/>
                <a:cs typeface="Roboto"/>
              </a:rPr>
              <a:t> </a:t>
            </a:r>
            <a:r>
              <a:rPr lang="en-US" spc="-20" dirty="0">
                <a:latin typeface="Corbel" panose="020B0503020204020204" pitchFamily="34" charset="0"/>
                <a:cs typeface="Roboto"/>
              </a:rPr>
              <a:t>should</a:t>
            </a:r>
            <a:r>
              <a:rPr lang="en-US" spc="-5" dirty="0">
                <a:latin typeface="Corbel" panose="020B0503020204020204" pitchFamily="34" charset="0"/>
                <a:cs typeface="Roboto"/>
              </a:rPr>
              <a:t> </a:t>
            </a:r>
            <a:r>
              <a:rPr lang="en-US" b="1" spc="-20" dirty="0">
                <a:latin typeface="Corbel" panose="020B0503020204020204" pitchFamily="34" charset="0"/>
                <a:cs typeface="Roboto"/>
              </a:rPr>
              <a:t>not</a:t>
            </a:r>
            <a:r>
              <a:rPr lang="en-US" spc="-5" dirty="0">
                <a:latin typeface="Corbel" panose="020B0503020204020204" pitchFamily="34" charset="0"/>
                <a:cs typeface="Roboto"/>
              </a:rPr>
              <a:t> </a:t>
            </a:r>
            <a:r>
              <a:rPr lang="en-US" spc="-10" dirty="0">
                <a:latin typeface="Corbel" panose="020B0503020204020204" pitchFamily="34" charset="0"/>
                <a:cs typeface="Roboto"/>
              </a:rPr>
              <a:t>choose</a:t>
            </a:r>
            <a:r>
              <a:rPr lang="en-US" spc="-5" dirty="0">
                <a:latin typeface="Corbel" panose="020B0503020204020204" pitchFamily="34" charset="0"/>
                <a:cs typeface="Roboto"/>
              </a:rPr>
              <a:t> these encodings </a:t>
            </a:r>
            <a:r>
              <a:rPr lang="en-US" spc="-10" dirty="0">
                <a:latin typeface="Corbel" panose="020B0503020204020204" pitchFamily="34" charset="0"/>
                <a:cs typeface="Roboto"/>
              </a:rPr>
              <a:t>based</a:t>
            </a:r>
            <a:r>
              <a:rPr lang="en-US" spc="-5" dirty="0">
                <a:latin typeface="Corbel" panose="020B0503020204020204" pitchFamily="34" charset="0"/>
                <a:cs typeface="Roboto"/>
              </a:rPr>
              <a:t> </a:t>
            </a:r>
            <a:r>
              <a:rPr lang="en-US" spc="-15" dirty="0">
                <a:latin typeface="Corbel" panose="020B0503020204020204" pitchFamily="34" charset="0"/>
                <a:cs typeface="Roboto"/>
              </a:rPr>
              <a:t>on</a:t>
            </a:r>
            <a:r>
              <a:rPr lang="en-US" dirty="0">
                <a:latin typeface="Corbel" panose="020B0503020204020204" pitchFamily="34" charset="0"/>
                <a:cs typeface="Roboto"/>
              </a:rPr>
              <a:t> </a:t>
            </a:r>
            <a:r>
              <a:rPr lang="en-US" spc="-15" dirty="0">
                <a:latin typeface="Corbel" panose="020B0503020204020204" pitchFamily="34" charset="0"/>
                <a:cs typeface="Roboto"/>
              </a:rPr>
              <a:t>the</a:t>
            </a:r>
            <a:r>
              <a:rPr lang="en-US" spc="-5" dirty="0">
                <a:latin typeface="Corbel" panose="020B0503020204020204" pitchFamily="34" charset="0"/>
                <a:cs typeface="Roboto"/>
              </a:rPr>
              <a:t> </a:t>
            </a:r>
            <a:r>
              <a:rPr lang="en-US" spc="-15" dirty="0">
                <a:latin typeface="Corbel" panose="020B0503020204020204" pitchFamily="34" charset="0"/>
                <a:cs typeface="Roboto"/>
              </a:rPr>
              <a:t>test</a:t>
            </a:r>
            <a:r>
              <a:rPr lang="en-US" spc="-5" dirty="0">
                <a:latin typeface="Corbel" panose="020B0503020204020204" pitchFamily="34" charset="0"/>
                <a:cs typeface="Roboto"/>
              </a:rPr>
              <a:t> </a:t>
            </a:r>
            <a:r>
              <a:rPr lang="en-US" spc="-15" dirty="0">
                <a:latin typeface="Corbel" panose="020B0503020204020204" pitchFamily="34" charset="0"/>
                <a:cs typeface="Roboto"/>
              </a:rPr>
              <a:t>data.</a:t>
            </a:r>
          </a:p>
          <a:p>
            <a:pPr lvl="1"/>
            <a:endParaRPr lang="en-US" spc="-45" dirty="0">
              <a:latin typeface="Corbel" panose="020B0503020204020204" pitchFamily="34" charset="0"/>
              <a:cs typeface="Roboto"/>
            </a:endParaRPr>
          </a:p>
          <a:p>
            <a:r>
              <a:rPr lang="en-US" spc="-25" dirty="0">
                <a:latin typeface="Corbel" panose="020B0503020204020204" pitchFamily="34" charset="0"/>
                <a:cs typeface="Roboto"/>
              </a:rPr>
              <a:t>Generally, </a:t>
            </a:r>
            <a:r>
              <a:rPr lang="en-US" spc="-20" dirty="0">
                <a:latin typeface="Corbel" panose="020B0503020204020204" pitchFamily="34" charset="0"/>
                <a:cs typeface="Roboto"/>
              </a:rPr>
              <a:t>it is </a:t>
            </a:r>
            <a:r>
              <a:rPr lang="en-US" spc="-15" dirty="0">
                <a:latin typeface="Corbel" panose="020B0503020204020204" pitchFamily="34" charset="0"/>
                <a:cs typeface="Roboto"/>
              </a:rPr>
              <a:t>better </a:t>
            </a:r>
            <a:r>
              <a:rPr lang="en-US" spc="-20" dirty="0">
                <a:latin typeface="Corbel" panose="020B0503020204020204" pitchFamily="34" charset="0"/>
                <a:cs typeface="Roboto"/>
              </a:rPr>
              <a:t>to </a:t>
            </a:r>
            <a:r>
              <a:rPr lang="en-US" spc="-15" dirty="0">
                <a:latin typeface="Corbel" panose="020B0503020204020204" pitchFamily="34" charset="0"/>
                <a:cs typeface="Roboto"/>
              </a:rPr>
              <a:t>use encoding that </a:t>
            </a:r>
            <a:r>
              <a:rPr lang="en-US" spc="-15" dirty="0">
                <a:solidFill>
                  <a:srgbClr val="C00000"/>
                </a:solidFill>
                <a:latin typeface="Corbel" panose="020B0503020204020204" pitchFamily="34" charset="0"/>
                <a:cs typeface="Roboto"/>
              </a:rPr>
              <a:t>makes the </a:t>
            </a:r>
            <a:r>
              <a:rPr lang="en-US" spc="-10" dirty="0">
                <a:solidFill>
                  <a:srgbClr val="C00000"/>
                </a:solidFill>
                <a:latin typeface="Corbel" panose="020B0503020204020204" pitchFamily="34" charset="0"/>
                <a:cs typeface="Roboto"/>
              </a:rPr>
              <a:t>sequence </a:t>
            </a:r>
            <a:r>
              <a:rPr lang="en-US" spc="-15" dirty="0">
                <a:solidFill>
                  <a:srgbClr val="C00000"/>
                </a:solidFill>
                <a:latin typeface="Corbel" panose="020B0503020204020204" pitchFamily="34" charset="0"/>
                <a:cs typeface="Roboto"/>
              </a:rPr>
              <a:t>closer</a:t>
            </a:r>
            <a:r>
              <a:rPr lang="en-US" spc="-10" dirty="0">
                <a:solidFill>
                  <a:srgbClr val="C00000"/>
                </a:solidFill>
                <a:latin typeface="Corbel" panose="020B0503020204020204" pitchFamily="34" charset="0"/>
                <a:cs typeface="Roboto"/>
              </a:rPr>
              <a:t> </a:t>
            </a:r>
            <a:r>
              <a:rPr lang="en-US" spc="-20" dirty="0">
                <a:solidFill>
                  <a:srgbClr val="C00000"/>
                </a:solidFill>
                <a:latin typeface="Corbel" panose="020B0503020204020204" pitchFamily="34" charset="0"/>
                <a:cs typeface="Roboto"/>
              </a:rPr>
              <a:t>to language </a:t>
            </a:r>
            <a:r>
              <a:rPr lang="en-US" spc="-15" dirty="0">
                <a:solidFill>
                  <a:srgbClr val="C00000"/>
                </a:solidFill>
                <a:latin typeface="Corbel" panose="020B0503020204020204" pitchFamily="34" charset="0"/>
                <a:cs typeface="Roboto"/>
              </a:rPr>
              <a:t>modeling</a:t>
            </a:r>
            <a:r>
              <a:rPr lang="en-US" spc="-15" dirty="0">
                <a:latin typeface="Corbel" panose="020B0503020204020204" pitchFamily="34" charset="0"/>
                <a:cs typeface="Roboto"/>
              </a:rPr>
              <a:t> </a:t>
            </a:r>
            <a:r>
              <a:rPr lang="en-US" spc="-10" dirty="0">
                <a:latin typeface="Corbel" panose="020B0503020204020204" pitchFamily="34" charset="0"/>
                <a:cs typeface="Roboto"/>
              </a:rPr>
              <a:t>— closer </a:t>
            </a:r>
            <a:r>
              <a:rPr lang="en-US" spc="-20" dirty="0">
                <a:latin typeface="Corbel" panose="020B0503020204020204" pitchFamily="34" charset="0"/>
                <a:cs typeface="Roboto"/>
              </a:rPr>
              <a:t>to what is observed </a:t>
            </a:r>
            <a:r>
              <a:rPr lang="en-US" spc="-25" dirty="0">
                <a:latin typeface="Corbel" panose="020B0503020204020204" pitchFamily="34" charset="0"/>
                <a:cs typeface="Roboto"/>
              </a:rPr>
              <a:t>during </a:t>
            </a:r>
            <a:r>
              <a:rPr lang="en-US" spc="-20" dirty="0">
                <a:latin typeface="Corbel" panose="020B0503020204020204" pitchFamily="34" charset="0"/>
                <a:cs typeface="Roboto"/>
              </a:rPr>
              <a:t> </a:t>
            </a:r>
            <a:r>
              <a:rPr lang="en-US" spc="-25" dirty="0">
                <a:latin typeface="Corbel" panose="020B0503020204020204" pitchFamily="34" charset="0"/>
                <a:cs typeface="Roboto"/>
              </a:rPr>
              <a:t>pretraining.</a:t>
            </a:r>
            <a:endParaRPr lang="en-US" dirty="0"/>
          </a:p>
        </p:txBody>
      </p:sp>
    </p:spTree>
    <p:extLst>
      <p:ext uri="{BB962C8B-B14F-4D97-AF65-F5344CB8AC3E}">
        <p14:creationId xmlns:p14="http://schemas.microsoft.com/office/powerpoint/2010/main" val="2065875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62FA-0B06-6914-290D-2D6F5A23F573}"/>
              </a:ext>
            </a:extLst>
          </p:cNvPr>
          <p:cNvSpPr>
            <a:spLocks noGrp="1"/>
          </p:cNvSpPr>
          <p:nvPr>
            <p:ph type="title"/>
          </p:nvPr>
        </p:nvSpPr>
        <p:spPr/>
        <p:txBody>
          <a:bodyPr>
            <a:normAutofit fontScale="90000"/>
          </a:bodyPr>
          <a:lstStyle/>
          <a:p>
            <a:r>
              <a:rPr lang="en-US" dirty="0"/>
              <a:t>What Causes These Variances?</a:t>
            </a:r>
          </a:p>
        </p:txBody>
      </p:sp>
      <p:sp>
        <p:nvSpPr>
          <p:cNvPr id="3" name="Content Placeholder 2">
            <a:extLst>
              <a:ext uri="{FF2B5EF4-FFF2-40B4-BE49-F238E27FC236}">
                <a16:creationId xmlns:a16="http://schemas.microsoft.com/office/drawing/2014/main" id="{8048EB55-4409-8498-1D04-FFBEE2DA946A}"/>
              </a:ext>
            </a:extLst>
          </p:cNvPr>
          <p:cNvSpPr>
            <a:spLocks noGrp="1"/>
          </p:cNvSpPr>
          <p:nvPr>
            <p:ph idx="1"/>
          </p:nvPr>
        </p:nvSpPr>
        <p:spPr/>
        <p:txBody>
          <a:bodyPr/>
          <a:lstStyle/>
          <a:p>
            <a:r>
              <a:rPr lang="en-US" dirty="0"/>
              <a:t>Here we will provide several justifications … </a:t>
            </a:r>
          </a:p>
        </p:txBody>
      </p:sp>
    </p:spTree>
    <p:extLst>
      <p:ext uri="{BB962C8B-B14F-4D97-AF65-F5344CB8AC3E}">
        <p14:creationId xmlns:p14="http://schemas.microsoft.com/office/powerpoint/2010/main" val="102360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dirty="0"/>
              <a:t>Majority</a:t>
            </a:r>
            <a:r>
              <a:rPr spc="-75" dirty="0"/>
              <a:t> </a:t>
            </a:r>
            <a:r>
              <a:rPr dirty="0"/>
              <a:t>Label</a:t>
            </a:r>
            <a:r>
              <a:rPr spc="-75" dirty="0"/>
              <a:t> </a:t>
            </a:r>
            <a:r>
              <a:rPr spc="-45" dirty="0"/>
              <a:t>Bias</a:t>
            </a:r>
          </a:p>
        </p:txBody>
      </p:sp>
      <p:sp>
        <p:nvSpPr>
          <p:cNvPr id="3" name="Content Placeholder 2">
            <a:extLst>
              <a:ext uri="{FF2B5EF4-FFF2-40B4-BE49-F238E27FC236}">
                <a16:creationId xmlns:a16="http://schemas.microsoft.com/office/drawing/2014/main" id="{803ADC2F-A9B3-9F91-588F-CCE108D24AEE}"/>
              </a:ext>
            </a:extLst>
          </p:cNvPr>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dirty="0"/>
              <a:t>Majority</a:t>
            </a:r>
            <a:r>
              <a:rPr spc="-75" dirty="0"/>
              <a:t> </a:t>
            </a:r>
            <a:r>
              <a:rPr dirty="0"/>
              <a:t>Label</a:t>
            </a:r>
            <a:r>
              <a:rPr spc="-75" dirty="0"/>
              <a:t> </a:t>
            </a:r>
            <a:r>
              <a:rPr spc="-45" dirty="0"/>
              <a:t>Bias</a:t>
            </a:r>
          </a:p>
        </p:txBody>
      </p:sp>
      <p:sp>
        <p:nvSpPr>
          <p:cNvPr id="10" name="Content Placeholder 9">
            <a:extLst>
              <a:ext uri="{FF2B5EF4-FFF2-40B4-BE49-F238E27FC236}">
                <a16:creationId xmlns:a16="http://schemas.microsoft.com/office/drawing/2014/main" id="{31878735-08A6-25AF-7704-0266D89E1797}"/>
              </a:ext>
            </a:extLst>
          </p:cNvPr>
          <p:cNvSpPr>
            <a:spLocks noGrp="1"/>
          </p:cNvSpPr>
          <p:nvPr>
            <p:ph idx="1"/>
          </p:nvPr>
        </p:nvSpPr>
        <p:spPr/>
        <p:txBody>
          <a:bodyPr/>
          <a:lstStyle/>
          <a:p>
            <a:endParaRPr lang="en-US"/>
          </a:p>
        </p:txBody>
      </p:sp>
      <p:sp>
        <p:nvSpPr>
          <p:cNvPr id="3" name="object 3"/>
          <p:cNvSpPr txBox="1"/>
          <p:nvPr/>
        </p:nvSpPr>
        <p:spPr>
          <a:xfrm>
            <a:off x="3084932" y="844423"/>
            <a:ext cx="2974975" cy="269240"/>
          </a:xfrm>
          <a:prstGeom prst="rect">
            <a:avLst/>
          </a:prstGeom>
        </p:spPr>
        <p:txBody>
          <a:bodyPr vert="horz" wrap="square" lIns="0" tIns="12700" rIns="0" bIns="0" rtlCol="0">
            <a:spAutoFit/>
          </a:bodyPr>
          <a:lstStyle/>
          <a:p>
            <a:pPr marL="12700">
              <a:lnSpc>
                <a:spcPct val="100000"/>
              </a:lnSpc>
              <a:spcBef>
                <a:spcPts val="100"/>
              </a:spcBef>
            </a:pPr>
            <a:r>
              <a:rPr sz="1600" spc="-30" dirty="0">
                <a:latin typeface="Corbel" panose="020B0503020204020204" pitchFamily="34" charset="0"/>
              </a:rPr>
              <a:t>Frequency </a:t>
            </a:r>
            <a:r>
              <a:rPr sz="1600" dirty="0">
                <a:latin typeface="Corbel" panose="020B0503020204020204" pitchFamily="34" charset="0"/>
              </a:rPr>
              <a:t>of</a:t>
            </a:r>
            <a:r>
              <a:rPr sz="1600" spc="-30" dirty="0">
                <a:latin typeface="Corbel" panose="020B0503020204020204" pitchFamily="34" charset="0"/>
              </a:rPr>
              <a:t> </a:t>
            </a:r>
            <a:r>
              <a:rPr sz="1600" spc="-20" dirty="0">
                <a:latin typeface="Corbel" panose="020B0503020204020204" pitchFamily="34" charset="0"/>
              </a:rPr>
              <a:t>Positive</a:t>
            </a:r>
            <a:r>
              <a:rPr sz="1600" spc="-30" dirty="0">
                <a:latin typeface="Corbel" panose="020B0503020204020204" pitchFamily="34" charset="0"/>
              </a:rPr>
              <a:t> </a:t>
            </a:r>
            <a:r>
              <a:rPr sz="1600" spc="-10" dirty="0">
                <a:latin typeface="Corbel" panose="020B0503020204020204" pitchFamily="34" charset="0"/>
              </a:rPr>
              <a:t>Predictions</a:t>
            </a:r>
            <a:endParaRPr sz="1600" dirty="0">
              <a:latin typeface="Corbel" panose="020B0503020204020204" pitchFamily="34" charset="0"/>
            </a:endParaRPr>
          </a:p>
        </p:txBody>
      </p:sp>
      <p:sp>
        <p:nvSpPr>
          <p:cNvPr id="4" name="object 4"/>
          <p:cNvSpPr txBox="1"/>
          <p:nvPr/>
        </p:nvSpPr>
        <p:spPr>
          <a:xfrm>
            <a:off x="23788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4/4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5" name="object 5"/>
          <p:cNvSpPr txBox="1"/>
          <p:nvPr/>
        </p:nvSpPr>
        <p:spPr>
          <a:xfrm>
            <a:off x="32932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3/4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6" name="object 6"/>
          <p:cNvSpPr txBox="1"/>
          <p:nvPr/>
        </p:nvSpPr>
        <p:spPr>
          <a:xfrm>
            <a:off x="42076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2/4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7" name="object 7"/>
          <p:cNvSpPr txBox="1"/>
          <p:nvPr/>
        </p:nvSpPr>
        <p:spPr>
          <a:xfrm>
            <a:off x="5122052" y="3692713"/>
            <a:ext cx="724535" cy="516890"/>
          </a:xfrm>
          <a:prstGeom prst="rect">
            <a:avLst/>
          </a:prstGeom>
        </p:spPr>
        <p:txBody>
          <a:bodyPr vert="horz" wrap="square" lIns="0" tIns="12700" rIns="0" bIns="0" rtlCol="0">
            <a:spAutoFit/>
          </a:bodyPr>
          <a:lstStyle/>
          <a:p>
            <a:pPr marL="50800" algn="ctr">
              <a:lnSpc>
                <a:spcPct val="100000"/>
              </a:lnSpc>
              <a:spcBef>
                <a:spcPts val="100"/>
              </a:spcBef>
            </a:pPr>
            <a:r>
              <a:rPr sz="1600" spc="-25" dirty="0">
                <a:latin typeface="Corbel" panose="020B0503020204020204" pitchFamily="34" charset="0"/>
              </a:rPr>
              <a:t>1/4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8" name="object 8"/>
          <p:cNvSpPr txBox="1"/>
          <p:nvPr/>
        </p:nvSpPr>
        <p:spPr>
          <a:xfrm>
            <a:off x="60364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0/4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9" name="object 9"/>
          <p:cNvSpPr/>
          <p:nvPr/>
        </p:nvSpPr>
        <p:spPr>
          <a:xfrm>
            <a:off x="2224149" y="3612637"/>
            <a:ext cx="4672330" cy="0"/>
          </a:xfrm>
          <a:custGeom>
            <a:avLst/>
            <a:gdLst/>
            <a:ahLst/>
            <a:cxnLst/>
            <a:rect l="l" t="t" r="r" b="b"/>
            <a:pathLst>
              <a:path w="4672330">
                <a:moveTo>
                  <a:pt x="0" y="0"/>
                </a:moveTo>
                <a:lnTo>
                  <a:pt x="4672199" y="0"/>
                </a:lnTo>
              </a:path>
            </a:pathLst>
          </a:custGeom>
          <a:ln w="19049">
            <a:solidFill>
              <a:srgbClr val="1A1A1A"/>
            </a:solidFill>
          </a:ln>
        </p:spPr>
        <p:txBody>
          <a:bodyPr wrap="square" lIns="0" tIns="0" rIns="0" bIns="0" rtlCol="0"/>
          <a:lstStyle/>
          <a:p>
            <a:endParaRPr dirty="0">
              <a:latin typeface="Corbel" panose="020B0503020204020204" pitchFamily="34" charset="0"/>
            </a:endParaRPr>
          </a:p>
        </p:txBody>
      </p:sp>
      <p:sp>
        <p:nvSpPr>
          <p:cNvPr id="11" name="object 7">
            <a:extLst>
              <a:ext uri="{FF2B5EF4-FFF2-40B4-BE49-F238E27FC236}">
                <a16:creationId xmlns:a16="http://schemas.microsoft.com/office/drawing/2014/main" id="{7917D4A9-0E94-A8F7-F955-1F2DE4602C4F}"/>
              </a:ext>
            </a:extLst>
          </p:cNvPr>
          <p:cNvSpPr txBox="1"/>
          <p:nvPr/>
        </p:nvSpPr>
        <p:spPr>
          <a:xfrm>
            <a:off x="1185862" y="486780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2"/>
              </a:rPr>
              <a:t>“Calibrate </a:t>
            </a:r>
            <a:r>
              <a:rPr sz="1250" spc="-5" dirty="0">
                <a:solidFill>
                  <a:schemeClr val="bg1">
                    <a:lumMod val="50000"/>
                  </a:schemeClr>
                </a:solidFill>
                <a:latin typeface="Corbel" panose="020B0503020204020204" pitchFamily="34" charset="0"/>
                <a:hlinkClick r:id="rId2"/>
              </a:rPr>
              <a:t>Before Use: Improving Few-Shot Performance of Language</a:t>
            </a:r>
            <a:r>
              <a:rPr sz="1250" spc="-45" dirty="0">
                <a:solidFill>
                  <a:schemeClr val="bg1">
                    <a:lumMod val="50000"/>
                  </a:schemeClr>
                </a:solidFill>
                <a:latin typeface="Corbel" panose="020B0503020204020204" pitchFamily="34" charset="0"/>
                <a:hlinkClick r:id="rId2"/>
              </a:rPr>
              <a:t> </a:t>
            </a:r>
            <a:r>
              <a:rPr sz="1250" dirty="0">
                <a:solidFill>
                  <a:schemeClr val="bg1">
                    <a:lumMod val="50000"/>
                  </a:schemeClr>
                </a:solidFill>
                <a:latin typeface="Corbel" panose="020B0503020204020204" pitchFamily="34" charset="0"/>
                <a:hlinkClick r:id="rId2"/>
              </a:rPr>
              <a:t>Models</a:t>
            </a:r>
            <a:r>
              <a:rPr lang="en-US" sz="1250" dirty="0">
                <a:solidFill>
                  <a:schemeClr val="bg1">
                    <a:lumMod val="50000"/>
                  </a:schemeClr>
                </a:solidFill>
                <a:latin typeface="Corbel" panose="020B0503020204020204" pitchFamily="34" charset="0"/>
                <a:hlinkClick r:id="rId2"/>
              </a:rPr>
              <a:t>.</a:t>
            </a:r>
            <a:r>
              <a:rPr sz="1250" dirty="0">
                <a:solidFill>
                  <a:schemeClr val="bg1">
                    <a:lumMod val="50000"/>
                  </a:schemeClr>
                </a:solidFill>
                <a:latin typeface="Corbel" panose="020B0503020204020204" pitchFamily="34" charset="0"/>
                <a:hlinkClick r:id="rId2"/>
              </a:rPr>
              <a:t>”</a:t>
            </a:r>
            <a:r>
              <a:rPr lang="en-US" sz="1250" dirty="0">
                <a:solidFill>
                  <a:schemeClr val="bg1">
                    <a:lumMod val="50000"/>
                  </a:schemeClr>
                </a:solidFill>
                <a:latin typeface="Corbel" panose="020B0503020204020204" pitchFamily="34" charset="0"/>
                <a:hlinkClick r:id="rId2"/>
              </a:rPr>
              <a:t> </a:t>
            </a:r>
            <a:r>
              <a:rPr lang="en-US" sz="1250" spc="-5" dirty="0">
                <a:solidFill>
                  <a:schemeClr val="bg1">
                    <a:lumMod val="50000"/>
                  </a:schemeClr>
                </a:solidFill>
                <a:uFill>
                  <a:solidFill>
                    <a:srgbClr val="FF5252"/>
                  </a:solidFill>
                </a:uFill>
                <a:latin typeface="Corbel" panose="020B0503020204020204" pitchFamily="34" charset="0"/>
                <a:hlinkClick r:id="rId2"/>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dirty="0"/>
              <a:t>Majority</a:t>
            </a:r>
            <a:r>
              <a:rPr spc="-75" dirty="0"/>
              <a:t> </a:t>
            </a:r>
            <a:r>
              <a:rPr dirty="0"/>
              <a:t>Label</a:t>
            </a:r>
            <a:r>
              <a:rPr spc="-75" dirty="0"/>
              <a:t> </a:t>
            </a:r>
            <a:r>
              <a:rPr spc="-45" dirty="0"/>
              <a:t>Bias</a:t>
            </a:r>
          </a:p>
        </p:txBody>
      </p:sp>
      <p:sp>
        <p:nvSpPr>
          <p:cNvPr id="13" name="Content Placeholder 12">
            <a:extLst>
              <a:ext uri="{FF2B5EF4-FFF2-40B4-BE49-F238E27FC236}">
                <a16:creationId xmlns:a16="http://schemas.microsoft.com/office/drawing/2014/main" id="{0B823B42-76DB-6FF5-B525-286FE09F3ED6}"/>
              </a:ext>
            </a:extLst>
          </p:cNvPr>
          <p:cNvSpPr>
            <a:spLocks noGrp="1"/>
          </p:cNvSpPr>
          <p:nvPr>
            <p:ph idx="1"/>
          </p:nvPr>
        </p:nvSpPr>
        <p:spPr/>
        <p:txBody>
          <a:bodyPr/>
          <a:lstStyle/>
          <a:p>
            <a:endParaRPr lang="en-US"/>
          </a:p>
        </p:txBody>
      </p:sp>
      <p:sp>
        <p:nvSpPr>
          <p:cNvPr id="3" name="object 3"/>
          <p:cNvSpPr txBox="1"/>
          <p:nvPr/>
        </p:nvSpPr>
        <p:spPr>
          <a:xfrm>
            <a:off x="2560675" y="771897"/>
            <a:ext cx="3499485" cy="619125"/>
          </a:xfrm>
          <a:prstGeom prst="rect">
            <a:avLst/>
          </a:prstGeom>
        </p:spPr>
        <p:txBody>
          <a:bodyPr vert="horz" wrap="square" lIns="0" tIns="85090" rIns="0" bIns="0" rtlCol="0">
            <a:spAutoFit/>
          </a:bodyPr>
          <a:lstStyle/>
          <a:p>
            <a:pPr marL="536575">
              <a:lnSpc>
                <a:spcPct val="100000"/>
              </a:lnSpc>
              <a:spcBef>
                <a:spcPts val="670"/>
              </a:spcBef>
            </a:pPr>
            <a:r>
              <a:rPr sz="1600" spc="-30" dirty="0">
                <a:latin typeface="Corbel" panose="020B0503020204020204" pitchFamily="34" charset="0"/>
              </a:rPr>
              <a:t>Frequency </a:t>
            </a:r>
            <a:r>
              <a:rPr sz="1600" dirty="0">
                <a:latin typeface="Corbel" panose="020B0503020204020204" pitchFamily="34" charset="0"/>
              </a:rPr>
              <a:t>of</a:t>
            </a:r>
            <a:r>
              <a:rPr sz="1600" spc="-30" dirty="0">
                <a:latin typeface="Corbel" panose="020B0503020204020204" pitchFamily="34" charset="0"/>
              </a:rPr>
              <a:t> </a:t>
            </a:r>
            <a:r>
              <a:rPr sz="1600" spc="-20" dirty="0">
                <a:latin typeface="Corbel" panose="020B0503020204020204" pitchFamily="34" charset="0"/>
              </a:rPr>
              <a:t>Positive</a:t>
            </a:r>
            <a:r>
              <a:rPr sz="1600" spc="-30" dirty="0">
                <a:latin typeface="Corbel" panose="020B0503020204020204" pitchFamily="34" charset="0"/>
              </a:rPr>
              <a:t> </a:t>
            </a:r>
            <a:r>
              <a:rPr sz="1600" spc="-10" dirty="0">
                <a:latin typeface="Corbel" panose="020B0503020204020204" pitchFamily="34" charset="0"/>
              </a:rPr>
              <a:t>Predictions</a:t>
            </a:r>
            <a:endParaRPr sz="1600" dirty="0">
              <a:latin typeface="Corbel" panose="020B0503020204020204" pitchFamily="34" charset="0"/>
            </a:endParaRPr>
          </a:p>
          <a:p>
            <a:pPr marL="12700">
              <a:lnSpc>
                <a:spcPct val="100000"/>
              </a:lnSpc>
              <a:spcBef>
                <a:spcPts val="500"/>
              </a:spcBef>
            </a:pPr>
            <a:r>
              <a:rPr sz="1400" spc="25" dirty="0">
                <a:latin typeface="Corbel" panose="020B0503020204020204" pitchFamily="34" charset="0"/>
              </a:rPr>
              <a:t>100</a:t>
            </a:r>
            <a:endParaRPr sz="1400" dirty="0">
              <a:latin typeface="Corbel" panose="020B0503020204020204" pitchFamily="34" charset="0"/>
            </a:endParaRPr>
          </a:p>
        </p:txBody>
      </p:sp>
      <p:sp>
        <p:nvSpPr>
          <p:cNvPr id="4" name="object 4"/>
          <p:cNvSpPr txBox="1"/>
          <p:nvPr/>
        </p:nvSpPr>
        <p:spPr>
          <a:xfrm>
            <a:off x="23788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4/4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grpSp>
        <p:nvGrpSpPr>
          <p:cNvPr id="5" name="object 5"/>
          <p:cNvGrpSpPr/>
          <p:nvPr/>
        </p:nvGrpSpPr>
        <p:grpSpPr>
          <a:xfrm>
            <a:off x="2224149" y="1405941"/>
            <a:ext cx="4672330" cy="2216785"/>
            <a:chOff x="2224149" y="1405941"/>
            <a:chExt cx="4672330" cy="2216785"/>
          </a:xfrm>
        </p:grpSpPr>
        <p:sp>
          <p:nvSpPr>
            <p:cNvPr id="6" name="object 6"/>
            <p:cNvSpPr/>
            <p:nvPr/>
          </p:nvSpPr>
          <p:spPr>
            <a:xfrm>
              <a:off x="2557513" y="1405953"/>
              <a:ext cx="4024629" cy="2207260"/>
            </a:xfrm>
            <a:custGeom>
              <a:avLst/>
              <a:gdLst/>
              <a:ahLst/>
              <a:cxnLst/>
              <a:rect l="l" t="t" r="r" b="b"/>
              <a:pathLst>
                <a:path w="4024629" h="2207260">
                  <a:moveTo>
                    <a:pt x="366903" y="0"/>
                  </a:moveTo>
                  <a:lnTo>
                    <a:pt x="0" y="0"/>
                  </a:lnTo>
                  <a:lnTo>
                    <a:pt x="0" y="2207095"/>
                  </a:lnTo>
                  <a:lnTo>
                    <a:pt x="366903" y="2207095"/>
                  </a:lnTo>
                  <a:lnTo>
                    <a:pt x="366903" y="0"/>
                  </a:lnTo>
                  <a:close/>
                </a:path>
                <a:path w="4024629" h="2207260">
                  <a:moveTo>
                    <a:pt x="1281303" y="985139"/>
                  </a:moveTo>
                  <a:lnTo>
                    <a:pt x="914400" y="985139"/>
                  </a:lnTo>
                  <a:lnTo>
                    <a:pt x="914400" y="2207031"/>
                  </a:lnTo>
                  <a:lnTo>
                    <a:pt x="1281303" y="2207031"/>
                  </a:lnTo>
                  <a:lnTo>
                    <a:pt x="1281303" y="985139"/>
                  </a:lnTo>
                  <a:close/>
                </a:path>
                <a:path w="4024629" h="2207260">
                  <a:moveTo>
                    <a:pt x="2195703" y="1408899"/>
                  </a:moveTo>
                  <a:lnTo>
                    <a:pt x="1828800" y="1408899"/>
                  </a:lnTo>
                  <a:lnTo>
                    <a:pt x="1828800" y="2206891"/>
                  </a:lnTo>
                  <a:lnTo>
                    <a:pt x="2195703" y="2206891"/>
                  </a:lnTo>
                  <a:lnTo>
                    <a:pt x="2195703" y="1408899"/>
                  </a:lnTo>
                  <a:close/>
                </a:path>
                <a:path w="4024629" h="2207260">
                  <a:moveTo>
                    <a:pt x="3110103" y="1751787"/>
                  </a:moveTo>
                  <a:lnTo>
                    <a:pt x="2743200" y="1751787"/>
                  </a:lnTo>
                  <a:lnTo>
                    <a:pt x="2743200" y="2206891"/>
                  </a:lnTo>
                  <a:lnTo>
                    <a:pt x="3110103" y="2206891"/>
                  </a:lnTo>
                  <a:lnTo>
                    <a:pt x="3110103" y="1751787"/>
                  </a:lnTo>
                  <a:close/>
                </a:path>
                <a:path w="4024629" h="2207260">
                  <a:moveTo>
                    <a:pt x="4024503" y="2162975"/>
                  </a:moveTo>
                  <a:lnTo>
                    <a:pt x="3657600" y="2162975"/>
                  </a:lnTo>
                  <a:lnTo>
                    <a:pt x="3657600" y="2206777"/>
                  </a:lnTo>
                  <a:lnTo>
                    <a:pt x="4024503" y="2206777"/>
                  </a:lnTo>
                  <a:lnTo>
                    <a:pt x="4024503" y="2162975"/>
                  </a:lnTo>
                  <a:close/>
                </a:path>
              </a:pathLst>
            </a:custGeom>
            <a:solidFill>
              <a:srgbClr val="93C47D"/>
            </a:solidFill>
          </p:spPr>
          <p:txBody>
            <a:bodyPr wrap="square" lIns="0" tIns="0" rIns="0" bIns="0" rtlCol="0"/>
            <a:lstStyle/>
            <a:p>
              <a:endParaRPr dirty="0">
                <a:latin typeface="Corbel" panose="020B0503020204020204" pitchFamily="34" charset="0"/>
              </a:endParaRPr>
            </a:p>
          </p:txBody>
        </p:sp>
        <p:sp>
          <p:nvSpPr>
            <p:cNvPr id="7" name="object 7"/>
            <p:cNvSpPr/>
            <p:nvPr/>
          </p:nvSpPr>
          <p:spPr>
            <a:xfrm>
              <a:off x="2224149" y="3612637"/>
              <a:ext cx="4672330" cy="0"/>
            </a:xfrm>
            <a:custGeom>
              <a:avLst/>
              <a:gdLst/>
              <a:ahLst/>
              <a:cxnLst/>
              <a:rect l="l" t="t" r="r" b="b"/>
              <a:pathLst>
                <a:path w="4672330">
                  <a:moveTo>
                    <a:pt x="0" y="0"/>
                  </a:moveTo>
                  <a:lnTo>
                    <a:pt x="4672199" y="0"/>
                  </a:lnTo>
                </a:path>
              </a:pathLst>
            </a:custGeom>
            <a:ln w="19049">
              <a:solidFill>
                <a:srgbClr val="1A1A1A"/>
              </a:solidFill>
            </a:ln>
          </p:spPr>
          <p:txBody>
            <a:bodyPr wrap="square" lIns="0" tIns="0" rIns="0" bIns="0" rtlCol="0"/>
            <a:lstStyle/>
            <a:p>
              <a:endParaRPr dirty="0">
                <a:latin typeface="Corbel" panose="020B0503020204020204" pitchFamily="34" charset="0"/>
              </a:endParaRPr>
            </a:p>
          </p:txBody>
        </p:sp>
      </p:grpSp>
      <p:sp>
        <p:nvSpPr>
          <p:cNvPr id="8" name="object 8"/>
          <p:cNvSpPr txBox="1"/>
          <p:nvPr/>
        </p:nvSpPr>
        <p:spPr>
          <a:xfrm>
            <a:off x="3536041" y="2132993"/>
            <a:ext cx="2913380" cy="1430020"/>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orbel" panose="020B0503020204020204" pitchFamily="34" charset="0"/>
              </a:rPr>
              <a:t>56</a:t>
            </a:r>
            <a:endParaRPr sz="1400" dirty="0">
              <a:latin typeface="Corbel" panose="020B0503020204020204" pitchFamily="34" charset="0"/>
            </a:endParaRPr>
          </a:p>
          <a:p>
            <a:pPr marL="927100">
              <a:lnSpc>
                <a:spcPct val="100000"/>
              </a:lnSpc>
              <a:spcBef>
                <a:spcPts val="1655"/>
              </a:spcBef>
            </a:pPr>
            <a:r>
              <a:rPr sz="1400" spc="25" dirty="0">
                <a:latin typeface="Corbel" panose="020B0503020204020204" pitchFamily="34" charset="0"/>
              </a:rPr>
              <a:t>37</a:t>
            </a:r>
            <a:endParaRPr sz="1400" dirty="0">
              <a:latin typeface="Corbel" panose="020B0503020204020204" pitchFamily="34" charset="0"/>
            </a:endParaRPr>
          </a:p>
          <a:p>
            <a:pPr marL="1840864">
              <a:lnSpc>
                <a:spcPct val="100000"/>
              </a:lnSpc>
              <a:spcBef>
                <a:spcPts val="1025"/>
              </a:spcBef>
            </a:pPr>
            <a:r>
              <a:rPr sz="1400" spc="25" dirty="0">
                <a:latin typeface="Corbel" panose="020B0503020204020204" pitchFamily="34" charset="0"/>
              </a:rPr>
              <a:t>20</a:t>
            </a:r>
            <a:endParaRPr sz="1400" dirty="0">
              <a:latin typeface="Corbel" panose="020B0503020204020204" pitchFamily="34" charset="0"/>
            </a:endParaRPr>
          </a:p>
          <a:p>
            <a:pPr marR="5080" algn="r">
              <a:lnSpc>
                <a:spcPct val="100000"/>
              </a:lnSpc>
              <a:spcBef>
                <a:spcPts val="1655"/>
              </a:spcBef>
            </a:pPr>
            <a:r>
              <a:rPr sz="1400" spc="60" dirty="0">
                <a:latin typeface="Corbel" panose="020B0503020204020204" pitchFamily="34" charset="0"/>
              </a:rPr>
              <a:t>0</a:t>
            </a:r>
            <a:endParaRPr sz="1400" dirty="0">
              <a:latin typeface="Corbel" panose="020B0503020204020204" pitchFamily="34" charset="0"/>
            </a:endParaRPr>
          </a:p>
        </p:txBody>
      </p:sp>
      <p:sp>
        <p:nvSpPr>
          <p:cNvPr id="9" name="object 9"/>
          <p:cNvSpPr txBox="1"/>
          <p:nvPr/>
        </p:nvSpPr>
        <p:spPr>
          <a:xfrm>
            <a:off x="32932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3/4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10" name="object 10"/>
          <p:cNvSpPr txBox="1"/>
          <p:nvPr/>
        </p:nvSpPr>
        <p:spPr>
          <a:xfrm>
            <a:off x="42076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2/4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11" name="object 11"/>
          <p:cNvSpPr txBox="1"/>
          <p:nvPr/>
        </p:nvSpPr>
        <p:spPr>
          <a:xfrm>
            <a:off x="5122052" y="3692713"/>
            <a:ext cx="724535" cy="516890"/>
          </a:xfrm>
          <a:prstGeom prst="rect">
            <a:avLst/>
          </a:prstGeom>
        </p:spPr>
        <p:txBody>
          <a:bodyPr vert="horz" wrap="square" lIns="0" tIns="12700" rIns="0" bIns="0" rtlCol="0">
            <a:spAutoFit/>
          </a:bodyPr>
          <a:lstStyle/>
          <a:p>
            <a:pPr marL="50800" algn="ctr">
              <a:lnSpc>
                <a:spcPct val="100000"/>
              </a:lnSpc>
              <a:spcBef>
                <a:spcPts val="100"/>
              </a:spcBef>
            </a:pPr>
            <a:r>
              <a:rPr sz="1600" spc="-25" dirty="0">
                <a:latin typeface="Corbel" panose="020B0503020204020204" pitchFamily="34" charset="0"/>
              </a:rPr>
              <a:t>1/4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12" name="object 12"/>
          <p:cNvSpPr txBox="1"/>
          <p:nvPr/>
        </p:nvSpPr>
        <p:spPr>
          <a:xfrm>
            <a:off x="60364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0/4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14" name="object 7">
            <a:extLst>
              <a:ext uri="{FF2B5EF4-FFF2-40B4-BE49-F238E27FC236}">
                <a16:creationId xmlns:a16="http://schemas.microsoft.com/office/drawing/2014/main" id="{5B67C5C7-8F80-50D5-6A1C-5E69101BDD5A}"/>
              </a:ext>
            </a:extLst>
          </p:cNvPr>
          <p:cNvSpPr txBox="1"/>
          <p:nvPr/>
        </p:nvSpPr>
        <p:spPr>
          <a:xfrm>
            <a:off x="1185862" y="486780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2"/>
              </a:rPr>
              <a:t>“Calibrate </a:t>
            </a:r>
            <a:r>
              <a:rPr sz="1250" spc="-5" dirty="0">
                <a:solidFill>
                  <a:schemeClr val="bg1">
                    <a:lumMod val="50000"/>
                  </a:schemeClr>
                </a:solidFill>
                <a:latin typeface="Corbel" panose="020B0503020204020204" pitchFamily="34" charset="0"/>
                <a:hlinkClick r:id="rId2"/>
              </a:rPr>
              <a:t>Before Use: Improving Few-Shot Performance of Language</a:t>
            </a:r>
            <a:r>
              <a:rPr sz="1250" spc="-45" dirty="0">
                <a:solidFill>
                  <a:schemeClr val="bg1">
                    <a:lumMod val="50000"/>
                  </a:schemeClr>
                </a:solidFill>
                <a:latin typeface="Corbel" panose="020B0503020204020204" pitchFamily="34" charset="0"/>
                <a:hlinkClick r:id="rId2"/>
              </a:rPr>
              <a:t> </a:t>
            </a:r>
            <a:r>
              <a:rPr sz="1250" dirty="0">
                <a:solidFill>
                  <a:schemeClr val="bg1">
                    <a:lumMod val="50000"/>
                  </a:schemeClr>
                </a:solidFill>
                <a:latin typeface="Corbel" panose="020B0503020204020204" pitchFamily="34" charset="0"/>
                <a:hlinkClick r:id="rId2"/>
              </a:rPr>
              <a:t>Models</a:t>
            </a:r>
            <a:r>
              <a:rPr lang="en-US" sz="1250" dirty="0">
                <a:solidFill>
                  <a:schemeClr val="bg1">
                    <a:lumMod val="50000"/>
                  </a:schemeClr>
                </a:solidFill>
                <a:latin typeface="Corbel" panose="020B0503020204020204" pitchFamily="34" charset="0"/>
                <a:hlinkClick r:id="rId2"/>
              </a:rPr>
              <a:t>.</a:t>
            </a:r>
            <a:r>
              <a:rPr sz="1250" dirty="0">
                <a:solidFill>
                  <a:schemeClr val="bg1">
                    <a:lumMod val="50000"/>
                  </a:schemeClr>
                </a:solidFill>
                <a:latin typeface="Corbel" panose="020B0503020204020204" pitchFamily="34" charset="0"/>
                <a:hlinkClick r:id="rId2"/>
              </a:rPr>
              <a:t>”</a:t>
            </a:r>
            <a:r>
              <a:rPr lang="en-US" sz="1250" dirty="0">
                <a:solidFill>
                  <a:schemeClr val="bg1">
                    <a:lumMod val="50000"/>
                  </a:schemeClr>
                </a:solidFill>
                <a:latin typeface="Corbel" panose="020B0503020204020204" pitchFamily="34" charset="0"/>
                <a:hlinkClick r:id="rId2"/>
              </a:rPr>
              <a:t> </a:t>
            </a:r>
            <a:r>
              <a:rPr lang="en-US" sz="1250" spc="-5" dirty="0">
                <a:solidFill>
                  <a:schemeClr val="bg1">
                    <a:lumMod val="50000"/>
                  </a:schemeClr>
                </a:solidFill>
                <a:uFill>
                  <a:solidFill>
                    <a:srgbClr val="FF5252"/>
                  </a:solidFill>
                </a:uFill>
                <a:latin typeface="Corbel" panose="020B0503020204020204" pitchFamily="34" charset="0"/>
                <a:hlinkClick r:id="rId2"/>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dirty="0"/>
              <a:t>Majority</a:t>
            </a:r>
            <a:r>
              <a:rPr spc="-75" dirty="0"/>
              <a:t> </a:t>
            </a:r>
            <a:r>
              <a:rPr dirty="0"/>
              <a:t>Label</a:t>
            </a:r>
            <a:r>
              <a:rPr spc="-75" dirty="0"/>
              <a:t> </a:t>
            </a:r>
            <a:r>
              <a:rPr spc="-45" dirty="0"/>
              <a:t>Bias</a:t>
            </a:r>
          </a:p>
        </p:txBody>
      </p:sp>
      <p:sp>
        <p:nvSpPr>
          <p:cNvPr id="14" name="Content Placeholder 13">
            <a:extLst>
              <a:ext uri="{FF2B5EF4-FFF2-40B4-BE49-F238E27FC236}">
                <a16:creationId xmlns:a16="http://schemas.microsoft.com/office/drawing/2014/main" id="{E47C1ED1-C23A-4E61-7438-EFB061720171}"/>
              </a:ext>
            </a:extLst>
          </p:cNvPr>
          <p:cNvSpPr>
            <a:spLocks noGrp="1"/>
          </p:cNvSpPr>
          <p:nvPr>
            <p:ph idx="1"/>
          </p:nvPr>
        </p:nvSpPr>
        <p:spPr/>
        <p:txBody>
          <a:bodyPr/>
          <a:lstStyle/>
          <a:p>
            <a:endParaRPr lang="en-US"/>
          </a:p>
        </p:txBody>
      </p:sp>
      <p:sp>
        <p:nvSpPr>
          <p:cNvPr id="3" name="object 3"/>
          <p:cNvSpPr txBox="1"/>
          <p:nvPr/>
        </p:nvSpPr>
        <p:spPr>
          <a:xfrm>
            <a:off x="2560675" y="771897"/>
            <a:ext cx="3499485" cy="619125"/>
          </a:xfrm>
          <a:prstGeom prst="rect">
            <a:avLst/>
          </a:prstGeom>
        </p:spPr>
        <p:txBody>
          <a:bodyPr vert="horz" wrap="square" lIns="0" tIns="85090" rIns="0" bIns="0" rtlCol="0">
            <a:spAutoFit/>
          </a:bodyPr>
          <a:lstStyle/>
          <a:p>
            <a:pPr marL="536575">
              <a:lnSpc>
                <a:spcPct val="100000"/>
              </a:lnSpc>
              <a:spcBef>
                <a:spcPts val="670"/>
              </a:spcBef>
            </a:pPr>
            <a:r>
              <a:rPr sz="1600" spc="-30" dirty="0">
                <a:latin typeface="Corbel" panose="020B0503020204020204" pitchFamily="34" charset="0"/>
              </a:rPr>
              <a:t>Frequency </a:t>
            </a:r>
            <a:r>
              <a:rPr sz="1600" dirty="0">
                <a:latin typeface="Corbel" panose="020B0503020204020204" pitchFamily="34" charset="0"/>
              </a:rPr>
              <a:t>of</a:t>
            </a:r>
            <a:r>
              <a:rPr sz="1600" spc="-30" dirty="0">
                <a:latin typeface="Corbel" panose="020B0503020204020204" pitchFamily="34" charset="0"/>
              </a:rPr>
              <a:t> </a:t>
            </a:r>
            <a:r>
              <a:rPr sz="1600" spc="-20" dirty="0">
                <a:latin typeface="Corbel" panose="020B0503020204020204" pitchFamily="34" charset="0"/>
              </a:rPr>
              <a:t>Positive</a:t>
            </a:r>
            <a:r>
              <a:rPr sz="1600" spc="-30" dirty="0">
                <a:latin typeface="Corbel" panose="020B0503020204020204" pitchFamily="34" charset="0"/>
              </a:rPr>
              <a:t> </a:t>
            </a:r>
            <a:r>
              <a:rPr sz="1600" spc="-10" dirty="0">
                <a:latin typeface="Corbel" panose="020B0503020204020204" pitchFamily="34" charset="0"/>
              </a:rPr>
              <a:t>Predictions</a:t>
            </a:r>
            <a:endParaRPr sz="1600" dirty="0">
              <a:latin typeface="Corbel" panose="020B0503020204020204" pitchFamily="34" charset="0"/>
            </a:endParaRPr>
          </a:p>
          <a:p>
            <a:pPr marL="12700">
              <a:lnSpc>
                <a:spcPct val="100000"/>
              </a:lnSpc>
              <a:spcBef>
                <a:spcPts val="500"/>
              </a:spcBef>
            </a:pPr>
            <a:r>
              <a:rPr sz="1400" spc="25" dirty="0">
                <a:latin typeface="Corbel" panose="020B0503020204020204" pitchFamily="34" charset="0"/>
              </a:rPr>
              <a:t>100</a:t>
            </a:r>
            <a:endParaRPr sz="1400" dirty="0">
              <a:latin typeface="Corbel" panose="020B0503020204020204" pitchFamily="34" charset="0"/>
            </a:endParaRPr>
          </a:p>
        </p:txBody>
      </p:sp>
      <p:sp>
        <p:nvSpPr>
          <p:cNvPr id="4" name="object 4"/>
          <p:cNvSpPr txBox="1"/>
          <p:nvPr/>
        </p:nvSpPr>
        <p:spPr>
          <a:xfrm>
            <a:off x="23788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4/4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grpSp>
        <p:nvGrpSpPr>
          <p:cNvPr id="5" name="object 5"/>
          <p:cNvGrpSpPr/>
          <p:nvPr/>
        </p:nvGrpSpPr>
        <p:grpSpPr>
          <a:xfrm>
            <a:off x="2224149" y="1405941"/>
            <a:ext cx="4672330" cy="2216785"/>
            <a:chOff x="2224149" y="1405941"/>
            <a:chExt cx="4672330" cy="2216785"/>
          </a:xfrm>
        </p:grpSpPr>
        <p:sp>
          <p:nvSpPr>
            <p:cNvPr id="6" name="object 6"/>
            <p:cNvSpPr/>
            <p:nvPr/>
          </p:nvSpPr>
          <p:spPr>
            <a:xfrm>
              <a:off x="2557513" y="1405953"/>
              <a:ext cx="4024629" cy="2207260"/>
            </a:xfrm>
            <a:custGeom>
              <a:avLst/>
              <a:gdLst/>
              <a:ahLst/>
              <a:cxnLst/>
              <a:rect l="l" t="t" r="r" b="b"/>
              <a:pathLst>
                <a:path w="4024629" h="2207260">
                  <a:moveTo>
                    <a:pt x="366903" y="0"/>
                  </a:moveTo>
                  <a:lnTo>
                    <a:pt x="0" y="0"/>
                  </a:lnTo>
                  <a:lnTo>
                    <a:pt x="0" y="2207095"/>
                  </a:lnTo>
                  <a:lnTo>
                    <a:pt x="366903" y="2207095"/>
                  </a:lnTo>
                  <a:lnTo>
                    <a:pt x="366903" y="0"/>
                  </a:lnTo>
                  <a:close/>
                </a:path>
                <a:path w="4024629" h="2207260">
                  <a:moveTo>
                    <a:pt x="1281303" y="985139"/>
                  </a:moveTo>
                  <a:lnTo>
                    <a:pt x="914400" y="985139"/>
                  </a:lnTo>
                  <a:lnTo>
                    <a:pt x="914400" y="2207031"/>
                  </a:lnTo>
                  <a:lnTo>
                    <a:pt x="1281303" y="2207031"/>
                  </a:lnTo>
                  <a:lnTo>
                    <a:pt x="1281303" y="985139"/>
                  </a:lnTo>
                  <a:close/>
                </a:path>
                <a:path w="4024629" h="2207260">
                  <a:moveTo>
                    <a:pt x="2195703" y="1408899"/>
                  </a:moveTo>
                  <a:lnTo>
                    <a:pt x="1828800" y="1408899"/>
                  </a:lnTo>
                  <a:lnTo>
                    <a:pt x="1828800" y="2206891"/>
                  </a:lnTo>
                  <a:lnTo>
                    <a:pt x="2195703" y="2206891"/>
                  </a:lnTo>
                  <a:lnTo>
                    <a:pt x="2195703" y="1408899"/>
                  </a:lnTo>
                  <a:close/>
                </a:path>
                <a:path w="4024629" h="2207260">
                  <a:moveTo>
                    <a:pt x="3110103" y="1751787"/>
                  </a:moveTo>
                  <a:lnTo>
                    <a:pt x="2743200" y="1751787"/>
                  </a:lnTo>
                  <a:lnTo>
                    <a:pt x="2743200" y="2206891"/>
                  </a:lnTo>
                  <a:lnTo>
                    <a:pt x="3110103" y="2206891"/>
                  </a:lnTo>
                  <a:lnTo>
                    <a:pt x="3110103" y="1751787"/>
                  </a:lnTo>
                  <a:close/>
                </a:path>
                <a:path w="4024629" h="2207260">
                  <a:moveTo>
                    <a:pt x="4024503" y="2162975"/>
                  </a:moveTo>
                  <a:lnTo>
                    <a:pt x="3657600" y="2162975"/>
                  </a:lnTo>
                  <a:lnTo>
                    <a:pt x="3657600" y="2206777"/>
                  </a:lnTo>
                  <a:lnTo>
                    <a:pt x="4024503" y="2206777"/>
                  </a:lnTo>
                  <a:lnTo>
                    <a:pt x="4024503" y="2162975"/>
                  </a:lnTo>
                  <a:close/>
                </a:path>
              </a:pathLst>
            </a:custGeom>
            <a:solidFill>
              <a:srgbClr val="93C47D"/>
            </a:solidFill>
          </p:spPr>
          <p:txBody>
            <a:bodyPr wrap="square" lIns="0" tIns="0" rIns="0" bIns="0" rtlCol="0"/>
            <a:lstStyle/>
            <a:p>
              <a:endParaRPr dirty="0">
                <a:latin typeface="Corbel" panose="020B0503020204020204" pitchFamily="34" charset="0"/>
              </a:endParaRPr>
            </a:p>
          </p:txBody>
        </p:sp>
        <p:sp>
          <p:nvSpPr>
            <p:cNvPr id="7" name="object 7"/>
            <p:cNvSpPr/>
            <p:nvPr/>
          </p:nvSpPr>
          <p:spPr>
            <a:xfrm>
              <a:off x="2224149" y="3612637"/>
              <a:ext cx="4672330" cy="0"/>
            </a:xfrm>
            <a:custGeom>
              <a:avLst/>
              <a:gdLst/>
              <a:ahLst/>
              <a:cxnLst/>
              <a:rect l="l" t="t" r="r" b="b"/>
              <a:pathLst>
                <a:path w="4672330">
                  <a:moveTo>
                    <a:pt x="0" y="0"/>
                  </a:moveTo>
                  <a:lnTo>
                    <a:pt x="4672199" y="0"/>
                  </a:lnTo>
                </a:path>
              </a:pathLst>
            </a:custGeom>
            <a:ln w="19049">
              <a:solidFill>
                <a:srgbClr val="1A1A1A"/>
              </a:solidFill>
            </a:ln>
          </p:spPr>
          <p:txBody>
            <a:bodyPr wrap="square" lIns="0" tIns="0" rIns="0" bIns="0" rtlCol="0"/>
            <a:lstStyle/>
            <a:p>
              <a:endParaRPr dirty="0">
                <a:latin typeface="Corbel" panose="020B0503020204020204" pitchFamily="34" charset="0"/>
              </a:endParaRPr>
            </a:p>
          </p:txBody>
        </p:sp>
      </p:grpSp>
      <p:sp>
        <p:nvSpPr>
          <p:cNvPr id="8" name="object 8"/>
          <p:cNvSpPr txBox="1"/>
          <p:nvPr/>
        </p:nvSpPr>
        <p:spPr>
          <a:xfrm>
            <a:off x="3536041" y="2132993"/>
            <a:ext cx="2913380" cy="1430020"/>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orbel" panose="020B0503020204020204" pitchFamily="34" charset="0"/>
              </a:rPr>
              <a:t>56</a:t>
            </a:r>
            <a:endParaRPr sz="1400" dirty="0">
              <a:latin typeface="Corbel" panose="020B0503020204020204" pitchFamily="34" charset="0"/>
            </a:endParaRPr>
          </a:p>
          <a:p>
            <a:pPr marL="927100">
              <a:lnSpc>
                <a:spcPct val="100000"/>
              </a:lnSpc>
              <a:spcBef>
                <a:spcPts val="1655"/>
              </a:spcBef>
            </a:pPr>
            <a:r>
              <a:rPr sz="1400" spc="25" dirty="0">
                <a:latin typeface="Corbel" panose="020B0503020204020204" pitchFamily="34" charset="0"/>
              </a:rPr>
              <a:t>37</a:t>
            </a:r>
            <a:endParaRPr sz="1400" dirty="0">
              <a:latin typeface="Corbel" panose="020B0503020204020204" pitchFamily="34" charset="0"/>
            </a:endParaRPr>
          </a:p>
          <a:p>
            <a:pPr marL="1840864">
              <a:lnSpc>
                <a:spcPct val="100000"/>
              </a:lnSpc>
              <a:spcBef>
                <a:spcPts val="1025"/>
              </a:spcBef>
            </a:pPr>
            <a:r>
              <a:rPr sz="1400" spc="25" dirty="0">
                <a:latin typeface="Corbel" panose="020B0503020204020204" pitchFamily="34" charset="0"/>
              </a:rPr>
              <a:t>20</a:t>
            </a:r>
            <a:endParaRPr sz="1400" dirty="0">
              <a:latin typeface="Corbel" panose="020B0503020204020204" pitchFamily="34" charset="0"/>
            </a:endParaRPr>
          </a:p>
          <a:p>
            <a:pPr marR="5080" algn="r">
              <a:lnSpc>
                <a:spcPct val="100000"/>
              </a:lnSpc>
              <a:spcBef>
                <a:spcPts val="1655"/>
              </a:spcBef>
            </a:pPr>
            <a:r>
              <a:rPr sz="1400" spc="60" dirty="0">
                <a:latin typeface="Corbel" panose="020B0503020204020204" pitchFamily="34" charset="0"/>
              </a:rPr>
              <a:t>0</a:t>
            </a:r>
            <a:endParaRPr sz="1400" dirty="0">
              <a:latin typeface="Corbel" panose="020B0503020204020204" pitchFamily="34" charset="0"/>
            </a:endParaRPr>
          </a:p>
        </p:txBody>
      </p:sp>
      <p:sp>
        <p:nvSpPr>
          <p:cNvPr id="9" name="object 9"/>
          <p:cNvSpPr txBox="1"/>
          <p:nvPr/>
        </p:nvSpPr>
        <p:spPr>
          <a:xfrm>
            <a:off x="32932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3/4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10" name="object 10"/>
          <p:cNvSpPr txBox="1"/>
          <p:nvPr/>
        </p:nvSpPr>
        <p:spPr>
          <a:xfrm>
            <a:off x="42076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2/4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11" name="object 11"/>
          <p:cNvSpPr txBox="1"/>
          <p:nvPr/>
        </p:nvSpPr>
        <p:spPr>
          <a:xfrm>
            <a:off x="5122052" y="3692713"/>
            <a:ext cx="724535" cy="516890"/>
          </a:xfrm>
          <a:prstGeom prst="rect">
            <a:avLst/>
          </a:prstGeom>
        </p:spPr>
        <p:txBody>
          <a:bodyPr vert="horz" wrap="square" lIns="0" tIns="12700" rIns="0" bIns="0" rtlCol="0">
            <a:spAutoFit/>
          </a:bodyPr>
          <a:lstStyle/>
          <a:p>
            <a:pPr marL="50800" algn="ctr">
              <a:lnSpc>
                <a:spcPct val="100000"/>
              </a:lnSpc>
              <a:spcBef>
                <a:spcPts val="100"/>
              </a:spcBef>
            </a:pPr>
            <a:r>
              <a:rPr sz="1600" spc="-25" dirty="0">
                <a:latin typeface="Corbel" panose="020B0503020204020204" pitchFamily="34" charset="0"/>
              </a:rPr>
              <a:t>1/4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12" name="object 12"/>
          <p:cNvSpPr txBox="1"/>
          <p:nvPr/>
        </p:nvSpPr>
        <p:spPr>
          <a:xfrm>
            <a:off x="6036452" y="3692713"/>
            <a:ext cx="724535" cy="516890"/>
          </a:xfrm>
          <a:prstGeom prst="rect">
            <a:avLst/>
          </a:prstGeom>
        </p:spPr>
        <p:txBody>
          <a:bodyPr vert="horz" wrap="square" lIns="0" tIns="12700" rIns="0" bIns="0" rtlCol="0">
            <a:spAutoFit/>
          </a:bodyPr>
          <a:lstStyle/>
          <a:p>
            <a:pPr algn="ctr">
              <a:lnSpc>
                <a:spcPct val="100000"/>
              </a:lnSpc>
              <a:spcBef>
                <a:spcPts val="100"/>
              </a:spcBef>
            </a:pPr>
            <a:r>
              <a:rPr sz="1600" spc="-25" dirty="0">
                <a:latin typeface="Corbel" panose="020B0503020204020204" pitchFamily="34" charset="0"/>
              </a:rPr>
              <a:t>0/4</a:t>
            </a:r>
            <a:endParaRPr sz="1600" dirty="0">
              <a:latin typeface="Corbel" panose="020B0503020204020204" pitchFamily="34" charset="0"/>
            </a:endParaRPr>
          </a:p>
          <a:p>
            <a:pPr algn="ctr">
              <a:lnSpc>
                <a:spcPct val="100000"/>
              </a:lnSpc>
              <a:spcBef>
                <a:spcPts val="30"/>
              </a:spcBef>
            </a:pPr>
            <a:r>
              <a:rPr sz="1600" spc="-10" dirty="0">
                <a:latin typeface="Corbel" panose="020B0503020204020204" pitchFamily="34" charset="0"/>
              </a:rPr>
              <a:t>Positive</a:t>
            </a:r>
            <a:endParaRPr sz="1600" dirty="0">
              <a:latin typeface="Corbel" panose="020B0503020204020204" pitchFamily="34" charset="0"/>
            </a:endParaRPr>
          </a:p>
        </p:txBody>
      </p:sp>
      <p:sp>
        <p:nvSpPr>
          <p:cNvPr id="13" name="object 13"/>
          <p:cNvSpPr txBox="1"/>
          <p:nvPr/>
        </p:nvSpPr>
        <p:spPr>
          <a:xfrm>
            <a:off x="1063103" y="4340253"/>
            <a:ext cx="7013448" cy="686085"/>
          </a:xfrm>
          <a:prstGeom prst="rect">
            <a:avLst/>
          </a:prstGeom>
          <a:solidFill>
            <a:srgbClr val="FFD966"/>
          </a:solidFill>
        </p:spPr>
        <p:txBody>
          <a:bodyPr vert="horz" wrap="square" lIns="0" tIns="100330" rIns="0" bIns="0" rtlCol="0">
            <a:spAutoFit/>
          </a:bodyPr>
          <a:lstStyle/>
          <a:p>
            <a:pPr marL="95250" algn="ctr">
              <a:lnSpc>
                <a:spcPct val="100000"/>
              </a:lnSpc>
              <a:spcBef>
                <a:spcPts val="2280"/>
              </a:spcBef>
              <a:tabLst>
                <a:tab pos="469265" algn="l"/>
                <a:tab pos="469900" algn="l"/>
              </a:tabLst>
            </a:pPr>
            <a:r>
              <a:rPr lang="en-US" sz="1900" dirty="0">
                <a:latin typeface="Corbel" panose="020B0503020204020204" pitchFamily="34" charset="0"/>
              </a:rPr>
              <a:t>Majority</a:t>
            </a:r>
            <a:r>
              <a:rPr lang="en-US" sz="1900" spc="5" dirty="0">
                <a:latin typeface="Corbel" panose="020B0503020204020204" pitchFamily="34" charset="0"/>
              </a:rPr>
              <a:t> </a:t>
            </a:r>
            <a:r>
              <a:rPr lang="en-US" sz="1900" dirty="0">
                <a:latin typeface="Corbel" panose="020B0503020204020204" pitchFamily="34" charset="0"/>
              </a:rPr>
              <a:t>label</a:t>
            </a:r>
            <a:r>
              <a:rPr lang="en-US" sz="1900" spc="5" dirty="0">
                <a:latin typeface="Corbel" panose="020B0503020204020204" pitchFamily="34" charset="0"/>
              </a:rPr>
              <a:t> </a:t>
            </a:r>
            <a:r>
              <a:rPr lang="en-US" sz="1900" spc="-85" dirty="0">
                <a:latin typeface="Corbel" panose="020B0503020204020204" pitchFamily="34" charset="0"/>
              </a:rPr>
              <a:t>bias:</a:t>
            </a:r>
            <a:r>
              <a:rPr lang="en-US" sz="1900" spc="-35" dirty="0">
                <a:latin typeface="Corbel" panose="020B0503020204020204" pitchFamily="34" charset="0"/>
              </a:rPr>
              <a:t> </a:t>
            </a:r>
            <a:r>
              <a:rPr lang="en-US" sz="1900" dirty="0">
                <a:latin typeface="Corbel" panose="020B0503020204020204" pitchFamily="34" charset="0"/>
              </a:rPr>
              <a:t>frequent</a:t>
            </a:r>
            <a:r>
              <a:rPr lang="en-US" sz="1900" spc="-35" dirty="0">
                <a:latin typeface="Corbel" panose="020B0503020204020204" pitchFamily="34" charset="0"/>
              </a:rPr>
              <a:t> </a:t>
            </a:r>
            <a:r>
              <a:rPr lang="en-US" sz="1900" dirty="0">
                <a:latin typeface="Corbel" panose="020B0503020204020204" pitchFamily="34" charset="0"/>
              </a:rPr>
              <a:t>training</a:t>
            </a:r>
            <a:r>
              <a:rPr lang="en-US" sz="1900" spc="-30" dirty="0">
                <a:latin typeface="Corbel" panose="020B0503020204020204" pitchFamily="34" charset="0"/>
              </a:rPr>
              <a:t> </a:t>
            </a:r>
            <a:r>
              <a:rPr lang="en-US" sz="1900" dirty="0">
                <a:latin typeface="Corbel" panose="020B0503020204020204" pitchFamily="34" charset="0"/>
              </a:rPr>
              <a:t>answers</a:t>
            </a:r>
            <a:r>
              <a:rPr lang="en-US" sz="1900" spc="-30" dirty="0">
                <a:latin typeface="Corbel" panose="020B0503020204020204" pitchFamily="34" charset="0"/>
              </a:rPr>
              <a:t> </a:t>
            </a:r>
            <a:r>
              <a:rPr lang="en-US" sz="1900" dirty="0">
                <a:latin typeface="Corbel" panose="020B0503020204020204" pitchFamily="34" charset="0"/>
              </a:rPr>
              <a:t>dominate</a:t>
            </a:r>
            <a:r>
              <a:rPr lang="en-US" sz="1900" spc="-30" dirty="0">
                <a:latin typeface="Corbel" panose="020B0503020204020204" pitchFamily="34" charset="0"/>
              </a:rPr>
              <a:t> </a:t>
            </a:r>
            <a:r>
              <a:rPr lang="en-US" sz="1900" spc="-10" dirty="0">
                <a:latin typeface="Corbel" panose="020B0503020204020204" pitchFamily="34" charset="0"/>
              </a:rPr>
              <a:t>predictions</a:t>
            </a:r>
            <a:endParaRPr lang="en-US" sz="1900" dirty="0">
              <a:latin typeface="Corbel" panose="020B0503020204020204" pitchFamily="34" charset="0"/>
            </a:endParaRPr>
          </a:p>
          <a:p>
            <a:pPr marL="552450" lvl="1" algn="ctr">
              <a:lnSpc>
                <a:spcPct val="100000"/>
              </a:lnSpc>
              <a:tabLst>
                <a:tab pos="926465" algn="l"/>
                <a:tab pos="927100" algn="l"/>
              </a:tabLst>
            </a:pPr>
            <a:r>
              <a:rPr lang="en-US" sz="1900" dirty="0">
                <a:latin typeface="Corbel" panose="020B0503020204020204" pitchFamily="34" charset="0"/>
              </a:rPr>
              <a:t>Explain</a:t>
            </a:r>
            <a:r>
              <a:rPr lang="en-US" sz="1900" spc="-55" dirty="0">
                <a:latin typeface="Corbel" panose="020B0503020204020204" pitchFamily="34" charset="0"/>
              </a:rPr>
              <a:t> some of the </a:t>
            </a:r>
            <a:r>
              <a:rPr lang="en-US" sz="1900" spc="-35" dirty="0">
                <a:latin typeface="Corbel" panose="020B0503020204020204" pitchFamily="34" charset="0"/>
              </a:rPr>
              <a:t>variances</a:t>
            </a:r>
            <a:r>
              <a:rPr lang="en-US" sz="1900" spc="-50" dirty="0">
                <a:latin typeface="Corbel" panose="020B0503020204020204" pitchFamily="34" charset="0"/>
              </a:rPr>
              <a:t> </a:t>
            </a:r>
            <a:r>
              <a:rPr lang="en-US" sz="1900" spc="-40" dirty="0">
                <a:latin typeface="Corbel" panose="020B0503020204020204" pitchFamily="34" charset="0"/>
              </a:rPr>
              <a:t>across</a:t>
            </a:r>
            <a:r>
              <a:rPr lang="en-US" sz="1900" spc="-70" dirty="0">
                <a:latin typeface="Corbel" panose="020B0503020204020204" pitchFamily="34" charset="0"/>
              </a:rPr>
              <a:t> </a:t>
            </a:r>
            <a:r>
              <a:rPr lang="en-US" sz="1900" dirty="0">
                <a:latin typeface="Corbel" panose="020B0503020204020204" pitchFamily="34" charset="0"/>
              </a:rPr>
              <a:t>example</a:t>
            </a:r>
            <a:r>
              <a:rPr lang="en-US" sz="1900" spc="-55" dirty="0">
                <a:latin typeface="Corbel" panose="020B0503020204020204" pitchFamily="34" charset="0"/>
              </a:rPr>
              <a:t> </a:t>
            </a:r>
            <a:r>
              <a:rPr lang="en-US" sz="1900" spc="-10" dirty="0">
                <a:latin typeface="Corbel" panose="020B0503020204020204" pitchFamily="34" charset="0"/>
              </a:rPr>
              <a:t>selections</a:t>
            </a:r>
            <a:endParaRPr sz="1400" dirty="0">
              <a:latin typeface="Corbel" panose="020B0503020204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105" dirty="0"/>
              <a:t>Recency</a:t>
            </a:r>
            <a:r>
              <a:rPr spc="-40" dirty="0"/>
              <a:t> </a:t>
            </a:r>
            <a:r>
              <a:rPr spc="-50" dirty="0"/>
              <a:t>Bias</a:t>
            </a:r>
          </a:p>
        </p:txBody>
      </p:sp>
      <p:sp>
        <p:nvSpPr>
          <p:cNvPr id="3" name="Content Placeholder 2">
            <a:extLst>
              <a:ext uri="{FF2B5EF4-FFF2-40B4-BE49-F238E27FC236}">
                <a16:creationId xmlns:a16="http://schemas.microsoft.com/office/drawing/2014/main" id="{C754A5A8-6DC3-4304-A0CB-296DEF21DFD2}"/>
              </a:ext>
            </a:extLst>
          </p:cNvPr>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372A-92FB-D67D-2F46-09A4D302F6E9}"/>
              </a:ext>
            </a:extLst>
          </p:cNvPr>
          <p:cNvSpPr>
            <a:spLocks noGrp="1"/>
          </p:cNvSpPr>
          <p:nvPr>
            <p:ph type="title"/>
          </p:nvPr>
        </p:nvSpPr>
        <p:spPr/>
        <p:txBody>
          <a:bodyPr>
            <a:normAutofit fontScale="90000"/>
          </a:bodyPr>
          <a:lstStyle/>
          <a:p>
            <a:r>
              <a:rPr lang="en-US" dirty="0"/>
              <a:t>In-Context Learning</a:t>
            </a:r>
          </a:p>
        </p:txBody>
      </p:sp>
      <p:sp>
        <p:nvSpPr>
          <p:cNvPr id="4" name="Content Placeholder 3">
            <a:extLst>
              <a:ext uri="{FF2B5EF4-FFF2-40B4-BE49-F238E27FC236}">
                <a16:creationId xmlns:a16="http://schemas.microsoft.com/office/drawing/2014/main" id="{746E742E-B427-6BAD-9A7B-B7BA69D4E6C3}"/>
              </a:ext>
            </a:extLst>
          </p:cNvPr>
          <p:cNvSpPr>
            <a:spLocks noGrp="1"/>
          </p:cNvSpPr>
          <p:nvPr>
            <p:ph idx="1"/>
          </p:nvPr>
        </p:nvSpPr>
        <p:spPr>
          <a:xfrm>
            <a:off x="311700" y="2183475"/>
            <a:ext cx="8520600" cy="2385399"/>
          </a:xfrm>
        </p:spPr>
        <p:txBody>
          <a:bodyPr>
            <a:normAutofit fontScale="92500"/>
          </a:bodyPr>
          <a:lstStyle/>
          <a:p>
            <a:r>
              <a:rPr lang="en-US" dirty="0"/>
              <a:t>Learns to do a downstream task by conditioning on input-output examples! </a:t>
            </a:r>
          </a:p>
          <a:p>
            <a:endParaRPr lang="en-US" dirty="0"/>
          </a:p>
          <a:p>
            <a:r>
              <a:rPr lang="en-US" b="1" dirty="0"/>
              <a:t>No weight update </a:t>
            </a:r>
            <a:r>
              <a:rPr lang="en-US" dirty="0"/>
              <a:t>— our model is not </a:t>
            </a:r>
            <a:r>
              <a:rPr lang="en-US" b="1" dirty="0"/>
              <a:t>explicitly pre-trained </a:t>
            </a:r>
            <a:r>
              <a:rPr lang="en-US" dirty="0"/>
              <a:t>to learn from examples</a:t>
            </a:r>
          </a:p>
          <a:p>
            <a:pPr lvl="1"/>
            <a:r>
              <a:rPr lang="en-US" dirty="0"/>
              <a:t>The underlying models are quite general </a:t>
            </a:r>
          </a:p>
          <a:p>
            <a:pPr lvl="1"/>
            <a:endParaRPr lang="en-US" dirty="0"/>
          </a:p>
          <a:p>
            <a:r>
              <a:rPr lang="en-US" dirty="0"/>
              <a:t>Today’s focus: </a:t>
            </a:r>
          </a:p>
          <a:p>
            <a:pPr lvl="1"/>
            <a:r>
              <a:rPr lang="en-US" dirty="0"/>
              <a:t>How to use effectively in practice? </a:t>
            </a:r>
          </a:p>
          <a:p>
            <a:pPr lvl="1"/>
            <a:r>
              <a:rPr lang="en-US" dirty="0"/>
              <a:t>Fundamentally, why does it work? </a:t>
            </a:r>
          </a:p>
        </p:txBody>
      </p:sp>
      <p:pic>
        <p:nvPicPr>
          <p:cNvPr id="10242" name="Picture 2" descr="Extrapolating to Unnatural Language Processing with GPT-3's In-context  Learning: The Good, the Bad, and the Mysterious | SAIL Blog">
            <a:extLst>
              <a:ext uri="{FF2B5EF4-FFF2-40B4-BE49-F238E27FC236}">
                <a16:creationId xmlns:a16="http://schemas.microsoft.com/office/drawing/2014/main" id="{2F90DCFF-3402-AE62-A925-EEE5B96E4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839"/>
          <a:stretch/>
        </p:blipFill>
        <p:spPr bwMode="auto">
          <a:xfrm>
            <a:off x="4444152" y="113955"/>
            <a:ext cx="4421399" cy="194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428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105" dirty="0"/>
              <a:t>Recency</a:t>
            </a:r>
            <a:r>
              <a:rPr spc="-40" dirty="0"/>
              <a:t> </a:t>
            </a:r>
            <a:r>
              <a:rPr spc="-50" dirty="0"/>
              <a:t>Bias</a:t>
            </a:r>
          </a:p>
        </p:txBody>
      </p:sp>
      <p:sp>
        <p:nvSpPr>
          <p:cNvPr id="9" name="Content Placeholder 8">
            <a:extLst>
              <a:ext uri="{FF2B5EF4-FFF2-40B4-BE49-F238E27FC236}">
                <a16:creationId xmlns:a16="http://schemas.microsoft.com/office/drawing/2014/main" id="{4398FA82-3580-B1E7-B46D-65EFAA650F26}"/>
              </a:ext>
            </a:extLst>
          </p:cNvPr>
          <p:cNvSpPr>
            <a:spLocks noGrp="1"/>
          </p:cNvSpPr>
          <p:nvPr>
            <p:ph idx="1"/>
          </p:nvPr>
        </p:nvSpPr>
        <p:spPr/>
        <p:txBody>
          <a:bodyPr/>
          <a:lstStyle/>
          <a:p>
            <a:endParaRPr lang="en-US"/>
          </a:p>
        </p:txBody>
      </p:sp>
      <p:sp>
        <p:nvSpPr>
          <p:cNvPr id="3" name="object 3"/>
          <p:cNvSpPr txBox="1"/>
          <p:nvPr/>
        </p:nvSpPr>
        <p:spPr>
          <a:xfrm>
            <a:off x="3084919" y="844410"/>
            <a:ext cx="2974975" cy="269240"/>
          </a:xfrm>
          <a:prstGeom prst="rect">
            <a:avLst/>
          </a:prstGeom>
        </p:spPr>
        <p:txBody>
          <a:bodyPr vert="horz" wrap="square" lIns="0" tIns="12700" rIns="0" bIns="0" rtlCol="0">
            <a:spAutoFit/>
          </a:bodyPr>
          <a:lstStyle/>
          <a:p>
            <a:pPr marL="12700">
              <a:lnSpc>
                <a:spcPct val="100000"/>
              </a:lnSpc>
              <a:spcBef>
                <a:spcPts val="100"/>
              </a:spcBef>
            </a:pPr>
            <a:r>
              <a:rPr sz="1600" spc="-30" dirty="0">
                <a:latin typeface="Corbel" panose="020B0503020204020204" pitchFamily="34" charset="0"/>
              </a:rPr>
              <a:t>Frequency </a:t>
            </a:r>
            <a:r>
              <a:rPr sz="1600" dirty="0">
                <a:latin typeface="Corbel" panose="020B0503020204020204" pitchFamily="34" charset="0"/>
              </a:rPr>
              <a:t>of</a:t>
            </a:r>
            <a:r>
              <a:rPr sz="1600" spc="-30" dirty="0">
                <a:latin typeface="Corbel" panose="020B0503020204020204" pitchFamily="34" charset="0"/>
              </a:rPr>
              <a:t> </a:t>
            </a:r>
            <a:r>
              <a:rPr sz="1600" spc="-20" dirty="0">
                <a:latin typeface="Corbel" panose="020B0503020204020204" pitchFamily="34" charset="0"/>
              </a:rPr>
              <a:t>Positive</a:t>
            </a:r>
            <a:r>
              <a:rPr sz="1600" spc="-30" dirty="0">
                <a:latin typeface="Corbel" panose="020B0503020204020204" pitchFamily="34" charset="0"/>
              </a:rPr>
              <a:t> </a:t>
            </a:r>
            <a:r>
              <a:rPr sz="1600" spc="-10" dirty="0">
                <a:latin typeface="Corbel" panose="020B0503020204020204" pitchFamily="34" charset="0"/>
              </a:rPr>
              <a:t>Predictions</a:t>
            </a:r>
            <a:endParaRPr sz="1600" dirty="0">
              <a:latin typeface="Corbel" panose="020B0503020204020204" pitchFamily="34" charset="0"/>
            </a:endParaRPr>
          </a:p>
        </p:txBody>
      </p:sp>
      <p:sp>
        <p:nvSpPr>
          <p:cNvPr id="4" name="object 4"/>
          <p:cNvSpPr txBox="1"/>
          <p:nvPr/>
        </p:nvSpPr>
        <p:spPr>
          <a:xfrm>
            <a:off x="292800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NPPP</a:t>
            </a:r>
            <a:endParaRPr sz="1600" dirty="0">
              <a:latin typeface="Corbel" panose="020B0503020204020204" pitchFamily="34" charset="0"/>
            </a:endParaRPr>
          </a:p>
        </p:txBody>
      </p:sp>
      <p:sp>
        <p:nvSpPr>
          <p:cNvPr id="5" name="object 5"/>
          <p:cNvSpPr txBox="1"/>
          <p:nvPr/>
        </p:nvSpPr>
        <p:spPr>
          <a:xfrm>
            <a:off x="384240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PNPP</a:t>
            </a:r>
            <a:endParaRPr sz="1600" dirty="0">
              <a:latin typeface="Corbel" panose="020B0503020204020204" pitchFamily="34" charset="0"/>
            </a:endParaRPr>
          </a:p>
        </p:txBody>
      </p:sp>
      <p:sp>
        <p:nvSpPr>
          <p:cNvPr id="6" name="object 6"/>
          <p:cNvSpPr txBox="1"/>
          <p:nvPr/>
        </p:nvSpPr>
        <p:spPr>
          <a:xfrm>
            <a:off x="475680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PPNP</a:t>
            </a:r>
            <a:endParaRPr sz="1600" dirty="0">
              <a:latin typeface="Corbel" panose="020B0503020204020204" pitchFamily="34" charset="0"/>
            </a:endParaRPr>
          </a:p>
        </p:txBody>
      </p:sp>
      <p:sp>
        <p:nvSpPr>
          <p:cNvPr id="7" name="object 7"/>
          <p:cNvSpPr txBox="1"/>
          <p:nvPr/>
        </p:nvSpPr>
        <p:spPr>
          <a:xfrm>
            <a:off x="569681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PPPN</a:t>
            </a:r>
            <a:endParaRPr sz="1600" dirty="0">
              <a:latin typeface="Corbel" panose="020B0503020204020204" pitchFamily="34" charset="0"/>
            </a:endParaRPr>
          </a:p>
        </p:txBody>
      </p:sp>
      <p:sp>
        <p:nvSpPr>
          <p:cNvPr id="8" name="object 8"/>
          <p:cNvSpPr/>
          <p:nvPr/>
        </p:nvSpPr>
        <p:spPr>
          <a:xfrm>
            <a:off x="2665800" y="3612277"/>
            <a:ext cx="3812540" cy="0"/>
          </a:xfrm>
          <a:custGeom>
            <a:avLst/>
            <a:gdLst/>
            <a:ahLst/>
            <a:cxnLst/>
            <a:rect l="l" t="t" r="r" b="b"/>
            <a:pathLst>
              <a:path w="3812540">
                <a:moveTo>
                  <a:pt x="0" y="0"/>
                </a:moveTo>
                <a:lnTo>
                  <a:pt x="3812399" y="0"/>
                </a:lnTo>
              </a:path>
            </a:pathLst>
          </a:custGeom>
          <a:ln w="19049">
            <a:solidFill>
              <a:srgbClr val="1A1A1A"/>
            </a:solidFill>
          </a:ln>
        </p:spPr>
        <p:txBody>
          <a:bodyPr wrap="square" lIns="0" tIns="0" rIns="0" bIns="0" rtlCol="0"/>
          <a:lstStyle/>
          <a:p>
            <a:endParaRPr dirty="0">
              <a:latin typeface="Corbel" panose="020B0503020204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105" dirty="0"/>
              <a:t>Recency</a:t>
            </a:r>
            <a:r>
              <a:rPr spc="-40" dirty="0"/>
              <a:t> </a:t>
            </a:r>
            <a:r>
              <a:rPr spc="-50" dirty="0"/>
              <a:t>Bias</a:t>
            </a:r>
          </a:p>
        </p:txBody>
      </p:sp>
      <p:sp>
        <p:nvSpPr>
          <p:cNvPr id="14" name="Content Placeholder 13">
            <a:extLst>
              <a:ext uri="{FF2B5EF4-FFF2-40B4-BE49-F238E27FC236}">
                <a16:creationId xmlns:a16="http://schemas.microsoft.com/office/drawing/2014/main" id="{07B9435C-18EC-FCF0-BB2E-68DC6EDC80AF}"/>
              </a:ext>
            </a:extLst>
          </p:cNvPr>
          <p:cNvSpPr>
            <a:spLocks noGrp="1"/>
          </p:cNvSpPr>
          <p:nvPr>
            <p:ph idx="1"/>
          </p:nvPr>
        </p:nvSpPr>
        <p:spPr/>
        <p:txBody>
          <a:bodyPr/>
          <a:lstStyle/>
          <a:p>
            <a:endParaRPr lang="en-US"/>
          </a:p>
        </p:txBody>
      </p:sp>
      <p:sp>
        <p:nvSpPr>
          <p:cNvPr id="3" name="object 3"/>
          <p:cNvSpPr txBox="1"/>
          <p:nvPr/>
        </p:nvSpPr>
        <p:spPr>
          <a:xfrm>
            <a:off x="3084919" y="844410"/>
            <a:ext cx="2974975" cy="763270"/>
          </a:xfrm>
          <a:prstGeom prst="rect">
            <a:avLst/>
          </a:prstGeom>
        </p:spPr>
        <p:txBody>
          <a:bodyPr vert="horz" wrap="square" lIns="0" tIns="12700" rIns="0" bIns="0" rtlCol="0">
            <a:spAutoFit/>
          </a:bodyPr>
          <a:lstStyle/>
          <a:p>
            <a:pPr marL="12700">
              <a:lnSpc>
                <a:spcPct val="100000"/>
              </a:lnSpc>
              <a:spcBef>
                <a:spcPts val="100"/>
              </a:spcBef>
            </a:pPr>
            <a:r>
              <a:rPr sz="1600" spc="-30" dirty="0">
                <a:latin typeface="Corbel" panose="020B0503020204020204" pitchFamily="34" charset="0"/>
              </a:rPr>
              <a:t>Frequency </a:t>
            </a:r>
            <a:r>
              <a:rPr sz="1600" dirty="0">
                <a:latin typeface="Corbel" panose="020B0503020204020204" pitchFamily="34" charset="0"/>
              </a:rPr>
              <a:t>of</a:t>
            </a:r>
            <a:r>
              <a:rPr sz="1600" spc="-30" dirty="0">
                <a:latin typeface="Corbel" panose="020B0503020204020204" pitchFamily="34" charset="0"/>
              </a:rPr>
              <a:t> </a:t>
            </a:r>
            <a:r>
              <a:rPr sz="1600" spc="-20" dirty="0">
                <a:latin typeface="Corbel" panose="020B0503020204020204" pitchFamily="34" charset="0"/>
              </a:rPr>
              <a:t>Positive</a:t>
            </a:r>
            <a:r>
              <a:rPr sz="1600" spc="-30" dirty="0">
                <a:latin typeface="Corbel" panose="020B0503020204020204" pitchFamily="34" charset="0"/>
              </a:rPr>
              <a:t> </a:t>
            </a:r>
            <a:r>
              <a:rPr sz="1600" spc="-10" dirty="0">
                <a:latin typeface="Corbel" panose="020B0503020204020204" pitchFamily="34" charset="0"/>
              </a:rPr>
              <a:t>Predictions</a:t>
            </a:r>
            <a:endParaRPr sz="1600" dirty="0">
              <a:latin typeface="Corbel" panose="020B0503020204020204" pitchFamily="34" charset="0"/>
            </a:endParaRPr>
          </a:p>
          <a:p>
            <a:pPr>
              <a:lnSpc>
                <a:spcPct val="100000"/>
              </a:lnSpc>
              <a:spcBef>
                <a:spcPts val="20"/>
              </a:spcBef>
            </a:pPr>
            <a:endParaRPr sz="1900" dirty="0">
              <a:latin typeface="Corbel" panose="020B0503020204020204" pitchFamily="34" charset="0"/>
            </a:endParaRPr>
          </a:p>
          <a:p>
            <a:pPr marL="13970">
              <a:lnSpc>
                <a:spcPct val="100000"/>
              </a:lnSpc>
            </a:pPr>
            <a:r>
              <a:rPr sz="1400" spc="25" dirty="0">
                <a:latin typeface="Corbel" panose="020B0503020204020204" pitchFamily="34" charset="0"/>
              </a:rPr>
              <a:t>90</a:t>
            </a:r>
            <a:endParaRPr sz="1400" dirty="0">
              <a:latin typeface="Corbel" panose="020B0503020204020204" pitchFamily="34" charset="0"/>
            </a:endParaRPr>
          </a:p>
        </p:txBody>
      </p:sp>
      <p:sp>
        <p:nvSpPr>
          <p:cNvPr id="4" name="object 4"/>
          <p:cNvSpPr txBox="1"/>
          <p:nvPr/>
        </p:nvSpPr>
        <p:spPr>
          <a:xfrm>
            <a:off x="292800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NPPP</a:t>
            </a:r>
            <a:endParaRPr sz="1600" dirty="0">
              <a:latin typeface="Corbel" panose="020B0503020204020204" pitchFamily="34" charset="0"/>
            </a:endParaRPr>
          </a:p>
        </p:txBody>
      </p:sp>
      <p:grpSp>
        <p:nvGrpSpPr>
          <p:cNvPr id="5" name="object 5"/>
          <p:cNvGrpSpPr/>
          <p:nvPr/>
        </p:nvGrpSpPr>
        <p:grpSpPr>
          <a:xfrm>
            <a:off x="2665800" y="1626476"/>
            <a:ext cx="3812540" cy="1995805"/>
            <a:chOff x="2665800" y="1626476"/>
            <a:chExt cx="3812540" cy="1995805"/>
          </a:xfrm>
        </p:grpSpPr>
        <p:sp>
          <p:nvSpPr>
            <p:cNvPr id="6" name="object 6"/>
            <p:cNvSpPr/>
            <p:nvPr/>
          </p:nvSpPr>
          <p:spPr>
            <a:xfrm>
              <a:off x="3022155" y="1626488"/>
              <a:ext cx="3110230" cy="1986914"/>
            </a:xfrm>
            <a:custGeom>
              <a:avLst/>
              <a:gdLst/>
              <a:ahLst/>
              <a:cxnLst/>
              <a:rect l="l" t="t" r="r" b="b"/>
              <a:pathLst>
                <a:path w="3110229" h="1986914">
                  <a:moveTo>
                    <a:pt x="366903" y="0"/>
                  </a:moveTo>
                  <a:lnTo>
                    <a:pt x="0" y="0"/>
                  </a:lnTo>
                  <a:lnTo>
                    <a:pt x="0" y="1986292"/>
                  </a:lnTo>
                  <a:lnTo>
                    <a:pt x="366903" y="1986292"/>
                  </a:lnTo>
                  <a:lnTo>
                    <a:pt x="366903" y="0"/>
                  </a:lnTo>
                  <a:close/>
                </a:path>
                <a:path w="3110229" h="1986914">
                  <a:moveTo>
                    <a:pt x="1281303" y="604520"/>
                  </a:moveTo>
                  <a:lnTo>
                    <a:pt x="914400" y="604520"/>
                  </a:lnTo>
                  <a:lnTo>
                    <a:pt x="914400" y="1986026"/>
                  </a:lnTo>
                  <a:lnTo>
                    <a:pt x="1281303" y="1986026"/>
                  </a:lnTo>
                  <a:lnTo>
                    <a:pt x="1281303" y="604520"/>
                  </a:lnTo>
                  <a:close/>
                </a:path>
                <a:path w="3110229" h="1986914">
                  <a:moveTo>
                    <a:pt x="2195703" y="653046"/>
                  </a:moveTo>
                  <a:lnTo>
                    <a:pt x="1828800" y="653046"/>
                  </a:lnTo>
                  <a:lnTo>
                    <a:pt x="1828800" y="1985937"/>
                  </a:lnTo>
                  <a:lnTo>
                    <a:pt x="2195703" y="1985937"/>
                  </a:lnTo>
                  <a:lnTo>
                    <a:pt x="2195703" y="653046"/>
                  </a:lnTo>
                  <a:close/>
                </a:path>
                <a:path w="3110229" h="1986914">
                  <a:moveTo>
                    <a:pt x="3110103" y="1703247"/>
                  </a:moveTo>
                  <a:lnTo>
                    <a:pt x="2743200" y="1703247"/>
                  </a:lnTo>
                  <a:lnTo>
                    <a:pt x="2743200" y="1985848"/>
                  </a:lnTo>
                  <a:lnTo>
                    <a:pt x="3110103" y="1985848"/>
                  </a:lnTo>
                  <a:lnTo>
                    <a:pt x="3110103" y="1703247"/>
                  </a:lnTo>
                  <a:close/>
                </a:path>
              </a:pathLst>
            </a:custGeom>
            <a:solidFill>
              <a:srgbClr val="93C47D"/>
            </a:solidFill>
          </p:spPr>
          <p:txBody>
            <a:bodyPr wrap="square" lIns="0" tIns="0" rIns="0" bIns="0" rtlCol="0"/>
            <a:lstStyle/>
            <a:p>
              <a:endParaRPr dirty="0">
                <a:latin typeface="Corbel" panose="020B0503020204020204" pitchFamily="34" charset="0"/>
              </a:endParaRPr>
            </a:p>
          </p:txBody>
        </p:sp>
        <p:sp>
          <p:nvSpPr>
            <p:cNvPr id="7" name="object 7"/>
            <p:cNvSpPr/>
            <p:nvPr/>
          </p:nvSpPr>
          <p:spPr>
            <a:xfrm>
              <a:off x="2665800" y="3612277"/>
              <a:ext cx="3812540" cy="0"/>
            </a:xfrm>
            <a:custGeom>
              <a:avLst/>
              <a:gdLst/>
              <a:ahLst/>
              <a:cxnLst/>
              <a:rect l="l" t="t" r="r" b="b"/>
              <a:pathLst>
                <a:path w="3812540">
                  <a:moveTo>
                    <a:pt x="0" y="0"/>
                  </a:moveTo>
                  <a:lnTo>
                    <a:pt x="3812399" y="0"/>
                  </a:lnTo>
                </a:path>
              </a:pathLst>
            </a:custGeom>
            <a:ln w="19049">
              <a:solidFill>
                <a:srgbClr val="1A1A1A"/>
              </a:solidFill>
            </a:ln>
          </p:spPr>
          <p:txBody>
            <a:bodyPr wrap="square" lIns="0" tIns="0" rIns="0" bIns="0" rtlCol="0"/>
            <a:lstStyle/>
            <a:p>
              <a:endParaRPr dirty="0">
                <a:latin typeface="Corbel" panose="020B0503020204020204" pitchFamily="34" charset="0"/>
              </a:endParaRPr>
            </a:p>
          </p:txBody>
        </p:sp>
      </p:grpSp>
      <p:sp>
        <p:nvSpPr>
          <p:cNvPr id="8" name="object 8"/>
          <p:cNvSpPr txBox="1"/>
          <p:nvPr/>
        </p:nvSpPr>
        <p:spPr>
          <a:xfrm>
            <a:off x="384240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PNPP</a:t>
            </a:r>
            <a:endParaRPr sz="1600" dirty="0">
              <a:latin typeface="Corbel" panose="020B0503020204020204" pitchFamily="34" charset="0"/>
            </a:endParaRPr>
          </a:p>
        </p:txBody>
      </p:sp>
      <p:sp>
        <p:nvSpPr>
          <p:cNvPr id="9" name="object 9"/>
          <p:cNvSpPr txBox="1"/>
          <p:nvPr/>
        </p:nvSpPr>
        <p:spPr>
          <a:xfrm>
            <a:off x="475680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PPNP</a:t>
            </a:r>
            <a:endParaRPr sz="1600" dirty="0">
              <a:latin typeface="Corbel" panose="020B0503020204020204" pitchFamily="34" charset="0"/>
            </a:endParaRPr>
          </a:p>
        </p:txBody>
      </p:sp>
      <p:sp>
        <p:nvSpPr>
          <p:cNvPr id="10" name="object 10"/>
          <p:cNvSpPr txBox="1"/>
          <p:nvPr/>
        </p:nvSpPr>
        <p:spPr>
          <a:xfrm>
            <a:off x="569681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PPPN</a:t>
            </a:r>
            <a:endParaRPr sz="1600" dirty="0">
              <a:latin typeface="Corbel" panose="020B0503020204020204" pitchFamily="34" charset="0"/>
            </a:endParaRPr>
          </a:p>
        </p:txBody>
      </p:sp>
      <p:sp>
        <p:nvSpPr>
          <p:cNvPr id="11" name="object 11"/>
          <p:cNvSpPr txBox="1"/>
          <p:nvPr/>
        </p:nvSpPr>
        <p:spPr>
          <a:xfrm>
            <a:off x="4000687" y="1980233"/>
            <a:ext cx="238760" cy="228268"/>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orbel" panose="020B0503020204020204" pitchFamily="34" charset="0"/>
              </a:rPr>
              <a:t>62</a:t>
            </a:r>
            <a:endParaRPr sz="1400" dirty="0">
              <a:latin typeface="Corbel" panose="020B0503020204020204" pitchFamily="34" charset="0"/>
            </a:endParaRPr>
          </a:p>
        </p:txBody>
      </p:sp>
      <p:sp>
        <p:nvSpPr>
          <p:cNvPr id="12" name="object 12"/>
          <p:cNvSpPr txBox="1"/>
          <p:nvPr/>
        </p:nvSpPr>
        <p:spPr>
          <a:xfrm>
            <a:off x="4915087" y="2022981"/>
            <a:ext cx="238760" cy="228268"/>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orbel" panose="020B0503020204020204" pitchFamily="34" charset="0"/>
              </a:rPr>
              <a:t>60</a:t>
            </a:r>
            <a:endParaRPr sz="1400" dirty="0">
              <a:latin typeface="Corbel" panose="020B0503020204020204" pitchFamily="34" charset="0"/>
            </a:endParaRPr>
          </a:p>
        </p:txBody>
      </p:sp>
      <p:sp>
        <p:nvSpPr>
          <p:cNvPr id="13" name="object 13"/>
          <p:cNvSpPr txBox="1"/>
          <p:nvPr/>
        </p:nvSpPr>
        <p:spPr>
          <a:xfrm>
            <a:off x="5829488" y="3075006"/>
            <a:ext cx="238760" cy="228268"/>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orbel" panose="020B0503020204020204" pitchFamily="34" charset="0"/>
              </a:rPr>
              <a:t>12</a:t>
            </a:r>
            <a:endParaRPr sz="1400" dirty="0">
              <a:latin typeface="Corbel" panose="020B0503020204020204" pitchFamily="34" charset="0"/>
            </a:endParaRPr>
          </a:p>
        </p:txBody>
      </p:sp>
      <p:sp>
        <p:nvSpPr>
          <p:cNvPr id="15" name="object 7">
            <a:extLst>
              <a:ext uri="{FF2B5EF4-FFF2-40B4-BE49-F238E27FC236}">
                <a16:creationId xmlns:a16="http://schemas.microsoft.com/office/drawing/2014/main" id="{C34E61B5-34D4-0826-A398-53C86188E3CC}"/>
              </a:ext>
            </a:extLst>
          </p:cNvPr>
          <p:cNvSpPr txBox="1"/>
          <p:nvPr/>
        </p:nvSpPr>
        <p:spPr>
          <a:xfrm>
            <a:off x="1185862" y="486780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2"/>
              </a:rPr>
              <a:t>“Calibrate </a:t>
            </a:r>
            <a:r>
              <a:rPr sz="1250" spc="-5" dirty="0">
                <a:solidFill>
                  <a:schemeClr val="bg1">
                    <a:lumMod val="50000"/>
                  </a:schemeClr>
                </a:solidFill>
                <a:latin typeface="Corbel" panose="020B0503020204020204" pitchFamily="34" charset="0"/>
                <a:hlinkClick r:id="rId2"/>
              </a:rPr>
              <a:t>Before Use: Improving Few-Shot Performance of Language</a:t>
            </a:r>
            <a:r>
              <a:rPr sz="1250" spc="-45" dirty="0">
                <a:solidFill>
                  <a:schemeClr val="bg1">
                    <a:lumMod val="50000"/>
                  </a:schemeClr>
                </a:solidFill>
                <a:latin typeface="Corbel" panose="020B0503020204020204" pitchFamily="34" charset="0"/>
                <a:hlinkClick r:id="rId2"/>
              </a:rPr>
              <a:t> </a:t>
            </a:r>
            <a:r>
              <a:rPr sz="1250" dirty="0">
                <a:solidFill>
                  <a:schemeClr val="bg1">
                    <a:lumMod val="50000"/>
                  </a:schemeClr>
                </a:solidFill>
                <a:latin typeface="Corbel" panose="020B0503020204020204" pitchFamily="34" charset="0"/>
                <a:hlinkClick r:id="rId2"/>
              </a:rPr>
              <a:t>Models</a:t>
            </a:r>
            <a:r>
              <a:rPr lang="en-US" sz="1250" dirty="0">
                <a:solidFill>
                  <a:schemeClr val="bg1">
                    <a:lumMod val="50000"/>
                  </a:schemeClr>
                </a:solidFill>
                <a:latin typeface="Corbel" panose="020B0503020204020204" pitchFamily="34" charset="0"/>
                <a:hlinkClick r:id="rId2"/>
              </a:rPr>
              <a:t>.</a:t>
            </a:r>
            <a:r>
              <a:rPr sz="1250" dirty="0">
                <a:solidFill>
                  <a:schemeClr val="bg1">
                    <a:lumMod val="50000"/>
                  </a:schemeClr>
                </a:solidFill>
                <a:latin typeface="Corbel" panose="020B0503020204020204" pitchFamily="34" charset="0"/>
                <a:hlinkClick r:id="rId2"/>
              </a:rPr>
              <a:t>”</a:t>
            </a:r>
            <a:r>
              <a:rPr lang="en-US" sz="1250" dirty="0">
                <a:solidFill>
                  <a:schemeClr val="bg1">
                    <a:lumMod val="50000"/>
                  </a:schemeClr>
                </a:solidFill>
                <a:latin typeface="Corbel" panose="020B0503020204020204" pitchFamily="34" charset="0"/>
                <a:hlinkClick r:id="rId2"/>
              </a:rPr>
              <a:t> </a:t>
            </a:r>
            <a:r>
              <a:rPr lang="en-US" sz="1250" spc="-5" dirty="0">
                <a:solidFill>
                  <a:schemeClr val="bg1">
                    <a:lumMod val="50000"/>
                  </a:schemeClr>
                </a:solidFill>
                <a:uFill>
                  <a:solidFill>
                    <a:srgbClr val="FF5252"/>
                  </a:solidFill>
                </a:uFill>
                <a:latin typeface="Corbel" panose="020B0503020204020204" pitchFamily="34" charset="0"/>
                <a:hlinkClick r:id="rId2"/>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105" dirty="0"/>
              <a:t>Recency</a:t>
            </a:r>
            <a:r>
              <a:rPr spc="-40" dirty="0"/>
              <a:t> </a:t>
            </a:r>
            <a:r>
              <a:rPr spc="-50" dirty="0"/>
              <a:t>Bias</a:t>
            </a:r>
          </a:p>
        </p:txBody>
      </p:sp>
      <p:sp>
        <p:nvSpPr>
          <p:cNvPr id="15" name="Content Placeholder 14">
            <a:extLst>
              <a:ext uri="{FF2B5EF4-FFF2-40B4-BE49-F238E27FC236}">
                <a16:creationId xmlns:a16="http://schemas.microsoft.com/office/drawing/2014/main" id="{74AD400C-BBB4-909C-8050-63F05B171694}"/>
              </a:ext>
            </a:extLst>
          </p:cNvPr>
          <p:cNvSpPr>
            <a:spLocks noGrp="1"/>
          </p:cNvSpPr>
          <p:nvPr>
            <p:ph idx="1"/>
          </p:nvPr>
        </p:nvSpPr>
        <p:spPr/>
        <p:txBody>
          <a:bodyPr/>
          <a:lstStyle/>
          <a:p>
            <a:endParaRPr lang="en-US"/>
          </a:p>
        </p:txBody>
      </p:sp>
      <p:sp>
        <p:nvSpPr>
          <p:cNvPr id="3" name="object 3"/>
          <p:cNvSpPr txBox="1"/>
          <p:nvPr/>
        </p:nvSpPr>
        <p:spPr>
          <a:xfrm>
            <a:off x="3084919" y="844410"/>
            <a:ext cx="2974975" cy="763270"/>
          </a:xfrm>
          <a:prstGeom prst="rect">
            <a:avLst/>
          </a:prstGeom>
        </p:spPr>
        <p:txBody>
          <a:bodyPr vert="horz" wrap="square" lIns="0" tIns="12700" rIns="0" bIns="0" rtlCol="0">
            <a:spAutoFit/>
          </a:bodyPr>
          <a:lstStyle/>
          <a:p>
            <a:pPr marL="12700">
              <a:lnSpc>
                <a:spcPct val="100000"/>
              </a:lnSpc>
              <a:spcBef>
                <a:spcPts val="100"/>
              </a:spcBef>
            </a:pPr>
            <a:r>
              <a:rPr sz="1600" spc="-30" dirty="0">
                <a:latin typeface="Corbel" panose="020B0503020204020204" pitchFamily="34" charset="0"/>
              </a:rPr>
              <a:t>Frequency </a:t>
            </a:r>
            <a:r>
              <a:rPr sz="1600" dirty="0">
                <a:latin typeface="Corbel" panose="020B0503020204020204" pitchFamily="34" charset="0"/>
              </a:rPr>
              <a:t>of</a:t>
            </a:r>
            <a:r>
              <a:rPr sz="1600" spc="-30" dirty="0">
                <a:latin typeface="Corbel" panose="020B0503020204020204" pitchFamily="34" charset="0"/>
              </a:rPr>
              <a:t> </a:t>
            </a:r>
            <a:r>
              <a:rPr sz="1600" spc="-20" dirty="0">
                <a:latin typeface="Corbel" panose="020B0503020204020204" pitchFamily="34" charset="0"/>
              </a:rPr>
              <a:t>Positive</a:t>
            </a:r>
            <a:r>
              <a:rPr sz="1600" spc="-30" dirty="0">
                <a:latin typeface="Corbel" panose="020B0503020204020204" pitchFamily="34" charset="0"/>
              </a:rPr>
              <a:t> </a:t>
            </a:r>
            <a:r>
              <a:rPr sz="1600" spc="-10" dirty="0">
                <a:latin typeface="Corbel" panose="020B0503020204020204" pitchFamily="34" charset="0"/>
              </a:rPr>
              <a:t>Predictions</a:t>
            </a:r>
            <a:endParaRPr sz="1600" dirty="0">
              <a:latin typeface="Corbel" panose="020B0503020204020204" pitchFamily="34" charset="0"/>
            </a:endParaRPr>
          </a:p>
          <a:p>
            <a:pPr>
              <a:lnSpc>
                <a:spcPct val="100000"/>
              </a:lnSpc>
              <a:spcBef>
                <a:spcPts val="20"/>
              </a:spcBef>
            </a:pPr>
            <a:endParaRPr sz="1900" dirty="0">
              <a:latin typeface="Corbel" panose="020B0503020204020204" pitchFamily="34" charset="0"/>
            </a:endParaRPr>
          </a:p>
          <a:p>
            <a:pPr marL="13970">
              <a:lnSpc>
                <a:spcPct val="100000"/>
              </a:lnSpc>
            </a:pPr>
            <a:r>
              <a:rPr sz="1400" spc="25" dirty="0">
                <a:latin typeface="Corbel" panose="020B0503020204020204" pitchFamily="34" charset="0"/>
              </a:rPr>
              <a:t>90</a:t>
            </a:r>
            <a:endParaRPr sz="1400" dirty="0">
              <a:latin typeface="Corbel" panose="020B0503020204020204" pitchFamily="34" charset="0"/>
            </a:endParaRPr>
          </a:p>
        </p:txBody>
      </p:sp>
      <p:sp>
        <p:nvSpPr>
          <p:cNvPr id="4" name="object 4"/>
          <p:cNvSpPr txBox="1"/>
          <p:nvPr/>
        </p:nvSpPr>
        <p:spPr>
          <a:xfrm>
            <a:off x="292800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NPPP</a:t>
            </a:r>
            <a:endParaRPr sz="1600" dirty="0">
              <a:latin typeface="Corbel" panose="020B0503020204020204" pitchFamily="34" charset="0"/>
            </a:endParaRPr>
          </a:p>
        </p:txBody>
      </p:sp>
      <p:grpSp>
        <p:nvGrpSpPr>
          <p:cNvPr id="5" name="object 5"/>
          <p:cNvGrpSpPr/>
          <p:nvPr/>
        </p:nvGrpSpPr>
        <p:grpSpPr>
          <a:xfrm>
            <a:off x="2665800" y="1626476"/>
            <a:ext cx="3812540" cy="1995805"/>
            <a:chOff x="2665800" y="1626476"/>
            <a:chExt cx="3812540" cy="1995805"/>
          </a:xfrm>
        </p:grpSpPr>
        <p:sp>
          <p:nvSpPr>
            <p:cNvPr id="6" name="object 6"/>
            <p:cNvSpPr/>
            <p:nvPr/>
          </p:nvSpPr>
          <p:spPr>
            <a:xfrm>
              <a:off x="3022155" y="1626488"/>
              <a:ext cx="3110230" cy="1986914"/>
            </a:xfrm>
            <a:custGeom>
              <a:avLst/>
              <a:gdLst/>
              <a:ahLst/>
              <a:cxnLst/>
              <a:rect l="l" t="t" r="r" b="b"/>
              <a:pathLst>
                <a:path w="3110229" h="1986914">
                  <a:moveTo>
                    <a:pt x="366903" y="0"/>
                  </a:moveTo>
                  <a:lnTo>
                    <a:pt x="0" y="0"/>
                  </a:lnTo>
                  <a:lnTo>
                    <a:pt x="0" y="1986292"/>
                  </a:lnTo>
                  <a:lnTo>
                    <a:pt x="366903" y="1986292"/>
                  </a:lnTo>
                  <a:lnTo>
                    <a:pt x="366903" y="0"/>
                  </a:lnTo>
                  <a:close/>
                </a:path>
                <a:path w="3110229" h="1986914">
                  <a:moveTo>
                    <a:pt x="1281303" y="604520"/>
                  </a:moveTo>
                  <a:lnTo>
                    <a:pt x="914400" y="604520"/>
                  </a:lnTo>
                  <a:lnTo>
                    <a:pt x="914400" y="1986026"/>
                  </a:lnTo>
                  <a:lnTo>
                    <a:pt x="1281303" y="1986026"/>
                  </a:lnTo>
                  <a:lnTo>
                    <a:pt x="1281303" y="604520"/>
                  </a:lnTo>
                  <a:close/>
                </a:path>
                <a:path w="3110229" h="1986914">
                  <a:moveTo>
                    <a:pt x="2195703" y="653046"/>
                  </a:moveTo>
                  <a:lnTo>
                    <a:pt x="1828800" y="653046"/>
                  </a:lnTo>
                  <a:lnTo>
                    <a:pt x="1828800" y="1985937"/>
                  </a:lnTo>
                  <a:lnTo>
                    <a:pt x="2195703" y="1985937"/>
                  </a:lnTo>
                  <a:lnTo>
                    <a:pt x="2195703" y="653046"/>
                  </a:lnTo>
                  <a:close/>
                </a:path>
                <a:path w="3110229" h="1986914">
                  <a:moveTo>
                    <a:pt x="3110103" y="1703247"/>
                  </a:moveTo>
                  <a:lnTo>
                    <a:pt x="2743200" y="1703247"/>
                  </a:lnTo>
                  <a:lnTo>
                    <a:pt x="2743200" y="1985848"/>
                  </a:lnTo>
                  <a:lnTo>
                    <a:pt x="3110103" y="1985848"/>
                  </a:lnTo>
                  <a:lnTo>
                    <a:pt x="3110103" y="1703247"/>
                  </a:lnTo>
                  <a:close/>
                </a:path>
              </a:pathLst>
            </a:custGeom>
            <a:solidFill>
              <a:srgbClr val="93C47D"/>
            </a:solidFill>
          </p:spPr>
          <p:txBody>
            <a:bodyPr wrap="square" lIns="0" tIns="0" rIns="0" bIns="0" rtlCol="0"/>
            <a:lstStyle/>
            <a:p>
              <a:endParaRPr dirty="0">
                <a:latin typeface="Corbel" panose="020B0503020204020204" pitchFamily="34" charset="0"/>
              </a:endParaRPr>
            </a:p>
          </p:txBody>
        </p:sp>
        <p:sp>
          <p:nvSpPr>
            <p:cNvPr id="7" name="object 7"/>
            <p:cNvSpPr/>
            <p:nvPr/>
          </p:nvSpPr>
          <p:spPr>
            <a:xfrm>
              <a:off x="2665800" y="3612277"/>
              <a:ext cx="3812540" cy="0"/>
            </a:xfrm>
            <a:custGeom>
              <a:avLst/>
              <a:gdLst/>
              <a:ahLst/>
              <a:cxnLst/>
              <a:rect l="l" t="t" r="r" b="b"/>
              <a:pathLst>
                <a:path w="3812540">
                  <a:moveTo>
                    <a:pt x="0" y="0"/>
                  </a:moveTo>
                  <a:lnTo>
                    <a:pt x="3812399" y="0"/>
                  </a:lnTo>
                </a:path>
              </a:pathLst>
            </a:custGeom>
            <a:ln w="19049">
              <a:solidFill>
                <a:srgbClr val="1A1A1A"/>
              </a:solidFill>
            </a:ln>
          </p:spPr>
          <p:txBody>
            <a:bodyPr wrap="square" lIns="0" tIns="0" rIns="0" bIns="0" rtlCol="0"/>
            <a:lstStyle/>
            <a:p>
              <a:endParaRPr dirty="0">
                <a:latin typeface="Corbel" panose="020B0503020204020204" pitchFamily="34" charset="0"/>
              </a:endParaRPr>
            </a:p>
          </p:txBody>
        </p:sp>
      </p:grpSp>
      <p:sp>
        <p:nvSpPr>
          <p:cNvPr id="8" name="object 8"/>
          <p:cNvSpPr txBox="1"/>
          <p:nvPr/>
        </p:nvSpPr>
        <p:spPr>
          <a:xfrm>
            <a:off x="384240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PNPP</a:t>
            </a:r>
            <a:endParaRPr sz="1600" dirty="0">
              <a:latin typeface="Corbel" panose="020B0503020204020204" pitchFamily="34" charset="0"/>
            </a:endParaRPr>
          </a:p>
        </p:txBody>
      </p:sp>
      <p:sp>
        <p:nvSpPr>
          <p:cNvPr id="9" name="object 9"/>
          <p:cNvSpPr txBox="1"/>
          <p:nvPr/>
        </p:nvSpPr>
        <p:spPr>
          <a:xfrm>
            <a:off x="475680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PPNP</a:t>
            </a:r>
            <a:endParaRPr sz="1600" dirty="0">
              <a:latin typeface="Corbel" panose="020B0503020204020204" pitchFamily="34" charset="0"/>
            </a:endParaRPr>
          </a:p>
        </p:txBody>
      </p:sp>
      <p:sp>
        <p:nvSpPr>
          <p:cNvPr id="10" name="object 10"/>
          <p:cNvSpPr txBox="1"/>
          <p:nvPr/>
        </p:nvSpPr>
        <p:spPr>
          <a:xfrm>
            <a:off x="5696818" y="3692353"/>
            <a:ext cx="555625" cy="269240"/>
          </a:xfrm>
          <a:prstGeom prst="rect">
            <a:avLst/>
          </a:prstGeom>
        </p:spPr>
        <p:txBody>
          <a:bodyPr vert="horz" wrap="square" lIns="0" tIns="12700" rIns="0" bIns="0" rtlCol="0">
            <a:spAutoFit/>
          </a:bodyPr>
          <a:lstStyle/>
          <a:p>
            <a:pPr marL="12700">
              <a:lnSpc>
                <a:spcPct val="100000"/>
              </a:lnSpc>
              <a:spcBef>
                <a:spcPts val="100"/>
              </a:spcBef>
            </a:pPr>
            <a:r>
              <a:rPr sz="1600" spc="-40" dirty="0">
                <a:latin typeface="Corbel" panose="020B0503020204020204" pitchFamily="34" charset="0"/>
              </a:rPr>
              <a:t>PPPN</a:t>
            </a:r>
            <a:endParaRPr sz="1600" dirty="0">
              <a:latin typeface="Corbel" panose="020B0503020204020204" pitchFamily="34" charset="0"/>
            </a:endParaRPr>
          </a:p>
        </p:txBody>
      </p:sp>
      <p:sp>
        <p:nvSpPr>
          <p:cNvPr id="11" name="object 11"/>
          <p:cNvSpPr txBox="1"/>
          <p:nvPr/>
        </p:nvSpPr>
        <p:spPr>
          <a:xfrm>
            <a:off x="4000687" y="1980233"/>
            <a:ext cx="238760" cy="228268"/>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orbel" panose="020B0503020204020204" pitchFamily="34" charset="0"/>
              </a:rPr>
              <a:t>62</a:t>
            </a:r>
            <a:endParaRPr sz="1400" dirty="0">
              <a:latin typeface="Corbel" panose="020B0503020204020204" pitchFamily="34" charset="0"/>
            </a:endParaRPr>
          </a:p>
        </p:txBody>
      </p:sp>
      <p:sp>
        <p:nvSpPr>
          <p:cNvPr id="12" name="object 12"/>
          <p:cNvSpPr txBox="1"/>
          <p:nvPr/>
        </p:nvSpPr>
        <p:spPr>
          <a:xfrm>
            <a:off x="4915087" y="2022981"/>
            <a:ext cx="238760" cy="228268"/>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orbel" panose="020B0503020204020204" pitchFamily="34" charset="0"/>
              </a:rPr>
              <a:t>60</a:t>
            </a:r>
            <a:endParaRPr sz="1400" dirty="0">
              <a:latin typeface="Corbel" panose="020B0503020204020204" pitchFamily="34" charset="0"/>
            </a:endParaRPr>
          </a:p>
        </p:txBody>
      </p:sp>
      <p:sp>
        <p:nvSpPr>
          <p:cNvPr id="13" name="object 13"/>
          <p:cNvSpPr txBox="1"/>
          <p:nvPr/>
        </p:nvSpPr>
        <p:spPr>
          <a:xfrm>
            <a:off x="5829488" y="3075006"/>
            <a:ext cx="238760" cy="228268"/>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orbel" panose="020B0503020204020204" pitchFamily="34" charset="0"/>
              </a:rPr>
              <a:t>12</a:t>
            </a:r>
            <a:endParaRPr sz="1400" dirty="0">
              <a:latin typeface="Corbel" panose="020B0503020204020204" pitchFamily="34" charset="0"/>
            </a:endParaRPr>
          </a:p>
        </p:txBody>
      </p:sp>
      <p:sp>
        <p:nvSpPr>
          <p:cNvPr id="14" name="object 14"/>
          <p:cNvSpPr txBox="1"/>
          <p:nvPr/>
        </p:nvSpPr>
        <p:spPr>
          <a:xfrm>
            <a:off x="1188720" y="4304783"/>
            <a:ext cx="6766559" cy="686085"/>
          </a:xfrm>
          <a:prstGeom prst="rect">
            <a:avLst/>
          </a:prstGeom>
          <a:solidFill>
            <a:srgbClr val="FFD966"/>
          </a:solidFill>
        </p:spPr>
        <p:txBody>
          <a:bodyPr vert="horz" wrap="square" lIns="0" tIns="100330" rIns="0" bIns="0" rtlCol="0">
            <a:spAutoFit/>
          </a:bodyPr>
          <a:lstStyle/>
          <a:p>
            <a:pPr marL="95250">
              <a:lnSpc>
                <a:spcPct val="100000"/>
              </a:lnSpc>
              <a:spcBef>
                <a:spcPts val="2280"/>
              </a:spcBef>
              <a:tabLst>
                <a:tab pos="469265" algn="l"/>
                <a:tab pos="469900" algn="l"/>
              </a:tabLst>
            </a:pPr>
            <a:r>
              <a:rPr lang="en-US" sz="1900" spc="-90" dirty="0">
                <a:latin typeface="Corbel" panose="020B0503020204020204" pitchFamily="34" charset="0"/>
              </a:rPr>
              <a:t>Recency</a:t>
            </a:r>
            <a:r>
              <a:rPr lang="en-US" sz="1900" spc="5" dirty="0">
                <a:latin typeface="Corbel" panose="020B0503020204020204" pitchFamily="34" charset="0"/>
              </a:rPr>
              <a:t> </a:t>
            </a:r>
            <a:r>
              <a:rPr lang="en-US" sz="1900" spc="-85" dirty="0">
                <a:latin typeface="Corbel" panose="020B0503020204020204" pitchFamily="34" charset="0"/>
              </a:rPr>
              <a:t>bias:</a:t>
            </a:r>
            <a:r>
              <a:rPr lang="en-US" sz="1900" spc="-40" dirty="0">
                <a:latin typeface="Corbel" panose="020B0503020204020204" pitchFamily="34" charset="0"/>
              </a:rPr>
              <a:t> </a:t>
            </a:r>
            <a:r>
              <a:rPr lang="en-US" sz="1900" spc="-10" dirty="0">
                <a:latin typeface="Corbel" panose="020B0503020204020204" pitchFamily="34" charset="0"/>
              </a:rPr>
              <a:t>examples</a:t>
            </a:r>
            <a:r>
              <a:rPr lang="en-US" sz="1900" spc="-30" dirty="0">
                <a:latin typeface="Corbel" panose="020B0503020204020204" pitchFamily="34" charset="0"/>
              </a:rPr>
              <a:t> </a:t>
            </a:r>
            <a:r>
              <a:rPr lang="en-US" sz="1900" spc="-20" dirty="0">
                <a:latin typeface="Corbel" panose="020B0503020204020204" pitchFamily="34" charset="0"/>
              </a:rPr>
              <a:t>near</a:t>
            </a:r>
            <a:r>
              <a:rPr lang="en-US" sz="1900" spc="-25" dirty="0">
                <a:latin typeface="Corbel" panose="020B0503020204020204" pitchFamily="34" charset="0"/>
              </a:rPr>
              <a:t> </a:t>
            </a:r>
            <a:r>
              <a:rPr lang="en-US" sz="1900" dirty="0">
                <a:latin typeface="Corbel" panose="020B0503020204020204" pitchFamily="34" charset="0"/>
              </a:rPr>
              <a:t>end</a:t>
            </a:r>
            <a:r>
              <a:rPr lang="en-US" sz="1900" spc="-30" dirty="0">
                <a:latin typeface="Corbel" panose="020B0503020204020204" pitchFamily="34" charset="0"/>
              </a:rPr>
              <a:t> </a:t>
            </a:r>
            <a:r>
              <a:rPr lang="en-US" sz="1900" dirty="0">
                <a:latin typeface="Corbel" panose="020B0503020204020204" pitchFamily="34" charset="0"/>
              </a:rPr>
              <a:t>of</a:t>
            </a:r>
            <a:r>
              <a:rPr lang="en-US" sz="1900" spc="-30" dirty="0">
                <a:latin typeface="Corbel" panose="020B0503020204020204" pitchFamily="34" charset="0"/>
              </a:rPr>
              <a:t> </a:t>
            </a:r>
            <a:r>
              <a:rPr lang="en-US" sz="1900" dirty="0">
                <a:latin typeface="Corbel" panose="020B0503020204020204" pitchFamily="34" charset="0"/>
              </a:rPr>
              <a:t>prompt</a:t>
            </a:r>
            <a:r>
              <a:rPr lang="en-US" sz="1900" spc="-30" dirty="0">
                <a:latin typeface="Corbel" panose="020B0503020204020204" pitchFamily="34" charset="0"/>
              </a:rPr>
              <a:t> </a:t>
            </a:r>
            <a:r>
              <a:rPr lang="en-US" sz="1900" dirty="0">
                <a:latin typeface="Corbel" panose="020B0503020204020204" pitchFamily="34" charset="0"/>
              </a:rPr>
              <a:t>dominate</a:t>
            </a:r>
            <a:r>
              <a:rPr lang="en-US" sz="1900" spc="-30" dirty="0">
                <a:latin typeface="Corbel" panose="020B0503020204020204" pitchFamily="34" charset="0"/>
              </a:rPr>
              <a:t> </a:t>
            </a:r>
            <a:r>
              <a:rPr lang="en-US" sz="1900" spc="-10" dirty="0">
                <a:latin typeface="Corbel" panose="020B0503020204020204" pitchFamily="34" charset="0"/>
              </a:rPr>
              <a:t>predictions</a:t>
            </a:r>
            <a:endParaRPr lang="en-US" sz="1900" dirty="0">
              <a:latin typeface="Corbel" panose="020B0503020204020204" pitchFamily="34" charset="0"/>
            </a:endParaRPr>
          </a:p>
          <a:p>
            <a:pPr marL="926465" lvl="1" indent="-374015">
              <a:lnSpc>
                <a:spcPct val="100000"/>
              </a:lnSpc>
              <a:buChar char="○"/>
              <a:tabLst>
                <a:tab pos="926465" algn="l"/>
                <a:tab pos="927100" algn="l"/>
              </a:tabLst>
            </a:pPr>
            <a:r>
              <a:rPr lang="en-US" sz="1900" dirty="0">
                <a:latin typeface="Corbel" panose="020B0503020204020204" pitchFamily="34" charset="0"/>
              </a:rPr>
              <a:t>Explains</a:t>
            </a:r>
            <a:r>
              <a:rPr lang="en-US" sz="1900" spc="-55" dirty="0">
                <a:latin typeface="Corbel" panose="020B0503020204020204" pitchFamily="34" charset="0"/>
              </a:rPr>
              <a:t> </a:t>
            </a:r>
            <a:r>
              <a:rPr lang="en-US" sz="1900" spc="-35" dirty="0">
                <a:latin typeface="Corbel" panose="020B0503020204020204" pitchFamily="34" charset="0"/>
              </a:rPr>
              <a:t>variance</a:t>
            </a:r>
            <a:r>
              <a:rPr lang="en-US" sz="1900" spc="-50" dirty="0">
                <a:latin typeface="Corbel" panose="020B0503020204020204" pitchFamily="34" charset="0"/>
              </a:rPr>
              <a:t> </a:t>
            </a:r>
            <a:r>
              <a:rPr lang="en-US" sz="1900" spc="-40" dirty="0">
                <a:latin typeface="Corbel" panose="020B0503020204020204" pitchFamily="34" charset="0"/>
              </a:rPr>
              <a:t>across</a:t>
            </a:r>
            <a:r>
              <a:rPr lang="en-US" sz="1900" spc="-70" dirty="0">
                <a:latin typeface="Corbel" panose="020B0503020204020204" pitchFamily="34" charset="0"/>
              </a:rPr>
              <a:t> </a:t>
            </a:r>
            <a:r>
              <a:rPr lang="en-US" sz="1900" dirty="0">
                <a:latin typeface="Corbel" panose="020B0503020204020204" pitchFamily="34" charset="0"/>
              </a:rPr>
              <a:t>example</a:t>
            </a:r>
            <a:r>
              <a:rPr lang="en-US" sz="1900" spc="-55" dirty="0">
                <a:latin typeface="Corbel" panose="020B0503020204020204" pitchFamily="34" charset="0"/>
              </a:rPr>
              <a:t> </a:t>
            </a:r>
            <a:r>
              <a:rPr lang="en-US" sz="1900" spc="-10" dirty="0">
                <a:latin typeface="Corbel" panose="020B0503020204020204" pitchFamily="34" charset="0"/>
              </a:rPr>
              <a:t>permutations</a:t>
            </a:r>
            <a:endParaRPr lang="en-US" sz="1900" dirty="0">
              <a:latin typeface="Corbel" panose="020B0503020204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70" dirty="0"/>
              <a:t>Common</a:t>
            </a:r>
            <a:r>
              <a:rPr spc="-80" dirty="0"/>
              <a:t> </a:t>
            </a:r>
            <a:r>
              <a:rPr spc="-65" dirty="0"/>
              <a:t>Token</a:t>
            </a:r>
            <a:r>
              <a:rPr spc="-75" dirty="0"/>
              <a:t> </a:t>
            </a:r>
            <a:r>
              <a:rPr spc="-45" dirty="0"/>
              <a:t>Bias</a:t>
            </a:r>
          </a:p>
        </p:txBody>
      </p:sp>
      <p:sp>
        <p:nvSpPr>
          <p:cNvPr id="3" name="Content Placeholder 2">
            <a:extLst>
              <a:ext uri="{FF2B5EF4-FFF2-40B4-BE49-F238E27FC236}">
                <a16:creationId xmlns:a16="http://schemas.microsoft.com/office/drawing/2014/main" id="{E3485394-E0B8-4456-834A-8FCEF17F8A26}"/>
              </a:ext>
            </a:extLst>
          </p:cNvPr>
          <p:cNvSpPr>
            <a:spLocks noGrp="1"/>
          </p:cNvSpPr>
          <p:nvPr>
            <p:ph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70" dirty="0"/>
              <a:t>Common</a:t>
            </a:r>
            <a:r>
              <a:rPr spc="-80" dirty="0"/>
              <a:t> </a:t>
            </a:r>
            <a:r>
              <a:rPr spc="-65" dirty="0"/>
              <a:t>Token</a:t>
            </a:r>
            <a:r>
              <a:rPr spc="-75" dirty="0"/>
              <a:t> </a:t>
            </a:r>
            <a:r>
              <a:rPr spc="-45" dirty="0"/>
              <a:t>Bias</a:t>
            </a:r>
          </a:p>
        </p:txBody>
      </p:sp>
      <p:sp>
        <p:nvSpPr>
          <p:cNvPr id="10" name="Content Placeholder 9">
            <a:extLst>
              <a:ext uri="{FF2B5EF4-FFF2-40B4-BE49-F238E27FC236}">
                <a16:creationId xmlns:a16="http://schemas.microsoft.com/office/drawing/2014/main" id="{C9234E21-1AC3-C35A-0CA1-3C2770AAD6BB}"/>
              </a:ext>
            </a:extLst>
          </p:cNvPr>
          <p:cNvSpPr>
            <a:spLocks noGrp="1"/>
          </p:cNvSpPr>
          <p:nvPr>
            <p:ph idx="1"/>
          </p:nvPr>
        </p:nvSpPr>
        <p:spPr/>
        <p:txBody>
          <a:bodyPr/>
          <a:lstStyle/>
          <a:p>
            <a:endParaRPr lang="en-US"/>
          </a:p>
        </p:txBody>
      </p:sp>
      <p:grpSp>
        <p:nvGrpSpPr>
          <p:cNvPr id="3" name="object 3"/>
          <p:cNvGrpSpPr/>
          <p:nvPr/>
        </p:nvGrpSpPr>
        <p:grpSpPr>
          <a:xfrm>
            <a:off x="1083343" y="900415"/>
            <a:ext cx="3980815" cy="495934"/>
            <a:chOff x="1083343" y="900415"/>
            <a:chExt cx="3980815" cy="495934"/>
          </a:xfrm>
        </p:grpSpPr>
        <p:sp>
          <p:nvSpPr>
            <p:cNvPr id="4" name="object 4"/>
            <p:cNvSpPr/>
            <p:nvPr/>
          </p:nvSpPr>
          <p:spPr>
            <a:xfrm>
              <a:off x="1088105" y="905177"/>
              <a:ext cx="3971290" cy="486409"/>
            </a:xfrm>
            <a:custGeom>
              <a:avLst/>
              <a:gdLst/>
              <a:ahLst/>
              <a:cxnLst/>
              <a:rect l="l" t="t" r="r" b="b"/>
              <a:pathLst>
                <a:path w="3971290" h="486409">
                  <a:moveTo>
                    <a:pt x="3889748" y="486299"/>
                  </a:moveTo>
                  <a:lnTo>
                    <a:pt x="81051" y="486299"/>
                  </a:lnTo>
                  <a:lnTo>
                    <a:pt x="49502" y="479930"/>
                  </a:lnTo>
                  <a:lnTo>
                    <a:pt x="23739" y="462560"/>
                  </a:lnTo>
                  <a:lnTo>
                    <a:pt x="6369" y="436797"/>
                  </a:lnTo>
                  <a:lnTo>
                    <a:pt x="0" y="405248"/>
                  </a:lnTo>
                  <a:lnTo>
                    <a:pt x="0" y="81051"/>
                  </a:lnTo>
                  <a:lnTo>
                    <a:pt x="6369" y="49502"/>
                  </a:lnTo>
                  <a:lnTo>
                    <a:pt x="23739" y="23739"/>
                  </a:lnTo>
                  <a:lnTo>
                    <a:pt x="49502" y="6369"/>
                  </a:lnTo>
                  <a:lnTo>
                    <a:pt x="81051" y="0"/>
                  </a:lnTo>
                  <a:lnTo>
                    <a:pt x="3889748" y="0"/>
                  </a:lnTo>
                  <a:lnTo>
                    <a:pt x="3934715" y="13617"/>
                  </a:lnTo>
                  <a:lnTo>
                    <a:pt x="3964630" y="50034"/>
                  </a:lnTo>
                  <a:lnTo>
                    <a:pt x="3970800" y="81051"/>
                  </a:lnTo>
                  <a:lnTo>
                    <a:pt x="3970800" y="405248"/>
                  </a:lnTo>
                  <a:lnTo>
                    <a:pt x="3964430" y="436797"/>
                  </a:lnTo>
                  <a:lnTo>
                    <a:pt x="3947060" y="462560"/>
                  </a:lnTo>
                  <a:lnTo>
                    <a:pt x="3921297" y="479930"/>
                  </a:lnTo>
                  <a:lnTo>
                    <a:pt x="3889748" y="486299"/>
                  </a:lnTo>
                  <a:close/>
                </a:path>
              </a:pathLst>
            </a:custGeom>
            <a:solidFill>
              <a:srgbClr val="D9D1E9"/>
            </a:solidFill>
          </p:spPr>
          <p:txBody>
            <a:bodyPr wrap="square" lIns="0" tIns="0" rIns="0" bIns="0" rtlCol="0"/>
            <a:lstStyle/>
            <a:p>
              <a:endParaRPr dirty="0">
                <a:latin typeface="Corbel" panose="020B0503020204020204" pitchFamily="34" charset="0"/>
              </a:endParaRPr>
            </a:p>
          </p:txBody>
        </p:sp>
        <p:sp>
          <p:nvSpPr>
            <p:cNvPr id="5" name="object 5"/>
            <p:cNvSpPr/>
            <p:nvPr/>
          </p:nvSpPr>
          <p:spPr>
            <a:xfrm>
              <a:off x="1088105" y="905177"/>
              <a:ext cx="3971290" cy="486409"/>
            </a:xfrm>
            <a:custGeom>
              <a:avLst/>
              <a:gdLst/>
              <a:ahLst/>
              <a:cxnLst/>
              <a:rect l="l" t="t" r="r" b="b"/>
              <a:pathLst>
                <a:path w="3971290" h="486409">
                  <a:moveTo>
                    <a:pt x="0" y="81051"/>
                  </a:moveTo>
                  <a:lnTo>
                    <a:pt x="6369" y="49502"/>
                  </a:lnTo>
                  <a:lnTo>
                    <a:pt x="23739" y="23739"/>
                  </a:lnTo>
                  <a:lnTo>
                    <a:pt x="49502" y="6369"/>
                  </a:lnTo>
                  <a:lnTo>
                    <a:pt x="81051" y="0"/>
                  </a:lnTo>
                  <a:lnTo>
                    <a:pt x="3889748" y="0"/>
                  </a:lnTo>
                  <a:lnTo>
                    <a:pt x="3934715" y="13617"/>
                  </a:lnTo>
                  <a:lnTo>
                    <a:pt x="3964630" y="50034"/>
                  </a:lnTo>
                  <a:lnTo>
                    <a:pt x="3970800" y="81051"/>
                  </a:lnTo>
                  <a:lnTo>
                    <a:pt x="3970800" y="405248"/>
                  </a:lnTo>
                  <a:lnTo>
                    <a:pt x="3964430" y="436797"/>
                  </a:lnTo>
                  <a:lnTo>
                    <a:pt x="3947060" y="462560"/>
                  </a:lnTo>
                  <a:lnTo>
                    <a:pt x="3921297" y="479930"/>
                  </a:lnTo>
                  <a:lnTo>
                    <a:pt x="3889748" y="486299"/>
                  </a:lnTo>
                  <a:lnTo>
                    <a:pt x="81051" y="486299"/>
                  </a:lnTo>
                  <a:lnTo>
                    <a:pt x="49502" y="479930"/>
                  </a:lnTo>
                  <a:lnTo>
                    <a:pt x="23739" y="462560"/>
                  </a:lnTo>
                  <a:lnTo>
                    <a:pt x="6369" y="436797"/>
                  </a:lnTo>
                  <a:lnTo>
                    <a:pt x="0" y="405248"/>
                  </a:lnTo>
                  <a:lnTo>
                    <a:pt x="0" y="81051"/>
                  </a:lnTo>
                  <a:close/>
                </a:path>
              </a:pathLst>
            </a:custGeom>
            <a:ln w="9524">
              <a:solidFill>
                <a:srgbClr val="000000"/>
              </a:solidFill>
            </a:ln>
          </p:spPr>
          <p:txBody>
            <a:bodyPr wrap="square" lIns="0" tIns="0" rIns="0" bIns="0" rtlCol="0"/>
            <a:lstStyle/>
            <a:p>
              <a:endParaRPr dirty="0">
                <a:latin typeface="Corbel" panose="020B0503020204020204" pitchFamily="34" charset="0"/>
              </a:endParaRPr>
            </a:p>
          </p:txBody>
        </p:sp>
      </p:grpSp>
      <p:sp>
        <p:nvSpPr>
          <p:cNvPr id="6" name="object 6"/>
          <p:cNvSpPr txBox="1"/>
          <p:nvPr/>
        </p:nvSpPr>
        <p:spPr>
          <a:xfrm>
            <a:off x="1978939" y="947731"/>
            <a:ext cx="2190115" cy="375920"/>
          </a:xfrm>
          <a:prstGeom prst="rect">
            <a:avLst/>
          </a:prstGeom>
        </p:spPr>
        <p:txBody>
          <a:bodyPr vert="horz" wrap="square" lIns="0" tIns="12700" rIns="0" bIns="0" rtlCol="0">
            <a:spAutoFit/>
          </a:bodyPr>
          <a:lstStyle/>
          <a:p>
            <a:pPr marL="12700">
              <a:lnSpc>
                <a:spcPct val="100000"/>
              </a:lnSpc>
              <a:spcBef>
                <a:spcPts val="100"/>
              </a:spcBef>
            </a:pPr>
            <a:r>
              <a:rPr sz="2300" spc="-20" dirty="0">
                <a:latin typeface="Corbel" panose="020B0503020204020204" pitchFamily="34" charset="0"/>
              </a:rPr>
              <a:t>Language</a:t>
            </a:r>
            <a:r>
              <a:rPr sz="2300" spc="-105" dirty="0">
                <a:latin typeface="Corbel" panose="020B0503020204020204" pitchFamily="34" charset="0"/>
              </a:rPr>
              <a:t> </a:t>
            </a:r>
            <a:r>
              <a:rPr sz="2300" spc="-10" dirty="0">
                <a:latin typeface="Corbel" panose="020B0503020204020204" pitchFamily="34" charset="0"/>
              </a:rPr>
              <a:t>Model</a:t>
            </a:r>
            <a:endParaRPr sz="2300" dirty="0">
              <a:latin typeface="Corbel" panose="020B0503020204020204" pitchFamily="34" charset="0"/>
            </a:endParaRPr>
          </a:p>
        </p:txBody>
      </p:sp>
      <p:sp>
        <p:nvSpPr>
          <p:cNvPr id="7" name="object 7"/>
          <p:cNvSpPr txBox="1"/>
          <p:nvPr/>
        </p:nvSpPr>
        <p:spPr>
          <a:xfrm>
            <a:off x="1088180" y="1821434"/>
            <a:ext cx="3971290" cy="769891"/>
          </a:xfrm>
          <a:prstGeom prst="rect">
            <a:avLst/>
          </a:prstGeom>
          <a:solidFill>
            <a:srgbClr val="F3F3F3"/>
          </a:solidFill>
          <a:ln w="9524">
            <a:solidFill>
              <a:srgbClr val="666666"/>
            </a:solidFill>
          </a:ln>
        </p:spPr>
        <p:txBody>
          <a:bodyPr vert="horz" wrap="square" lIns="0" tIns="30480" rIns="0" bIns="0" rtlCol="0">
            <a:spAutoFit/>
          </a:bodyPr>
          <a:lstStyle/>
          <a:p>
            <a:pPr marL="85725">
              <a:lnSpc>
                <a:spcPct val="100000"/>
              </a:lnSpc>
              <a:spcBef>
                <a:spcPts val="240"/>
              </a:spcBef>
            </a:pPr>
            <a:r>
              <a:rPr sz="1500" spc="75" dirty="0">
                <a:solidFill>
                  <a:srgbClr val="1A1A1A"/>
                </a:solidFill>
                <a:latin typeface="Corbel" panose="020B0503020204020204" pitchFamily="34" charset="0"/>
              </a:rPr>
              <a:t>What</a:t>
            </a:r>
            <a:r>
              <a:rPr sz="1500" spc="10" dirty="0">
                <a:solidFill>
                  <a:srgbClr val="1A1A1A"/>
                </a:solidFill>
                <a:latin typeface="Corbel" panose="020B0503020204020204" pitchFamily="34" charset="0"/>
              </a:rPr>
              <a:t> </a:t>
            </a:r>
            <a:r>
              <a:rPr sz="1500" dirty="0">
                <a:solidFill>
                  <a:srgbClr val="1A1A1A"/>
                </a:solidFill>
                <a:latin typeface="Corbel" panose="020B0503020204020204" pitchFamily="34" charset="0"/>
              </a:rPr>
              <a:t>topic</a:t>
            </a:r>
            <a:r>
              <a:rPr sz="1500" spc="15" dirty="0">
                <a:solidFill>
                  <a:srgbClr val="1A1A1A"/>
                </a:solidFill>
                <a:latin typeface="Corbel" panose="020B0503020204020204" pitchFamily="34" charset="0"/>
              </a:rPr>
              <a:t> </a:t>
            </a:r>
            <a:r>
              <a:rPr sz="1500" dirty="0">
                <a:solidFill>
                  <a:srgbClr val="1A1A1A"/>
                </a:solidFill>
                <a:latin typeface="Corbel" panose="020B0503020204020204" pitchFamily="34" charset="0"/>
              </a:rPr>
              <a:t>is</a:t>
            </a:r>
            <a:r>
              <a:rPr sz="1500" spc="10" dirty="0">
                <a:solidFill>
                  <a:srgbClr val="1A1A1A"/>
                </a:solidFill>
                <a:latin typeface="Corbel" panose="020B0503020204020204" pitchFamily="34" charset="0"/>
              </a:rPr>
              <a:t> </a:t>
            </a:r>
            <a:r>
              <a:rPr sz="1500" dirty="0">
                <a:solidFill>
                  <a:srgbClr val="1A1A1A"/>
                </a:solidFill>
                <a:latin typeface="Corbel" panose="020B0503020204020204" pitchFamily="34" charset="0"/>
              </a:rPr>
              <a:t>the</a:t>
            </a:r>
            <a:r>
              <a:rPr sz="1500" spc="15" dirty="0">
                <a:solidFill>
                  <a:srgbClr val="1A1A1A"/>
                </a:solidFill>
                <a:latin typeface="Corbel" panose="020B0503020204020204" pitchFamily="34" charset="0"/>
              </a:rPr>
              <a:t> </a:t>
            </a:r>
            <a:r>
              <a:rPr sz="1500" spc="50" dirty="0">
                <a:solidFill>
                  <a:srgbClr val="1A1A1A"/>
                </a:solidFill>
                <a:latin typeface="Corbel" panose="020B0503020204020204" pitchFamily="34" charset="0"/>
              </a:rPr>
              <a:t>following</a:t>
            </a:r>
            <a:r>
              <a:rPr sz="1500" spc="10" dirty="0">
                <a:solidFill>
                  <a:srgbClr val="1A1A1A"/>
                </a:solidFill>
                <a:latin typeface="Corbel" panose="020B0503020204020204" pitchFamily="34" charset="0"/>
              </a:rPr>
              <a:t> </a:t>
            </a:r>
            <a:r>
              <a:rPr sz="1500" dirty="0">
                <a:solidFill>
                  <a:srgbClr val="1A1A1A"/>
                </a:solidFill>
                <a:latin typeface="Corbel" panose="020B0503020204020204" pitchFamily="34" charset="0"/>
              </a:rPr>
              <a:t>text</a:t>
            </a:r>
            <a:r>
              <a:rPr sz="1500" spc="15" dirty="0">
                <a:solidFill>
                  <a:srgbClr val="1A1A1A"/>
                </a:solidFill>
                <a:latin typeface="Corbel" panose="020B0503020204020204" pitchFamily="34" charset="0"/>
              </a:rPr>
              <a:t> </a:t>
            </a:r>
            <a:r>
              <a:rPr sz="1500" spc="-10" dirty="0">
                <a:solidFill>
                  <a:srgbClr val="1A1A1A"/>
                </a:solidFill>
                <a:latin typeface="Corbel" panose="020B0503020204020204" pitchFamily="34" charset="0"/>
              </a:rPr>
              <a:t>about?</a:t>
            </a:r>
            <a:endParaRPr sz="1500" dirty="0">
              <a:latin typeface="Corbel" panose="020B0503020204020204" pitchFamily="34" charset="0"/>
            </a:endParaRPr>
          </a:p>
          <a:p>
            <a:pPr marL="85725" marR="181610">
              <a:lnSpc>
                <a:spcPct val="114700"/>
              </a:lnSpc>
            </a:pPr>
            <a:r>
              <a:rPr sz="1500" dirty="0">
                <a:solidFill>
                  <a:srgbClr val="1A1A1A"/>
                </a:solidFill>
                <a:latin typeface="Corbel" panose="020B0503020204020204" pitchFamily="34" charset="0"/>
              </a:rPr>
              <a:t>The</a:t>
            </a:r>
            <a:r>
              <a:rPr sz="1500" spc="-25" dirty="0">
                <a:solidFill>
                  <a:srgbClr val="1A1A1A"/>
                </a:solidFill>
                <a:latin typeface="Corbel" panose="020B0503020204020204" pitchFamily="34" charset="0"/>
              </a:rPr>
              <a:t> </a:t>
            </a:r>
            <a:r>
              <a:rPr sz="1500" dirty="0">
                <a:solidFill>
                  <a:srgbClr val="1A1A1A"/>
                </a:solidFill>
                <a:latin typeface="Corbel" panose="020B0503020204020204" pitchFamily="34" charset="0"/>
              </a:rPr>
              <a:t>Model</a:t>
            </a:r>
            <a:r>
              <a:rPr sz="1500" spc="-20" dirty="0">
                <a:solidFill>
                  <a:srgbClr val="1A1A1A"/>
                </a:solidFill>
                <a:latin typeface="Corbel" panose="020B0503020204020204" pitchFamily="34" charset="0"/>
              </a:rPr>
              <a:t> </a:t>
            </a:r>
            <a:r>
              <a:rPr sz="1500" dirty="0">
                <a:solidFill>
                  <a:srgbClr val="1A1A1A"/>
                </a:solidFill>
                <a:latin typeface="Corbel" panose="020B0503020204020204" pitchFamily="34" charset="0"/>
              </a:rPr>
              <a:t>T</a:t>
            </a:r>
            <a:r>
              <a:rPr sz="1500" spc="-25" dirty="0">
                <a:solidFill>
                  <a:srgbClr val="1A1A1A"/>
                </a:solidFill>
                <a:latin typeface="Corbel" panose="020B0503020204020204" pitchFamily="34" charset="0"/>
              </a:rPr>
              <a:t> </a:t>
            </a:r>
            <a:r>
              <a:rPr sz="1500" dirty="0">
                <a:solidFill>
                  <a:srgbClr val="1A1A1A"/>
                </a:solidFill>
                <a:latin typeface="Corbel" panose="020B0503020204020204" pitchFamily="34" charset="0"/>
              </a:rPr>
              <a:t>was</a:t>
            </a:r>
            <a:r>
              <a:rPr sz="1500" spc="-20" dirty="0">
                <a:solidFill>
                  <a:srgbClr val="1A1A1A"/>
                </a:solidFill>
                <a:latin typeface="Corbel" panose="020B0503020204020204" pitchFamily="34" charset="0"/>
              </a:rPr>
              <a:t> </a:t>
            </a:r>
            <a:r>
              <a:rPr sz="1500" dirty="0">
                <a:solidFill>
                  <a:srgbClr val="1A1A1A"/>
                </a:solidFill>
                <a:latin typeface="Corbel" panose="020B0503020204020204" pitchFamily="34" charset="0"/>
              </a:rPr>
              <a:t>released</a:t>
            </a:r>
            <a:r>
              <a:rPr sz="1500" spc="-25" dirty="0">
                <a:solidFill>
                  <a:srgbClr val="1A1A1A"/>
                </a:solidFill>
                <a:latin typeface="Corbel" panose="020B0503020204020204" pitchFamily="34" charset="0"/>
              </a:rPr>
              <a:t> </a:t>
            </a:r>
            <a:r>
              <a:rPr sz="1500" dirty="0">
                <a:solidFill>
                  <a:srgbClr val="1A1A1A"/>
                </a:solidFill>
                <a:latin typeface="Corbel" panose="020B0503020204020204" pitchFamily="34" charset="0"/>
              </a:rPr>
              <a:t>by</a:t>
            </a:r>
            <a:r>
              <a:rPr sz="1500" spc="-20" dirty="0">
                <a:solidFill>
                  <a:srgbClr val="1A1A1A"/>
                </a:solidFill>
                <a:latin typeface="Corbel" panose="020B0503020204020204" pitchFamily="34" charset="0"/>
              </a:rPr>
              <a:t> </a:t>
            </a:r>
            <a:r>
              <a:rPr sz="1500" spc="-10" dirty="0">
                <a:solidFill>
                  <a:srgbClr val="1A1A1A"/>
                </a:solidFill>
                <a:latin typeface="Corbel" panose="020B0503020204020204" pitchFamily="34" charset="0"/>
              </a:rPr>
              <a:t>Ford</a:t>
            </a:r>
            <a:r>
              <a:rPr sz="1500" spc="-20" dirty="0">
                <a:solidFill>
                  <a:srgbClr val="1A1A1A"/>
                </a:solidFill>
                <a:latin typeface="Corbel" panose="020B0503020204020204" pitchFamily="34" charset="0"/>
              </a:rPr>
              <a:t> </a:t>
            </a:r>
            <a:r>
              <a:rPr sz="1500" dirty="0">
                <a:solidFill>
                  <a:srgbClr val="1A1A1A"/>
                </a:solidFill>
                <a:latin typeface="Corbel" panose="020B0503020204020204" pitchFamily="34" charset="0"/>
              </a:rPr>
              <a:t>in</a:t>
            </a:r>
            <a:r>
              <a:rPr sz="1500" spc="-25" dirty="0">
                <a:solidFill>
                  <a:srgbClr val="1A1A1A"/>
                </a:solidFill>
                <a:latin typeface="Corbel" panose="020B0503020204020204" pitchFamily="34" charset="0"/>
              </a:rPr>
              <a:t> </a:t>
            </a:r>
            <a:r>
              <a:rPr sz="1500" spc="-10" dirty="0">
                <a:solidFill>
                  <a:srgbClr val="1A1A1A"/>
                </a:solidFill>
                <a:latin typeface="Corbel" panose="020B0503020204020204" pitchFamily="34" charset="0"/>
              </a:rPr>
              <a:t>1908. Answer:</a:t>
            </a:r>
            <a:endParaRPr sz="1500" dirty="0">
              <a:latin typeface="Corbel" panose="020B0503020204020204" pitchFamily="34" charset="0"/>
            </a:endParaRPr>
          </a:p>
        </p:txBody>
      </p:sp>
      <p:pic>
        <p:nvPicPr>
          <p:cNvPr id="8" name="object 8"/>
          <p:cNvPicPr/>
          <p:nvPr/>
        </p:nvPicPr>
        <p:blipFill>
          <a:blip r:embed="rId2" cstate="print"/>
          <a:stretch>
            <a:fillRect/>
          </a:stretch>
        </p:blipFill>
        <p:spPr>
          <a:xfrm>
            <a:off x="3012020" y="1418964"/>
            <a:ext cx="122971" cy="396713"/>
          </a:xfrm>
          <a:prstGeom prst="rect">
            <a:avLst/>
          </a:prstGeom>
        </p:spPr>
      </p:pic>
      <p:sp>
        <p:nvSpPr>
          <p:cNvPr id="9" name="object 9"/>
          <p:cNvSpPr txBox="1"/>
          <p:nvPr/>
        </p:nvSpPr>
        <p:spPr>
          <a:xfrm>
            <a:off x="370746" y="2108413"/>
            <a:ext cx="645160" cy="243656"/>
          </a:xfrm>
          <a:prstGeom prst="rect">
            <a:avLst/>
          </a:prstGeom>
        </p:spPr>
        <p:txBody>
          <a:bodyPr vert="horz" wrap="square" lIns="0" tIns="12700" rIns="0" bIns="0" rtlCol="0">
            <a:spAutoFit/>
          </a:bodyPr>
          <a:lstStyle/>
          <a:p>
            <a:pPr marL="12700">
              <a:lnSpc>
                <a:spcPct val="100000"/>
              </a:lnSpc>
              <a:spcBef>
                <a:spcPts val="100"/>
              </a:spcBef>
            </a:pPr>
            <a:r>
              <a:rPr sz="1500" spc="-10" dirty="0">
                <a:latin typeface="Corbel" panose="020B0503020204020204" pitchFamily="34" charset="0"/>
              </a:rPr>
              <a:t>Prompt</a:t>
            </a:r>
            <a:endParaRPr sz="1500" dirty="0">
              <a:latin typeface="Corbel" panose="020B0503020204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70" dirty="0"/>
              <a:t>Common</a:t>
            </a:r>
            <a:r>
              <a:rPr spc="-80" dirty="0"/>
              <a:t> </a:t>
            </a:r>
            <a:r>
              <a:rPr spc="-65" dirty="0"/>
              <a:t>Token</a:t>
            </a:r>
            <a:r>
              <a:rPr spc="-75" dirty="0"/>
              <a:t> </a:t>
            </a:r>
            <a:r>
              <a:rPr spc="-45" dirty="0"/>
              <a:t>Bias</a:t>
            </a:r>
          </a:p>
        </p:txBody>
      </p:sp>
      <p:pic>
        <p:nvPicPr>
          <p:cNvPr id="19" name="Content Placeholder 18" descr="Table&#10;&#10;Description automatically generated">
            <a:extLst>
              <a:ext uri="{FF2B5EF4-FFF2-40B4-BE49-F238E27FC236}">
                <a16:creationId xmlns:a16="http://schemas.microsoft.com/office/drawing/2014/main" id="{23AA0B81-15CA-6761-3159-DE27B5AD31EB}"/>
              </a:ext>
            </a:extLst>
          </p:cNvPr>
          <p:cNvPicPr>
            <a:picLocks noGrp="1" noChangeAspect="1"/>
          </p:cNvPicPr>
          <p:nvPr>
            <p:ph idx="1"/>
          </p:nvPr>
        </p:nvPicPr>
        <p:blipFill>
          <a:blip r:embed="rId2"/>
          <a:stretch>
            <a:fillRect/>
          </a:stretch>
        </p:blipFill>
        <p:spPr>
          <a:xfrm>
            <a:off x="4626143" y="2881431"/>
            <a:ext cx="4400778" cy="870484"/>
          </a:xfrm>
        </p:spPr>
      </p:pic>
      <p:grpSp>
        <p:nvGrpSpPr>
          <p:cNvPr id="3" name="object 3"/>
          <p:cNvGrpSpPr/>
          <p:nvPr/>
        </p:nvGrpSpPr>
        <p:grpSpPr>
          <a:xfrm>
            <a:off x="1083343" y="900415"/>
            <a:ext cx="3980815" cy="495934"/>
            <a:chOff x="1083343" y="900415"/>
            <a:chExt cx="3980815" cy="495934"/>
          </a:xfrm>
        </p:grpSpPr>
        <p:sp>
          <p:nvSpPr>
            <p:cNvPr id="4" name="object 4"/>
            <p:cNvSpPr/>
            <p:nvPr/>
          </p:nvSpPr>
          <p:spPr>
            <a:xfrm>
              <a:off x="1088105" y="905177"/>
              <a:ext cx="3971290" cy="486409"/>
            </a:xfrm>
            <a:custGeom>
              <a:avLst/>
              <a:gdLst/>
              <a:ahLst/>
              <a:cxnLst/>
              <a:rect l="l" t="t" r="r" b="b"/>
              <a:pathLst>
                <a:path w="3971290" h="486409">
                  <a:moveTo>
                    <a:pt x="3889748" y="486299"/>
                  </a:moveTo>
                  <a:lnTo>
                    <a:pt x="81051" y="486299"/>
                  </a:lnTo>
                  <a:lnTo>
                    <a:pt x="49502" y="479930"/>
                  </a:lnTo>
                  <a:lnTo>
                    <a:pt x="23739" y="462560"/>
                  </a:lnTo>
                  <a:lnTo>
                    <a:pt x="6369" y="436797"/>
                  </a:lnTo>
                  <a:lnTo>
                    <a:pt x="0" y="405248"/>
                  </a:lnTo>
                  <a:lnTo>
                    <a:pt x="0" y="81051"/>
                  </a:lnTo>
                  <a:lnTo>
                    <a:pt x="6369" y="49502"/>
                  </a:lnTo>
                  <a:lnTo>
                    <a:pt x="23739" y="23739"/>
                  </a:lnTo>
                  <a:lnTo>
                    <a:pt x="49502" y="6369"/>
                  </a:lnTo>
                  <a:lnTo>
                    <a:pt x="81051" y="0"/>
                  </a:lnTo>
                  <a:lnTo>
                    <a:pt x="3889748" y="0"/>
                  </a:lnTo>
                  <a:lnTo>
                    <a:pt x="3934715" y="13617"/>
                  </a:lnTo>
                  <a:lnTo>
                    <a:pt x="3964630" y="50034"/>
                  </a:lnTo>
                  <a:lnTo>
                    <a:pt x="3970800" y="81051"/>
                  </a:lnTo>
                  <a:lnTo>
                    <a:pt x="3970800" y="405248"/>
                  </a:lnTo>
                  <a:lnTo>
                    <a:pt x="3964430" y="436797"/>
                  </a:lnTo>
                  <a:lnTo>
                    <a:pt x="3947060" y="462560"/>
                  </a:lnTo>
                  <a:lnTo>
                    <a:pt x="3921297" y="479930"/>
                  </a:lnTo>
                  <a:lnTo>
                    <a:pt x="3889748" y="486299"/>
                  </a:lnTo>
                  <a:close/>
                </a:path>
              </a:pathLst>
            </a:custGeom>
            <a:solidFill>
              <a:srgbClr val="D9D1E9"/>
            </a:solidFill>
          </p:spPr>
          <p:txBody>
            <a:bodyPr wrap="square" lIns="0" tIns="0" rIns="0" bIns="0" rtlCol="0"/>
            <a:lstStyle/>
            <a:p>
              <a:endParaRPr dirty="0">
                <a:latin typeface="Corbel" panose="020B0503020204020204" pitchFamily="34" charset="0"/>
              </a:endParaRPr>
            </a:p>
          </p:txBody>
        </p:sp>
        <p:sp>
          <p:nvSpPr>
            <p:cNvPr id="5" name="object 5"/>
            <p:cNvSpPr/>
            <p:nvPr/>
          </p:nvSpPr>
          <p:spPr>
            <a:xfrm>
              <a:off x="1088105" y="905177"/>
              <a:ext cx="3971290" cy="486409"/>
            </a:xfrm>
            <a:custGeom>
              <a:avLst/>
              <a:gdLst/>
              <a:ahLst/>
              <a:cxnLst/>
              <a:rect l="l" t="t" r="r" b="b"/>
              <a:pathLst>
                <a:path w="3971290" h="486409">
                  <a:moveTo>
                    <a:pt x="0" y="81051"/>
                  </a:moveTo>
                  <a:lnTo>
                    <a:pt x="6369" y="49502"/>
                  </a:lnTo>
                  <a:lnTo>
                    <a:pt x="23739" y="23739"/>
                  </a:lnTo>
                  <a:lnTo>
                    <a:pt x="49502" y="6369"/>
                  </a:lnTo>
                  <a:lnTo>
                    <a:pt x="81051" y="0"/>
                  </a:lnTo>
                  <a:lnTo>
                    <a:pt x="3889748" y="0"/>
                  </a:lnTo>
                  <a:lnTo>
                    <a:pt x="3934715" y="13617"/>
                  </a:lnTo>
                  <a:lnTo>
                    <a:pt x="3964630" y="50034"/>
                  </a:lnTo>
                  <a:lnTo>
                    <a:pt x="3970800" y="81051"/>
                  </a:lnTo>
                  <a:lnTo>
                    <a:pt x="3970800" y="405248"/>
                  </a:lnTo>
                  <a:lnTo>
                    <a:pt x="3964430" y="436797"/>
                  </a:lnTo>
                  <a:lnTo>
                    <a:pt x="3947060" y="462560"/>
                  </a:lnTo>
                  <a:lnTo>
                    <a:pt x="3921297" y="479930"/>
                  </a:lnTo>
                  <a:lnTo>
                    <a:pt x="3889748" y="486299"/>
                  </a:lnTo>
                  <a:lnTo>
                    <a:pt x="81051" y="486299"/>
                  </a:lnTo>
                  <a:lnTo>
                    <a:pt x="49502" y="479930"/>
                  </a:lnTo>
                  <a:lnTo>
                    <a:pt x="23739" y="462560"/>
                  </a:lnTo>
                  <a:lnTo>
                    <a:pt x="6369" y="436797"/>
                  </a:lnTo>
                  <a:lnTo>
                    <a:pt x="0" y="405248"/>
                  </a:lnTo>
                  <a:lnTo>
                    <a:pt x="0" y="81051"/>
                  </a:lnTo>
                  <a:close/>
                </a:path>
              </a:pathLst>
            </a:custGeom>
            <a:ln w="9524">
              <a:solidFill>
                <a:srgbClr val="000000"/>
              </a:solidFill>
            </a:ln>
          </p:spPr>
          <p:txBody>
            <a:bodyPr wrap="square" lIns="0" tIns="0" rIns="0" bIns="0" rtlCol="0"/>
            <a:lstStyle/>
            <a:p>
              <a:endParaRPr dirty="0">
                <a:latin typeface="Corbel" panose="020B0503020204020204" pitchFamily="34" charset="0"/>
              </a:endParaRPr>
            </a:p>
          </p:txBody>
        </p:sp>
      </p:grpSp>
      <p:sp>
        <p:nvSpPr>
          <p:cNvPr id="6" name="object 6"/>
          <p:cNvSpPr txBox="1"/>
          <p:nvPr/>
        </p:nvSpPr>
        <p:spPr>
          <a:xfrm>
            <a:off x="1978939" y="947731"/>
            <a:ext cx="2190115" cy="375920"/>
          </a:xfrm>
          <a:prstGeom prst="rect">
            <a:avLst/>
          </a:prstGeom>
        </p:spPr>
        <p:txBody>
          <a:bodyPr vert="horz" wrap="square" lIns="0" tIns="12700" rIns="0" bIns="0" rtlCol="0">
            <a:spAutoFit/>
          </a:bodyPr>
          <a:lstStyle/>
          <a:p>
            <a:pPr marL="12700">
              <a:lnSpc>
                <a:spcPct val="100000"/>
              </a:lnSpc>
              <a:spcBef>
                <a:spcPts val="100"/>
              </a:spcBef>
            </a:pPr>
            <a:r>
              <a:rPr sz="2300" spc="-20" dirty="0">
                <a:latin typeface="Corbel" panose="020B0503020204020204" pitchFamily="34" charset="0"/>
              </a:rPr>
              <a:t>Language</a:t>
            </a:r>
            <a:r>
              <a:rPr sz="2300" spc="-105" dirty="0">
                <a:latin typeface="Corbel" panose="020B0503020204020204" pitchFamily="34" charset="0"/>
              </a:rPr>
              <a:t> </a:t>
            </a:r>
            <a:r>
              <a:rPr sz="2300" spc="-10" dirty="0">
                <a:latin typeface="Corbel" panose="020B0503020204020204" pitchFamily="34" charset="0"/>
              </a:rPr>
              <a:t>Model</a:t>
            </a:r>
            <a:endParaRPr sz="2300" dirty="0">
              <a:latin typeface="Corbel" panose="020B0503020204020204" pitchFamily="34" charset="0"/>
            </a:endParaRPr>
          </a:p>
        </p:txBody>
      </p:sp>
      <p:sp>
        <p:nvSpPr>
          <p:cNvPr id="7" name="object 7"/>
          <p:cNvSpPr txBox="1"/>
          <p:nvPr/>
        </p:nvSpPr>
        <p:spPr>
          <a:xfrm>
            <a:off x="6219472" y="621276"/>
            <a:ext cx="607060"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Trebuchet MS"/>
                <a:cs typeface="Trebuchet MS"/>
              </a:rPr>
              <a:t>Token</a:t>
            </a:r>
            <a:endParaRPr sz="1600" dirty="0">
              <a:latin typeface="Trebuchet MS"/>
              <a:cs typeface="Trebuchet MS"/>
            </a:endParaRPr>
          </a:p>
        </p:txBody>
      </p:sp>
      <p:sp>
        <p:nvSpPr>
          <p:cNvPr id="8" name="object 8"/>
          <p:cNvSpPr/>
          <p:nvPr/>
        </p:nvSpPr>
        <p:spPr>
          <a:xfrm>
            <a:off x="5681396" y="951305"/>
            <a:ext cx="1671320" cy="1721485"/>
          </a:xfrm>
          <a:custGeom>
            <a:avLst/>
            <a:gdLst/>
            <a:ahLst/>
            <a:cxnLst/>
            <a:rect l="l" t="t" r="r" b="b"/>
            <a:pathLst>
              <a:path w="1671320" h="1721485">
                <a:moveTo>
                  <a:pt x="1671002" y="1376387"/>
                </a:moveTo>
                <a:lnTo>
                  <a:pt x="0" y="1376387"/>
                </a:lnTo>
                <a:lnTo>
                  <a:pt x="0" y="1721383"/>
                </a:lnTo>
                <a:lnTo>
                  <a:pt x="1671002" y="1721383"/>
                </a:lnTo>
                <a:lnTo>
                  <a:pt x="1671002" y="1376387"/>
                </a:lnTo>
                <a:close/>
              </a:path>
              <a:path w="1671320" h="1721485">
                <a:moveTo>
                  <a:pt x="1671002" y="0"/>
                </a:moveTo>
                <a:lnTo>
                  <a:pt x="0" y="0"/>
                </a:lnTo>
                <a:lnTo>
                  <a:pt x="0" y="342595"/>
                </a:lnTo>
                <a:lnTo>
                  <a:pt x="0" y="345008"/>
                </a:lnTo>
                <a:lnTo>
                  <a:pt x="0" y="1372768"/>
                </a:lnTo>
                <a:lnTo>
                  <a:pt x="1671002" y="1372768"/>
                </a:lnTo>
                <a:lnTo>
                  <a:pt x="1671002" y="342595"/>
                </a:lnTo>
                <a:lnTo>
                  <a:pt x="1671002" y="0"/>
                </a:lnTo>
                <a:close/>
              </a:path>
            </a:pathLst>
          </a:custGeom>
          <a:solidFill>
            <a:srgbClr val="FFFFFF"/>
          </a:solidFill>
        </p:spPr>
        <p:txBody>
          <a:bodyPr wrap="square" lIns="0" tIns="0" rIns="0" bIns="0" rtlCol="0"/>
          <a:lstStyle/>
          <a:p>
            <a:endParaRPr dirty="0">
              <a:latin typeface="Corbel" panose="020B0503020204020204" pitchFamily="34" charset="0"/>
            </a:endParaRPr>
          </a:p>
        </p:txBody>
      </p:sp>
      <p:graphicFrame>
        <p:nvGraphicFramePr>
          <p:cNvPr id="9" name="object 9"/>
          <p:cNvGraphicFramePr>
            <a:graphicFrameLocks noGrp="1"/>
          </p:cNvGraphicFramePr>
          <p:nvPr/>
        </p:nvGraphicFramePr>
        <p:xfrm>
          <a:off x="5671880" y="941779"/>
          <a:ext cx="2582545" cy="1720215"/>
        </p:xfrm>
        <a:graphic>
          <a:graphicData uri="http://schemas.openxmlformats.org/drawingml/2006/table">
            <a:tbl>
              <a:tblPr firstRow="1" bandRow="1">
                <a:tableStyleId>{2D5ABB26-0587-4C30-8999-92F81FD0307C}</a:tableStyleId>
              </a:tblPr>
              <a:tblGrid>
                <a:gridCol w="1670685">
                  <a:extLst>
                    <a:ext uri="{9D8B030D-6E8A-4147-A177-3AD203B41FA5}">
                      <a16:colId xmlns:a16="http://schemas.microsoft.com/office/drawing/2014/main" val="20000"/>
                    </a:ext>
                  </a:extLst>
                </a:gridCol>
                <a:gridCol w="911860">
                  <a:extLst>
                    <a:ext uri="{9D8B030D-6E8A-4147-A177-3AD203B41FA5}">
                      <a16:colId xmlns:a16="http://schemas.microsoft.com/office/drawing/2014/main" val="20001"/>
                    </a:ext>
                  </a:extLst>
                </a:gridCol>
              </a:tblGrid>
              <a:tr h="343535">
                <a:tc>
                  <a:txBody>
                    <a:bodyPr/>
                    <a:lstStyle/>
                    <a:p>
                      <a:pPr marL="85725">
                        <a:lnSpc>
                          <a:spcPct val="100000"/>
                        </a:lnSpc>
                        <a:spcBef>
                          <a:spcPts val="320"/>
                        </a:spcBef>
                      </a:pPr>
                      <a:r>
                        <a:rPr sz="1600" i="1" spc="-20" dirty="0">
                          <a:latin typeface="Trebuchet MS"/>
                          <a:cs typeface="Trebuchet MS"/>
                        </a:rPr>
                        <a:t>book</a:t>
                      </a:r>
                      <a:endParaRPr sz="1600">
                        <a:latin typeface="Trebuchet MS"/>
                        <a:cs typeface="Trebuchet MS"/>
                      </a:endParaRPr>
                    </a:p>
                  </a:txBody>
                  <a:tcPr marL="0" marR="0" marT="40640"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tcPr>
                </a:tc>
                <a:tc>
                  <a:txBody>
                    <a:bodyPr/>
                    <a:lstStyle/>
                    <a:p>
                      <a:pPr marL="235585">
                        <a:lnSpc>
                          <a:spcPct val="100000"/>
                        </a:lnSpc>
                        <a:spcBef>
                          <a:spcPts val="275"/>
                        </a:spcBef>
                      </a:pPr>
                      <a:r>
                        <a:rPr sz="1700" spc="-20" dirty="0">
                          <a:latin typeface="Trebuchet MS"/>
                          <a:cs typeface="Trebuchet MS"/>
                        </a:rPr>
                        <a:t>0.35</a:t>
                      </a:r>
                      <a:endParaRPr sz="1700">
                        <a:latin typeface="Trebuchet MS"/>
                        <a:cs typeface="Trebuchet MS"/>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37761C">
                        <a:alpha val="68638"/>
                      </a:srgbClr>
                    </a:solidFill>
                  </a:tcPr>
                </a:tc>
                <a:extLst>
                  <a:ext uri="{0D108BD9-81ED-4DB2-BD59-A6C34878D82A}">
                    <a16:rowId xmlns:a16="http://schemas.microsoft.com/office/drawing/2014/main" val="10000"/>
                  </a:ext>
                </a:extLst>
              </a:tr>
              <a:tr h="342265">
                <a:tc>
                  <a:txBody>
                    <a:bodyPr/>
                    <a:lstStyle/>
                    <a:p>
                      <a:pPr marL="85725">
                        <a:lnSpc>
                          <a:spcPct val="100000"/>
                        </a:lnSpc>
                        <a:spcBef>
                          <a:spcPts val="309"/>
                        </a:spcBef>
                      </a:pPr>
                      <a:r>
                        <a:rPr sz="1600" i="1" spc="-10" dirty="0">
                          <a:latin typeface="Trebuchet MS"/>
                          <a:cs typeface="Trebuchet MS"/>
                        </a:rPr>
                        <a:t>transportation</a:t>
                      </a:r>
                      <a:endParaRPr sz="1600">
                        <a:latin typeface="Trebuchet MS"/>
                        <a:cs typeface="Trebuchet MS"/>
                      </a:endParaRPr>
                    </a:p>
                  </a:txBody>
                  <a:tcPr marL="0" marR="0" marT="39369"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235585">
                        <a:lnSpc>
                          <a:spcPct val="100000"/>
                        </a:lnSpc>
                        <a:spcBef>
                          <a:spcPts val="265"/>
                        </a:spcBef>
                      </a:pPr>
                      <a:r>
                        <a:rPr sz="1700" spc="-20" dirty="0">
                          <a:latin typeface="Trebuchet MS"/>
                          <a:cs typeface="Trebuchet MS"/>
                        </a:rPr>
                        <a:t>0.23</a:t>
                      </a:r>
                      <a:endParaRPr sz="1700">
                        <a:latin typeface="Trebuchet MS"/>
                        <a:cs typeface="Trebuchet MS"/>
                      </a:endParaRPr>
                    </a:p>
                  </a:txBody>
                  <a:tcPr marL="0" marR="0" marT="3365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solidFill>
                      <a:srgbClr val="93C47D">
                        <a:alpha val="54669"/>
                      </a:srgbClr>
                    </a:solidFill>
                  </a:tcPr>
                </a:tc>
                <a:extLst>
                  <a:ext uri="{0D108BD9-81ED-4DB2-BD59-A6C34878D82A}">
                    <a16:rowId xmlns:a16="http://schemas.microsoft.com/office/drawing/2014/main" val="10001"/>
                  </a:ext>
                </a:extLst>
              </a:tr>
              <a:tr h="342265">
                <a:tc>
                  <a:txBody>
                    <a:bodyPr/>
                    <a:lstStyle/>
                    <a:p>
                      <a:pPr marL="85725">
                        <a:lnSpc>
                          <a:spcPct val="100000"/>
                        </a:lnSpc>
                        <a:spcBef>
                          <a:spcPts val="309"/>
                        </a:spcBef>
                      </a:pPr>
                      <a:r>
                        <a:rPr sz="1600" i="1" spc="-10" dirty="0">
                          <a:latin typeface="Trebuchet MS"/>
                          <a:cs typeface="Trebuchet MS"/>
                        </a:rPr>
                        <a:t>school</a:t>
                      </a:r>
                      <a:endParaRPr sz="1600">
                        <a:latin typeface="Trebuchet MS"/>
                        <a:cs typeface="Trebuchet MS"/>
                      </a:endParaRPr>
                    </a:p>
                  </a:txBody>
                  <a:tcPr marL="0" marR="0" marT="39369"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235585">
                        <a:lnSpc>
                          <a:spcPct val="100000"/>
                        </a:lnSpc>
                        <a:spcBef>
                          <a:spcPts val="265"/>
                        </a:spcBef>
                      </a:pPr>
                      <a:r>
                        <a:rPr sz="1700" spc="-20" dirty="0">
                          <a:latin typeface="Trebuchet MS"/>
                          <a:cs typeface="Trebuchet MS"/>
                        </a:rPr>
                        <a:t>0.11</a:t>
                      </a:r>
                      <a:endParaRPr sz="1700">
                        <a:latin typeface="Trebuchet MS"/>
                        <a:cs typeface="Trebuchet MS"/>
                      </a:endParaRPr>
                    </a:p>
                  </a:txBody>
                  <a:tcPr marL="0" marR="0" marT="3365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solidFill>
                      <a:srgbClr val="93C47D">
                        <a:alpha val="36938"/>
                      </a:srgbClr>
                    </a:solidFill>
                  </a:tcPr>
                </a:tc>
                <a:extLst>
                  <a:ext uri="{0D108BD9-81ED-4DB2-BD59-A6C34878D82A}">
                    <a16:rowId xmlns:a16="http://schemas.microsoft.com/office/drawing/2014/main" val="10002"/>
                  </a:ext>
                </a:extLst>
              </a:tr>
              <a:tr h="345440">
                <a:tc>
                  <a:txBody>
                    <a:bodyPr/>
                    <a:lstStyle/>
                    <a:p>
                      <a:pPr marL="85725">
                        <a:lnSpc>
                          <a:spcPct val="100000"/>
                        </a:lnSpc>
                        <a:spcBef>
                          <a:spcPts val="309"/>
                        </a:spcBef>
                      </a:pPr>
                      <a:r>
                        <a:rPr sz="1600" i="1" spc="-10" dirty="0">
                          <a:latin typeface="Trebuchet MS"/>
                          <a:cs typeface="Trebuchet MS"/>
                        </a:rPr>
                        <a:t>village</a:t>
                      </a:r>
                      <a:endParaRPr sz="1600">
                        <a:latin typeface="Trebuchet MS"/>
                        <a:cs typeface="Trebuchet MS"/>
                      </a:endParaRPr>
                    </a:p>
                  </a:txBody>
                  <a:tcPr marL="0" marR="0" marT="39369"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235585">
                        <a:lnSpc>
                          <a:spcPct val="100000"/>
                        </a:lnSpc>
                        <a:spcBef>
                          <a:spcPts val="265"/>
                        </a:spcBef>
                      </a:pPr>
                      <a:r>
                        <a:rPr sz="1700" spc="-20" dirty="0">
                          <a:latin typeface="Trebuchet MS"/>
                          <a:cs typeface="Trebuchet MS"/>
                        </a:rPr>
                        <a:t>0.03</a:t>
                      </a:r>
                      <a:endParaRPr sz="1700">
                        <a:latin typeface="Trebuchet MS"/>
                        <a:cs typeface="Trebuchet MS"/>
                      </a:endParaRPr>
                    </a:p>
                  </a:txBody>
                  <a:tcPr marL="0" marR="0" marT="3365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solidFill>
                      <a:srgbClr val="93C47D">
                        <a:alpha val="13409"/>
                      </a:srgbClr>
                    </a:solidFill>
                  </a:tcPr>
                </a:tc>
                <a:extLst>
                  <a:ext uri="{0D108BD9-81ED-4DB2-BD59-A6C34878D82A}">
                    <a16:rowId xmlns:a16="http://schemas.microsoft.com/office/drawing/2014/main" val="10003"/>
                  </a:ext>
                </a:extLst>
              </a:tr>
              <a:tr h="346710">
                <a:tc>
                  <a:txBody>
                    <a:bodyPr/>
                    <a:lstStyle/>
                    <a:p>
                      <a:pPr marL="85725">
                        <a:lnSpc>
                          <a:spcPct val="100000"/>
                        </a:lnSpc>
                        <a:spcBef>
                          <a:spcPts val="330"/>
                        </a:spcBef>
                      </a:pPr>
                      <a:r>
                        <a:rPr sz="1600" i="1" spc="-10" dirty="0">
                          <a:latin typeface="Trebuchet MS"/>
                          <a:cs typeface="Trebuchet MS"/>
                        </a:rPr>
                        <a:t>company</a:t>
                      </a:r>
                      <a:endParaRPr sz="1600">
                        <a:latin typeface="Trebuchet MS"/>
                        <a:cs typeface="Trebuchet MS"/>
                      </a:endParaRPr>
                    </a:p>
                  </a:txBody>
                  <a:tcPr marL="0" marR="0" marT="41910"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tcPr>
                </a:tc>
                <a:tc>
                  <a:txBody>
                    <a:bodyPr/>
                    <a:lstStyle/>
                    <a:p>
                      <a:pPr marL="235585">
                        <a:lnSpc>
                          <a:spcPct val="100000"/>
                        </a:lnSpc>
                        <a:spcBef>
                          <a:spcPts val="290"/>
                        </a:spcBef>
                      </a:pPr>
                      <a:r>
                        <a:rPr sz="1700" spc="-20" dirty="0">
                          <a:latin typeface="Trebuchet MS"/>
                          <a:cs typeface="Trebuchet MS"/>
                        </a:rPr>
                        <a:t>0.02</a:t>
                      </a:r>
                      <a:endParaRPr sz="1700">
                        <a:latin typeface="Trebuchet MS"/>
                        <a:cs typeface="Trebuchet MS"/>
                      </a:endParaRPr>
                    </a:p>
                  </a:txBody>
                  <a:tcPr marL="0" marR="0" marT="36830"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93C47D">
                        <a:alpha val="13409"/>
                      </a:srgbClr>
                    </a:solidFill>
                  </a:tcPr>
                </a:tc>
                <a:extLst>
                  <a:ext uri="{0D108BD9-81ED-4DB2-BD59-A6C34878D82A}">
                    <a16:rowId xmlns:a16="http://schemas.microsoft.com/office/drawing/2014/main" val="10004"/>
                  </a:ext>
                </a:extLst>
              </a:tr>
            </a:tbl>
          </a:graphicData>
        </a:graphic>
      </p:graphicFrame>
      <p:sp>
        <p:nvSpPr>
          <p:cNvPr id="10" name="object 10"/>
          <p:cNvSpPr txBox="1"/>
          <p:nvPr/>
        </p:nvSpPr>
        <p:spPr>
          <a:xfrm>
            <a:off x="7540556" y="616005"/>
            <a:ext cx="509905" cy="284480"/>
          </a:xfrm>
          <a:prstGeom prst="rect">
            <a:avLst/>
          </a:prstGeom>
        </p:spPr>
        <p:txBody>
          <a:bodyPr vert="horz" wrap="square" lIns="0" tIns="12700" rIns="0" bIns="0" rtlCol="0">
            <a:spAutoFit/>
          </a:bodyPr>
          <a:lstStyle/>
          <a:p>
            <a:pPr marL="12700">
              <a:lnSpc>
                <a:spcPct val="100000"/>
              </a:lnSpc>
              <a:spcBef>
                <a:spcPts val="100"/>
              </a:spcBef>
            </a:pPr>
            <a:r>
              <a:rPr sz="1700" spc="-20" dirty="0">
                <a:latin typeface="Trebuchet MS"/>
                <a:cs typeface="Trebuchet MS"/>
              </a:rPr>
              <a:t>Prob</a:t>
            </a:r>
            <a:endParaRPr sz="1700" dirty="0">
              <a:latin typeface="Trebuchet MS"/>
              <a:cs typeface="Trebuchet MS"/>
            </a:endParaRPr>
          </a:p>
        </p:txBody>
      </p:sp>
      <p:grpSp>
        <p:nvGrpSpPr>
          <p:cNvPr id="11" name="object 11"/>
          <p:cNvGrpSpPr/>
          <p:nvPr/>
        </p:nvGrpSpPr>
        <p:grpSpPr>
          <a:xfrm>
            <a:off x="5044618" y="1086842"/>
            <a:ext cx="609600" cy="123189"/>
            <a:chOff x="5044618" y="1086842"/>
            <a:chExt cx="609600" cy="123189"/>
          </a:xfrm>
        </p:grpSpPr>
        <p:sp>
          <p:nvSpPr>
            <p:cNvPr id="12" name="object 12"/>
            <p:cNvSpPr/>
            <p:nvPr/>
          </p:nvSpPr>
          <p:spPr>
            <a:xfrm>
              <a:off x="5058905" y="1148327"/>
              <a:ext cx="451484" cy="0"/>
            </a:xfrm>
            <a:custGeom>
              <a:avLst/>
              <a:gdLst/>
              <a:ahLst/>
              <a:cxnLst/>
              <a:rect l="l" t="t" r="r" b="b"/>
              <a:pathLst>
                <a:path w="451485">
                  <a:moveTo>
                    <a:pt x="0" y="0"/>
                  </a:moveTo>
                  <a:lnTo>
                    <a:pt x="451049" y="0"/>
                  </a:lnTo>
                </a:path>
              </a:pathLst>
            </a:custGeom>
            <a:ln w="28574">
              <a:solidFill>
                <a:srgbClr val="595959"/>
              </a:solidFill>
            </a:ln>
          </p:spPr>
          <p:txBody>
            <a:bodyPr wrap="square" lIns="0" tIns="0" rIns="0" bIns="0" rtlCol="0"/>
            <a:lstStyle/>
            <a:p>
              <a:endParaRPr dirty="0">
                <a:latin typeface="Corbel" panose="020B0503020204020204" pitchFamily="34" charset="0"/>
              </a:endParaRPr>
            </a:p>
          </p:txBody>
        </p:sp>
        <p:pic>
          <p:nvPicPr>
            <p:cNvPr id="13" name="object 13"/>
            <p:cNvPicPr/>
            <p:nvPr/>
          </p:nvPicPr>
          <p:blipFill>
            <a:blip r:embed="rId3" cstate="print"/>
            <a:stretch>
              <a:fillRect/>
            </a:stretch>
          </p:blipFill>
          <p:spPr>
            <a:xfrm>
              <a:off x="5495668" y="1086842"/>
              <a:ext cx="158251" cy="122971"/>
            </a:xfrm>
            <a:prstGeom prst="rect">
              <a:avLst/>
            </a:prstGeom>
          </p:spPr>
        </p:pic>
      </p:grpSp>
      <p:sp>
        <p:nvSpPr>
          <p:cNvPr id="14" name="object 14"/>
          <p:cNvSpPr txBox="1"/>
          <p:nvPr/>
        </p:nvSpPr>
        <p:spPr>
          <a:xfrm>
            <a:off x="1088180" y="1821434"/>
            <a:ext cx="3971290" cy="769891"/>
          </a:xfrm>
          <a:prstGeom prst="rect">
            <a:avLst/>
          </a:prstGeom>
          <a:solidFill>
            <a:srgbClr val="F3F3F3"/>
          </a:solidFill>
          <a:ln w="9524">
            <a:solidFill>
              <a:srgbClr val="666666"/>
            </a:solidFill>
          </a:ln>
        </p:spPr>
        <p:txBody>
          <a:bodyPr vert="horz" wrap="square" lIns="0" tIns="30480" rIns="0" bIns="0" rtlCol="0">
            <a:spAutoFit/>
          </a:bodyPr>
          <a:lstStyle/>
          <a:p>
            <a:pPr marL="85725">
              <a:lnSpc>
                <a:spcPct val="100000"/>
              </a:lnSpc>
              <a:spcBef>
                <a:spcPts val="240"/>
              </a:spcBef>
            </a:pPr>
            <a:r>
              <a:rPr sz="1500" spc="75" dirty="0">
                <a:solidFill>
                  <a:srgbClr val="1A1A1A"/>
                </a:solidFill>
                <a:latin typeface="Corbel" panose="020B0503020204020204" pitchFamily="34" charset="0"/>
              </a:rPr>
              <a:t>What</a:t>
            </a:r>
            <a:r>
              <a:rPr sz="1500" spc="10" dirty="0">
                <a:solidFill>
                  <a:srgbClr val="1A1A1A"/>
                </a:solidFill>
                <a:latin typeface="Corbel" panose="020B0503020204020204" pitchFamily="34" charset="0"/>
              </a:rPr>
              <a:t> </a:t>
            </a:r>
            <a:r>
              <a:rPr sz="1500" dirty="0">
                <a:solidFill>
                  <a:srgbClr val="1A1A1A"/>
                </a:solidFill>
                <a:latin typeface="Corbel" panose="020B0503020204020204" pitchFamily="34" charset="0"/>
              </a:rPr>
              <a:t>topic</a:t>
            </a:r>
            <a:r>
              <a:rPr sz="1500" spc="15" dirty="0">
                <a:solidFill>
                  <a:srgbClr val="1A1A1A"/>
                </a:solidFill>
                <a:latin typeface="Corbel" panose="020B0503020204020204" pitchFamily="34" charset="0"/>
              </a:rPr>
              <a:t> </a:t>
            </a:r>
            <a:r>
              <a:rPr sz="1500" dirty="0">
                <a:solidFill>
                  <a:srgbClr val="1A1A1A"/>
                </a:solidFill>
                <a:latin typeface="Corbel" panose="020B0503020204020204" pitchFamily="34" charset="0"/>
              </a:rPr>
              <a:t>is</a:t>
            </a:r>
            <a:r>
              <a:rPr sz="1500" spc="10" dirty="0">
                <a:solidFill>
                  <a:srgbClr val="1A1A1A"/>
                </a:solidFill>
                <a:latin typeface="Corbel" panose="020B0503020204020204" pitchFamily="34" charset="0"/>
              </a:rPr>
              <a:t> </a:t>
            </a:r>
            <a:r>
              <a:rPr sz="1500" dirty="0">
                <a:solidFill>
                  <a:srgbClr val="1A1A1A"/>
                </a:solidFill>
                <a:latin typeface="Corbel" panose="020B0503020204020204" pitchFamily="34" charset="0"/>
              </a:rPr>
              <a:t>the</a:t>
            </a:r>
            <a:r>
              <a:rPr sz="1500" spc="15" dirty="0">
                <a:solidFill>
                  <a:srgbClr val="1A1A1A"/>
                </a:solidFill>
                <a:latin typeface="Corbel" panose="020B0503020204020204" pitchFamily="34" charset="0"/>
              </a:rPr>
              <a:t> </a:t>
            </a:r>
            <a:r>
              <a:rPr sz="1500" spc="50" dirty="0">
                <a:solidFill>
                  <a:srgbClr val="1A1A1A"/>
                </a:solidFill>
                <a:latin typeface="Corbel" panose="020B0503020204020204" pitchFamily="34" charset="0"/>
              </a:rPr>
              <a:t>following</a:t>
            </a:r>
            <a:r>
              <a:rPr sz="1500" spc="10" dirty="0">
                <a:solidFill>
                  <a:srgbClr val="1A1A1A"/>
                </a:solidFill>
                <a:latin typeface="Corbel" panose="020B0503020204020204" pitchFamily="34" charset="0"/>
              </a:rPr>
              <a:t> </a:t>
            </a:r>
            <a:r>
              <a:rPr sz="1500" dirty="0">
                <a:solidFill>
                  <a:srgbClr val="1A1A1A"/>
                </a:solidFill>
                <a:latin typeface="Corbel" panose="020B0503020204020204" pitchFamily="34" charset="0"/>
              </a:rPr>
              <a:t>text</a:t>
            </a:r>
            <a:r>
              <a:rPr sz="1500" spc="15" dirty="0">
                <a:solidFill>
                  <a:srgbClr val="1A1A1A"/>
                </a:solidFill>
                <a:latin typeface="Corbel" panose="020B0503020204020204" pitchFamily="34" charset="0"/>
              </a:rPr>
              <a:t> </a:t>
            </a:r>
            <a:r>
              <a:rPr sz="1500" spc="-10" dirty="0">
                <a:solidFill>
                  <a:srgbClr val="1A1A1A"/>
                </a:solidFill>
                <a:latin typeface="Corbel" panose="020B0503020204020204" pitchFamily="34" charset="0"/>
              </a:rPr>
              <a:t>about?</a:t>
            </a:r>
            <a:endParaRPr sz="1500" dirty="0">
              <a:latin typeface="Corbel" panose="020B0503020204020204" pitchFamily="34" charset="0"/>
            </a:endParaRPr>
          </a:p>
          <a:p>
            <a:pPr marL="85725" marR="181610">
              <a:lnSpc>
                <a:spcPct val="114700"/>
              </a:lnSpc>
            </a:pPr>
            <a:r>
              <a:rPr sz="1500" dirty="0">
                <a:solidFill>
                  <a:srgbClr val="1A1A1A"/>
                </a:solidFill>
                <a:latin typeface="Corbel" panose="020B0503020204020204" pitchFamily="34" charset="0"/>
              </a:rPr>
              <a:t>The</a:t>
            </a:r>
            <a:r>
              <a:rPr sz="1500" spc="-25" dirty="0">
                <a:solidFill>
                  <a:srgbClr val="1A1A1A"/>
                </a:solidFill>
                <a:latin typeface="Corbel" panose="020B0503020204020204" pitchFamily="34" charset="0"/>
              </a:rPr>
              <a:t> </a:t>
            </a:r>
            <a:r>
              <a:rPr sz="1500" dirty="0">
                <a:solidFill>
                  <a:srgbClr val="1A1A1A"/>
                </a:solidFill>
                <a:latin typeface="Corbel" panose="020B0503020204020204" pitchFamily="34" charset="0"/>
              </a:rPr>
              <a:t>Model</a:t>
            </a:r>
            <a:r>
              <a:rPr sz="1500" spc="-20" dirty="0">
                <a:solidFill>
                  <a:srgbClr val="1A1A1A"/>
                </a:solidFill>
                <a:latin typeface="Corbel" panose="020B0503020204020204" pitchFamily="34" charset="0"/>
              </a:rPr>
              <a:t> </a:t>
            </a:r>
            <a:r>
              <a:rPr sz="1500" dirty="0">
                <a:solidFill>
                  <a:srgbClr val="1A1A1A"/>
                </a:solidFill>
                <a:latin typeface="Corbel" panose="020B0503020204020204" pitchFamily="34" charset="0"/>
              </a:rPr>
              <a:t>T</a:t>
            </a:r>
            <a:r>
              <a:rPr sz="1500" spc="-25" dirty="0">
                <a:solidFill>
                  <a:srgbClr val="1A1A1A"/>
                </a:solidFill>
                <a:latin typeface="Corbel" panose="020B0503020204020204" pitchFamily="34" charset="0"/>
              </a:rPr>
              <a:t> </a:t>
            </a:r>
            <a:r>
              <a:rPr sz="1500" dirty="0">
                <a:solidFill>
                  <a:srgbClr val="1A1A1A"/>
                </a:solidFill>
                <a:latin typeface="Corbel" panose="020B0503020204020204" pitchFamily="34" charset="0"/>
              </a:rPr>
              <a:t>was</a:t>
            </a:r>
            <a:r>
              <a:rPr sz="1500" spc="-20" dirty="0">
                <a:solidFill>
                  <a:srgbClr val="1A1A1A"/>
                </a:solidFill>
                <a:latin typeface="Corbel" panose="020B0503020204020204" pitchFamily="34" charset="0"/>
              </a:rPr>
              <a:t> </a:t>
            </a:r>
            <a:r>
              <a:rPr sz="1500" dirty="0">
                <a:solidFill>
                  <a:srgbClr val="1A1A1A"/>
                </a:solidFill>
                <a:latin typeface="Corbel" panose="020B0503020204020204" pitchFamily="34" charset="0"/>
              </a:rPr>
              <a:t>released</a:t>
            </a:r>
            <a:r>
              <a:rPr sz="1500" spc="-25" dirty="0">
                <a:solidFill>
                  <a:srgbClr val="1A1A1A"/>
                </a:solidFill>
                <a:latin typeface="Corbel" panose="020B0503020204020204" pitchFamily="34" charset="0"/>
              </a:rPr>
              <a:t> </a:t>
            </a:r>
            <a:r>
              <a:rPr sz="1500" dirty="0">
                <a:solidFill>
                  <a:srgbClr val="1A1A1A"/>
                </a:solidFill>
                <a:latin typeface="Corbel" panose="020B0503020204020204" pitchFamily="34" charset="0"/>
              </a:rPr>
              <a:t>by</a:t>
            </a:r>
            <a:r>
              <a:rPr sz="1500" spc="-20" dirty="0">
                <a:solidFill>
                  <a:srgbClr val="1A1A1A"/>
                </a:solidFill>
                <a:latin typeface="Corbel" panose="020B0503020204020204" pitchFamily="34" charset="0"/>
              </a:rPr>
              <a:t> </a:t>
            </a:r>
            <a:r>
              <a:rPr sz="1500" spc="-10" dirty="0">
                <a:solidFill>
                  <a:srgbClr val="1A1A1A"/>
                </a:solidFill>
                <a:latin typeface="Corbel" panose="020B0503020204020204" pitchFamily="34" charset="0"/>
              </a:rPr>
              <a:t>Ford</a:t>
            </a:r>
            <a:r>
              <a:rPr sz="1500" spc="-20" dirty="0">
                <a:solidFill>
                  <a:srgbClr val="1A1A1A"/>
                </a:solidFill>
                <a:latin typeface="Corbel" panose="020B0503020204020204" pitchFamily="34" charset="0"/>
              </a:rPr>
              <a:t> </a:t>
            </a:r>
            <a:r>
              <a:rPr sz="1500" dirty="0">
                <a:solidFill>
                  <a:srgbClr val="1A1A1A"/>
                </a:solidFill>
                <a:latin typeface="Corbel" panose="020B0503020204020204" pitchFamily="34" charset="0"/>
              </a:rPr>
              <a:t>in</a:t>
            </a:r>
            <a:r>
              <a:rPr sz="1500" spc="-25" dirty="0">
                <a:solidFill>
                  <a:srgbClr val="1A1A1A"/>
                </a:solidFill>
                <a:latin typeface="Corbel" panose="020B0503020204020204" pitchFamily="34" charset="0"/>
              </a:rPr>
              <a:t> </a:t>
            </a:r>
            <a:r>
              <a:rPr sz="1500" spc="-10" dirty="0">
                <a:solidFill>
                  <a:srgbClr val="1A1A1A"/>
                </a:solidFill>
                <a:latin typeface="Corbel" panose="020B0503020204020204" pitchFamily="34" charset="0"/>
              </a:rPr>
              <a:t>1908. Answer:</a:t>
            </a:r>
            <a:endParaRPr sz="1500" dirty="0">
              <a:latin typeface="Corbel" panose="020B0503020204020204" pitchFamily="34" charset="0"/>
            </a:endParaRPr>
          </a:p>
        </p:txBody>
      </p:sp>
      <p:pic>
        <p:nvPicPr>
          <p:cNvPr id="15" name="object 15"/>
          <p:cNvPicPr/>
          <p:nvPr/>
        </p:nvPicPr>
        <p:blipFill>
          <a:blip r:embed="rId4" cstate="print"/>
          <a:stretch>
            <a:fillRect/>
          </a:stretch>
        </p:blipFill>
        <p:spPr>
          <a:xfrm>
            <a:off x="3012020" y="1418964"/>
            <a:ext cx="122971" cy="396713"/>
          </a:xfrm>
          <a:prstGeom prst="rect">
            <a:avLst/>
          </a:prstGeom>
        </p:spPr>
      </p:pic>
      <p:sp>
        <p:nvSpPr>
          <p:cNvPr id="16" name="object 16"/>
          <p:cNvSpPr txBox="1"/>
          <p:nvPr/>
        </p:nvSpPr>
        <p:spPr>
          <a:xfrm>
            <a:off x="370746" y="2108413"/>
            <a:ext cx="645160" cy="243656"/>
          </a:xfrm>
          <a:prstGeom prst="rect">
            <a:avLst/>
          </a:prstGeom>
        </p:spPr>
        <p:txBody>
          <a:bodyPr vert="horz" wrap="square" lIns="0" tIns="12700" rIns="0" bIns="0" rtlCol="0">
            <a:spAutoFit/>
          </a:bodyPr>
          <a:lstStyle/>
          <a:p>
            <a:pPr marL="12700">
              <a:lnSpc>
                <a:spcPct val="100000"/>
              </a:lnSpc>
              <a:spcBef>
                <a:spcPts val="100"/>
              </a:spcBef>
            </a:pPr>
            <a:r>
              <a:rPr sz="1500" spc="-10" dirty="0">
                <a:latin typeface="Corbel" panose="020B0503020204020204" pitchFamily="34" charset="0"/>
              </a:rPr>
              <a:t>Prompt</a:t>
            </a:r>
            <a:endParaRPr sz="1500" dirty="0">
              <a:latin typeface="Corbel" panose="020B0503020204020204" pitchFamily="34" charset="0"/>
            </a:endParaRPr>
          </a:p>
        </p:txBody>
      </p:sp>
      <p:sp>
        <p:nvSpPr>
          <p:cNvPr id="21" name="TextBox 20">
            <a:extLst>
              <a:ext uri="{FF2B5EF4-FFF2-40B4-BE49-F238E27FC236}">
                <a16:creationId xmlns:a16="http://schemas.microsoft.com/office/drawing/2014/main" id="{427FDC11-872F-A753-5A92-6BFE323A6F9B}"/>
              </a:ext>
            </a:extLst>
          </p:cNvPr>
          <p:cNvSpPr txBox="1"/>
          <p:nvPr/>
        </p:nvSpPr>
        <p:spPr>
          <a:xfrm>
            <a:off x="68219" y="3048198"/>
            <a:ext cx="4729054" cy="830997"/>
          </a:xfrm>
          <a:prstGeom prst="rect">
            <a:avLst/>
          </a:prstGeom>
          <a:noFill/>
        </p:spPr>
        <p:txBody>
          <a:bodyPr wrap="square">
            <a:spAutoFit/>
          </a:bodyPr>
          <a:lstStyle/>
          <a:p>
            <a:r>
              <a:rPr lang="en-US" sz="1600" dirty="0">
                <a:latin typeface="Corbel" panose="020B0503020204020204" pitchFamily="34" charset="0"/>
              </a:rPr>
              <a:t>Model is biased towards predicting the incorrect frequent token "book" even when both "book" and "transportation" are equally likely labels in the dataset</a:t>
            </a:r>
          </a:p>
        </p:txBody>
      </p:sp>
      <p:sp>
        <p:nvSpPr>
          <p:cNvPr id="22" name="object 17">
            <a:extLst>
              <a:ext uri="{FF2B5EF4-FFF2-40B4-BE49-F238E27FC236}">
                <a16:creationId xmlns:a16="http://schemas.microsoft.com/office/drawing/2014/main" id="{6F25CB95-6840-4076-726C-B7233112955C}"/>
              </a:ext>
            </a:extLst>
          </p:cNvPr>
          <p:cNvSpPr txBox="1"/>
          <p:nvPr/>
        </p:nvSpPr>
        <p:spPr>
          <a:xfrm>
            <a:off x="1015906" y="4238323"/>
            <a:ext cx="6872547" cy="686085"/>
          </a:xfrm>
          <a:prstGeom prst="rect">
            <a:avLst/>
          </a:prstGeom>
          <a:solidFill>
            <a:srgbClr val="FFD966"/>
          </a:solidFill>
        </p:spPr>
        <p:txBody>
          <a:bodyPr vert="horz" wrap="square" lIns="0" tIns="100330" rIns="0" bIns="0" rtlCol="0">
            <a:spAutoFit/>
          </a:bodyPr>
          <a:lstStyle/>
          <a:p>
            <a:pPr marL="469265" indent="-374015">
              <a:lnSpc>
                <a:spcPct val="100000"/>
              </a:lnSpc>
              <a:spcBef>
                <a:spcPts val="2280"/>
              </a:spcBef>
              <a:buFont typeface="Arial"/>
              <a:buChar char="●"/>
              <a:tabLst>
                <a:tab pos="469265" algn="l"/>
                <a:tab pos="469900" algn="l"/>
              </a:tabLst>
            </a:pPr>
            <a:r>
              <a:rPr lang="en-US" sz="1900" spc="-70" dirty="0">
                <a:latin typeface="Corbel" panose="020B0503020204020204" pitchFamily="34" charset="0"/>
              </a:rPr>
              <a:t>Common</a:t>
            </a:r>
            <a:r>
              <a:rPr lang="en-US" sz="1900" spc="-65" dirty="0">
                <a:latin typeface="Corbel" panose="020B0503020204020204" pitchFamily="34" charset="0"/>
              </a:rPr>
              <a:t> </a:t>
            </a:r>
            <a:r>
              <a:rPr lang="en-US" sz="1900" spc="-10" dirty="0">
                <a:latin typeface="Corbel" panose="020B0503020204020204" pitchFamily="34" charset="0"/>
              </a:rPr>
              <a:t>token</a:t>
            </a:r>
            <a:r>
              <a:rPr lang="en-US" sz="1900" spc="-55" dirty="0">
                <a:latin typeface="Corbel" panose="020B0503020204020204" pitchFamily="34" charset="0"/>
              </a:rPr>
              <a:t> </a:t>
            </a:r>
            <a:r>
              <a:rPr lang="en-US" sz="1900" spc="-75" dirty="0">
                <a:latin typeface="Corbel" panose="020B0503020204020204" pitchFamily="34" charset="0"/>
              </a:rPr>
              <a:t>bias:</a:t>
            </a:r>
            <a:r>
              <a:rPr lang="en-US" sz="1900" spc="-55" dirty="0">
                <a:latin typeface="Corbel" panose="020B0503020204020204" pitchFamily="34" charset="0"/>
              </a:rPr>
              <a:t> </a:t>
            </a:r>
            <a:r>
              <a:rPr lang="en-US" sz="1900" spc="-10" dirty="0">
                <a:latin typeface="Corbel" panose="020B0503020204020204" pitchFamily="34" charset="0"/>
              </a:rPr>
              <a:t>common</a:t>
            </a:r>
            <a:r>
              <a:rPr lang="en-US" sz="1900" spc="-90" dirty="0">
                <a:latin typeface="Corbel" panose="020B0503020204020204" pitchFamily="34" charset="0"/>
              </a:rPr>
              <a:t> </a:t>
            </a:r>
            <a:r>
              <a:rPr lang="en-US" sz="1900" spc="95" dirty="0">
                <a:latin typeface="Corbel" panose="020B0503020204020204" pitchFamily="34" charset="0"/>
              </a:rPr>
              <a:t>n-</a:t>
            </a:r>
            <a:r>
              <a:rPr lang="en-US" sz="1900" dirty="0">
                <a:latin typeface="Corbel" panose="020B0503020204020204" pitchFamily="34" charset="0"/>
              </a:rPr>
              <a:t>grams</a:t>
            </a:r>
            <a:r>
              <a:rPr lang="en-US" sz="1900" spc="-85" dirty="0">
                <a:latin typeface="Corbel" panose="020B0503020204020204" pitchFamily="34" charset="0"/>
              </a:rPr>
              <a:t> </a:t>
            </a:r>
            <a:r>
              <a:rPr lang="en-US" sz="1900" dirty="0">
                <a:latin typeface="Corbel" panose="020B0503020204020204" pitchFamily="34" charset="0"/>
              </a:rPr>
              <a:t>dominate</a:t>
            </a:r>
            <a:r>
              <a:rPr lang="en-US" sz="1900" spc="-85" dirty="0">
                <a:latin typeface="Corbel" panose="020B0503020204020204" pitchFamily="34" charset="0"/>
              </a:rPr>
              <a:t> </a:t>
            </a:r>
            <a:r>
              <a:rPr lang="en-US" sz="1900" spc="-10" dirty="0">
                <a:latin typeface="Corbel" panose="020B0503020204020204" pitchFamily="34" charset="0"/>
              </a:rPr>
              <a:t>predictions</a:t>
            </a:r>
            <a:endParaRPr lang="en-US" sz="1900" dirty="0">
              <a:latin typeface="Corbel" panose="020B0503020204020204" pitchFamily="34" charset="0"/>
            </a:endParaRPr>
          </a:p>
          <a:p>
            <a:pPr marL="926465" lvl="1" indent="-374015">
              <a:lnSpc>
                <a:spcPct val="100000"/>
              </a:lnSpc>
              <a:buChar char="○"/>
              <a:tabLst>
                <a:tab pos="926465" algn="l"/>
                <a:tab pos="927100" algn="l"/>
              </a:tabLst>
            </a:pPr>
            <a:r>
              <a:rPr lang="en-US" sz="1900" dirty="0">
                <a:latin typeface="Corbel" panose="020B0503020204020204" pitchFamily="34" charset="0"/>
              </a:rPr>
              <a:t>helps</a:t>
            </a:r>
            <a:r>
              <a:rPr lang="en-US" sz="1900" spc="-10" dirty="0">
                <a:latin typeface="Corbel" panose="020B0503020204020204" pitchFamily="34" charset="0"/>
              </a:rPr>
              <a:t> </a:t>
            </a:r>
            <a:r>
              <a:rPr lang="en-US" sz="1900" dirty="0">
                <a:latin typeface="Corbel" panose="020B0503020204020204" pitchFamily="34" charset="0"/>
              </a:rPr>
              <a:t>explain</a:t>
            </a:r>
            <a:r>
              <a:rPr lang="en-US" sz="1900" spc="-10" dirty="0">
                <a:latin typeface="Corbel" panose="020B0503020204020204" pitchFamily="34" charset="0"/>
              </a:rPr>
              <a:t> </a:t>
            </a:r>
            <a:r>
              <a:rPr lang="en-US" sz="1900" spc="-35" dirty="0">
                <a:latin typeface="Corbel" panose="020B0503020204020204" pitchFamily="34" charset="0"/>
              </a:rPr>
              <a:t>variance</a:t>
            </a:r>
            <a:r>
              <a:rPr lang="en-US" sz="1900" spc="-10" dirty="0">
                <a:latin typeface="Corbel" panose="020B0503020204020204" pitchFamily="34" charset="0"/>
              </a:rPr>
              <a:t> </a:t>
            </a:r>
            <a:r>
              <a:rPr lang="en-US" sz="1900" spc="-40" dirty="0">
                <a:latin typeface="Corbel" panose="020B0503020204020204" pitchFamily="34" charset="0"/>
              </a:rPr>
              <a:t>across</a:t>
            </a:r>
            <a:r>
              <a:rPr lang="en-US" sz="1900" spc="-25" dirty="0">
                <a:latin typeface="Corbel" panose="020B0503020204020204" pitchFamily="34" charset="0"/>
              </a:rPr>
              <a:t> </a:t>
            </a:r>
            <a:r>
              <a:rPr lang="en-US" sz="1900" dirty="0">
                <a:latin typeface="Corbel" panose="020B0503020204020204" pitchFamily="34" charset="0"/>
              </a:rPr>
              <a:t>prompt</a:t>
            </a:r>
            <a:r>
              <a:rPr lang="en-US" sz="1900" spc="-10" dirty="0">
                <a:latin typeface="Corbel" panose="020B0503020204020204" pitchFamily="34" charset="0"/>
              </a:rPr>
              <a:t> formats</a:t>
            </a:r>
            <a:endParaRPr sz="1400" dirty="0">
              <a:latin typeface="Corbel" panose="020B0503020204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54F6-5222-5170-0F76-A671F893724B}"/>
              </a:ext>
            </a:extLst>
          </p:cNvPr>
          <p:cNvSpPr>
            <a:spLocks noGrp="1"/>
          </p:cNvSpPr>
          <p:nvPr>
            <p:ph type="title"/>
          </p:nvPr>
        </p:nvSpPr>
        <p:spPr/>
        <p:txBody>
          <a:bodyPr>
            <a:normAutofit fontScale="90000"/>
          </a:bodyPr>
          <a:lstStyle/>
          <a:p>
            <a:r>
              <a:rPr lang="en-US" dirty="0"/>
              <a:t>Calibrating LM Probabilities</a:t>
            </a:r>
          </a:p>
        </p:txBody>
      </p:sp>
      <p:pic>
        <p:nvPicPr>
          <p:cNvPr id="5" name="Content Placeholder 4" descr="Diagram&#10;&#10;Description automatically generated">
            <a:extLst>
              <a:ext uri="{FF2B5EF4-FFF2-40B4-BE49-F238E27FC236}">
                <a16:creationId xmlns:a16="http://schemas.microsoft.com/office/drawing/2014/main" id="{F577304C-4409-625E-6581-7DADE62DE17F}"/>
              </a:ext>
            </a:extLst>
          </p:cNvPr>
          <p:cNvPicPr>
            <a:picLocks noGrp="1" noChangeAspect="1"/>
          </p:cNvPicPr>
          <p:nvPr>
            <p:ph idx="1"/>
          </p:nvPr>
        </p:nvPicPr>
        <p:blipFill>
          <a:blip r:embed="rId2"/>
          <a:stretch>
            <a:fillRect/>
          </a:stretch>
        </p:blipFill>
        <p:spPr>
          <a:xfrm>
            <a:off x="365337" y="1298876"/>
            <a:ext cx="8521700" cy="3204877"/>
          </a:xfrm>
        </p:spPr>
      </p:pic>
      <p:sp>
        <p:nvSpPr>
          <p:cNvPr id="6" name="Google Shape;138;g1501cc781cf_0_0">
            <a:extLst>
              <a:ext uri="{FF2B5EF4-FFF2-40B4-BE49-F238E27FC236}">
                <a16:creationId xmlns:a16="http://schemas.microsoft.com/office/drawing/2014/main" id="{1779A04D-2C8B-5664-990C-744388470D0B}"/>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[Slide credit: </a:t>
            </a:r>
            <a:r>
              <a:rPr lang="en-US" sz="900" dirty="0">
                <a:latin typeface="Corbel"/>
                <a:ea typeface="Corbel"/>
                <a:cs typeface="Corbel"/>
                <a:sym typeface="Corbel"/>
              </a:rPr>
              <a:t>Howard Yen, </a:t>
            </a:r>
            <a:r>
              <a:rPr lang="en-US" sz="900" dirty="0" err="1">
                <a:latin typeface="Corbel"/>
                <a:ea typeface="Corbel"/>
                <a:cs typeface="Corbel"/>
                <a:sym typeface="Corbel"/>
              </a:rPr>
              <a:t>Vishvak</a:t>
            </a:r>
            <a:r>
              <a:rPr lang="en-US" sz="900" dirty="0">
                <a:latin typeface="Corbel"/>
                <a:ea typeface="Corbel"/>
                <a:cs typeface="Corbel"/>
                <a:sym typeface="Corbel"/>
              </a:rPr>
              <a:t> </a:t>
            </a:r>
            <a:r>
              <a:rPr lang="en-US" sz="900" dirty="0" err="1">
                <a:latin typeface="Corbel"/>
                <a:ea typeface="Corbel"/>
                <a:cs typeface="Corbel"/>
                <a:sym typeface="Corbel"/>
              </a:rPr>
              <a:t>Murahari</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1900674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AA7FF3-7FE7-42BB-3878-46F202DB05BD}"/>
              </a:ext>
            </a:extLst>
          </p:cNvPr>
          <p:cNvSpPr>
            <a:spLocks noGrp="1"/>
          </p:cNvSpPr>
          <p:nvPr>
            <p:ph idx="1"/>
          </p:nvPr>
        </p:nvSpPr>
        <p:spPr/>
        <p:txBody>
          <a:bodyPr/>
          <a:lstStyle/>
          <a:p>
            <a:endParaRPr lang="en-US"/>
          </a:p>
        </p:txBody>
      </p:sp>
      <p:sp>
        <p:nvSpPr>
          <p:cNvPr id="3" name="object 3"/>
          <p:cNvSpPr txBox="1"/>
          <p:nvPr/>
        </p:nvSpPr>
        <p:spPr>
          <a:xfrm>
            <a:off x="1025833" y="827278"/>
            <a:ext cx="25215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rbel" panose="020B0503020204020204" pitchFamily="34" charset="0"/>
              </a:rPr>
              <a:t>Step</a:t>
            </a:r>
            <a:r>
              <a:rPr sz="1800" spc="-65" dirty="0">
                <a:latin typeface="Corbel" panose="020B0503020204020204" pitchFamily="34" charset="0"/>
              </a:rPr>
              <a:t> </a:t>
            </a:r>
            <a:r>
              <a:rPr sz="1800" dirty="0">
                <a:latin typeface="Corbel" panose="020B0503020204020204" pitchFamily="34" charset="0"/>
              </a:rPr>
              <a:t>1:</a:t>
            </a:r>
            <a:r>
              <a:rPr sz="1800" spc="-60" dirty="0">
                <a:latin typeface="Corbel" panose="020B0503020204020204" pitchFamily="34" charset="0"/>
              </a:rPr>
              <a:t> </a:t>
            </a:r>
            <a:r>
              <a:rPr sz="1800" spc="-20" dirty="0">
                <a:latin typeface="Corbel" panose="020B0503020204020204" pitchFamily="34" charset="0"/>
              </a:rPr>
              <a:t>Estimate</a:t>
            </a:r>
            <a:r>
              <a:rPr sz="1800" spc="-60" dirty="0">
                <a:latin typeface="Corbel" panose="020B0503020204020204" pitchFamily="34" charset="0"/>
              </a:rPr>
              <a:t> </a:t>
            </a:r>
            <a:r>
              <a:rPr sz="1800" dirty="0">
                <a:latin typeface="Corbel" panose="020B0503020204020204" pitchFamily="34" charset="0"/>
              </a:rPr>
              <a:t>the</a:t>
            </a:r>
            <a:r>
              <a:rPr sz="1800" spc="-65" dirty="0">
                <a:latin typeface="Corbel" panose="020B0503020204020204" pitchFamily="34" charset="0"/>
              </a:rPr>
              <a:t> </a:t>
            </a:r>
            <a:r>
              <a:rPr sz="1800" spc="-20" dirty="0">
                <a:latin typeface="Corbel" panose="020B0503020204020204" pitchFamily="34" charset="0"/>
              </a:rPr>
              <a:t>bias</a:t>
            </a:r>
            <a:endParaRPr sz="1800" dirty="0">
              <a:latin typeface="Corbel" panose="020B0503020204020204" pitchFamily="34" charset="0"/>
            </a:endParaRPr>
          </a:p>
        </p:txBody>
      </p:sp>
      <p:sp>
        <p:nvSpPr>
          <p:cNvPr id="9" name="Title 1">
            <a:extLst>
              <a:ext uri="{FF2B5EF4-FFF2-40B4-BE49-F238E27FC236}">
                <a16:creationId xmlns:a16="http://schemas.microsoft.com/office/drawing/2014/main" id="{DCF10CE5-0D15-F8D9-BC89-EC236C7DCFA6}"/>
              </a:ext>
            </a:extLst>
          </p:cNvPr>
          <p:cNvSpPr>
            <a:spLocks noGrp="1"/>
          </p:cNvSpPr>
          <p:nvPr>
            <p:ph type="title"/>
          </p:nvPr>
        </p:nvSpPr>
        <p:spPr>
          <a:xfrm>
            <a:off x="311700" y="179849"/>
            <a:ext cx="8520600" cy="572700"/>
          </a:xfrm>
        </p:spPr>
        <p:txBody>
          <a:bodyPr>
            <a:normAutofit fontScale="90000"/>
          </a:bodyPr>
          <a:lstStyle/>
          <a:p>
            <a:r>
              <a:rPr lang="en-US" dirty="0"/>
              <a:t>Calibrating LM Probabilities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52924CC-8D88-EDAC-596F-24F038DC080F}"/>
              </a:ext>
            </a:extLst>
          </p:cNvPr>
          <p:cNvSpPr>
            <a:spLocks noGrp="1"/>
          </p:cNvSpPr>
          <p:nvPr>
            <p:ph idx="1"/>
          </p:nvPr>
        </p:nvSpPr>
        <p:spPr/>
        <p:txBody>
          <a:bodyPr/>
          <a:lstStyle/>
          <a:p>
            <a:endParaRPr lang="en-US"/>
          </a:p>
        </p:txBody>
      </p:sp>
      <p:sp>
        <p:nvSpPr>
          <p:cNvPr id="3" name="object 3"/>
          <p:cNvSpPr txBox="1"/>
          <p:nvPr/>
        </p:nvSpPr>
        <p:spPr>
          <a:xfrm>
            <a:off x="1025833" y="827278"/>
            <a:ext cx="2521585" cy="689932"/>
          </a:xfrm>
          <a:prstGeom prst="rect">
            <a:avLst/>
          </a:prstGeom>
        </p:spPr>
        <p:txBody>
          <a:bodyPr vert="horz" wrap="square" lIns="0" tIns="12700" rIns="0" bIns="0" rtlCol="0">
            <a:spAutoFit/>
          </a:bodyPr>
          <a:lstStyle/>
          <a:p>
            <a:pPr marL="12700">
              <a:lnSpc>
                <a:spcPct val="100000"/>
              </a:lnSpc>
              <a:spcBef>
                <a:spcPts val="100"/>
              </a:spcBef>
            </a:pPr>
            <a:r>
              <a:rPr sz="1800" dirty="0">
                <a:latin typeface="Corbel" panose="020B0503020204020204" pitchFamily="34" charset="0"/>
              </a:rPr>
              <a:t>Step</a:t>
            </a:r>
            <a:r>
              <a:rPr sz="1800" spc="-65" dirty="0">
                <a:latin typeface="Corbel" panose="020B0503020204020204" pitchFamily="34" charset="0"/>
              </a:rPr>
              <a:t> </a:t>
            </a:r>
            <a:r>
              <a:rPr sz="1800" dirty="0">
                <a:latin typeface="Corbel" panose="020B0503020204020204" pitchFamily="34" charset="0"/>
              </a:rPr>
              <a:t>1:</a:t>
            </a:r>
            <a:r>
              <a:rPr sz="1800" spc="-60" dirty="0">
                <a:latin typeface="Corbel" panose="020B0503020204020204" pitchFamily="34" charset="0"/>
              </a:rPr>
              <a:t> </a:t>
            </a:r>
            <a:r>
              <a:rPr sz="1800" spc="-20" dirty="0">
                <a:latin typeface="Corbel" panose="020B0503020204020204" pitchFamily="34" charset="0"/>
              </a:rPr>
              <a:t>Estimate</a:t>
            </a:r>
            <a:r>
              <a:rPr sz="1800" spc="-60" dirty="0">
                <a:latin typeface="Corbel" panose="020B0503020204020204" pitchFamily="34" charset="0"/>
              </a:rPr>
              <a:t> </a:t>
            </a:r>
            <a:r>
              <a:rPr sz="1800" dirty="0">
                <a:latin typeface="Corbel" panose="020B0503020204020204" pitchFamily="34" charset="0"/>
              </a:rPr>
              <a:t>the</a:t>
            </a:r>
            <a:r>
              <a:rPr sz="1800" spc="-65" dirty="0">
                <a:latin typeface="Corbel" panose="020B0503020204020204" pitchFamily="34" charset="0"/>
              </a:rPr>
              <a:t> </a:t>
            </a:r>
            <a:r>
              <a:rPr sz="1800" spc="-20" dirty="0">
                <a:latin typeface="Corbel" panose="020B0503020204020204" pitchFamily="34" charset="0"/>
              </a:rPr>
              <a:t>bias</a:t>
            </a:r>
            <a:endParaRPr sz="1800" dirty="0">
              <a:latin typeface="Corbel" panose="020B0503020204020204" pitchFamily="34" charset="0"/>
            </a:endParaRPr>
          </a:p>
          <a:p>
            <a:pPr>
              <a:lnSpc>
                <a:spcPct val="100000"/>
              </a:lnSpc>
            </a:pPr>
            <a:endParaRPr sz="2600" dirty="0">
              <a:latin typeface="Corbel" panose="020B0503020204020204" pitchFamily="34" charset="0"/>
            </a:endParaRPr>
          </a:p>
        </p:txBody>
      </p:sp>
      <p:sp>
        <p:nvSpPr>
          <p:cNvPr id="4" name="object 4"/>
          <p:cNvSpPr txBox="1"/>
          <p:nvPr/>
        </p:nvSpPr>
        <p:spPr>
          <a:xfrm>
            <a:off x="1267211" y="2481713"/>
            <a:ext cx="312420" cy="192360"/>
          </a:xfrm>
          <a:prstGeom prst="rect">
            <a:avLst/>
          </a:prstGeom>
          <a:solidFill>
            <a:srgbClr val="FFD966"/>
          </a:solidFill>
        </p:spPr>
        <p:txBody>
          <a:bodyPr vert="horz" wrap="square" lIns="0" tIns="0" rIns="0" bIns="0" rtlCol="0">
            <a:spAutoFit/>
          </a:bodyPr>
          <a:lstStyle/>
          <a:p>
            <a:pPr>
              <a:lnSpc>
                <a:spcPts val="1525"/>
              </a:lnSpc>
            </a:pPr>
            <a:r>
              <a:rPr sz="1300" spc="-25" dirty="0">
                <a:solidFill>
                  <a:srgbClr val="1A1A1A"/>
                </a:solidFill>
                <a:latin typeface="Corbel" panose="020B0503020204020204" pitchFamily="34" charset="0"/>
              </a:rPr>
              <a:t>N/A</a:t>
            </a:r>
            <a:endParaRPr sz="1300" dirty="0">
              <a:latin typeface="Corbel" panose="020B0503020204020204" pitchFamily="34" charset="0"/>
            </a:endParaRPr>
          </a:p>
        </p:txBody>
      </p:sp>
      <p:sp>
        <p:nvSpPr>
          <p:cNvPr id="5" name="object 5"/>
          <p:cNvSpPr txBox="1"/>
          <p:nvPr/>
        </p:nvSpPr>
        <p:spPr>
          <a:xfrm>
            <a:off x="722480" y="1861469"/>
            <a:ext cx="3247390" cy="792267"/>
          </a:xfrm>
          <a:prstGeom prst="rect">
            <a:avLst/>
          </a:prstGeom>
          <a:solidFill>
            <a:srgbClr val="F3F3F3"/>
          </a:solidFill>
          <a:ln w="9524">
            <a:solidFill>
              <a:srgbClr val="666666"/>
            </a:solidFill>
          </a:ln>
        </p:spPr>
        <p:txBody>
          <a:bodyPr vert="horz" wrap="square" lIns="0" tIns="27939" rIns="0" bIns="0" rtlCol="0">
            <a:spAutoFit/>
          </a:bodyPr>
          <a:lstStyle/>
          <a:p>
            <a:pPr marL="85090" marR="121920">
              <a:lnSpc>
                <a:spcPct val="132300"/>
              </a:lnSpc>
              <a:spcBef>
                <a:spcPts val="219"/>
              </a:spcBef>
              <a:tabLst>
                <a:tab pos="1639570" algn="l"/>
              </a:tabLst>
            </a:pPr>
            <a:r>
              <a:rPr sz="1300" dirty="0">
                <a:solidFill>
                  <a:srgbClr val="1A1A1A"/>
                </a:solidFill>
                <a:latin typeface="Corbel" panose="020B0503020204020204" pitchFamily="34" charset="0"/>
              </a:rPr>
              <a:t>Input:</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Subpar</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acting.</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negative </a:t>
            </a:r>
            <a:r>
              <a:rPr sz="1300" dirty="0">
                <a:solidFill>
                  <a:srgbClr val="1A1A1A"/>
                </a:solidFill>
                <a:latin typeface="Corbel" panose="020B0503020204020204" pitchFamily="34" charset="0"/>
              </a:rPr>
              <a:t>Input:</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Beautiful</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ﬁlm.</a:t>
            </a:r>
            <a:r>
              <a:rPr sz="1300" spc="31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positive Input:</a:t>
            </a:r>
            <a:r>
              <a:rPr sz="1300"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Sentiment:</a:t>
            </a:r>
            <a:endParaRPr sz="1300" dirty="0">
              <a:latin typeface="Corbel" panose="020B0503020204020204" pitchFamily="34" charset="0"/>
            </a:endParaRPr>
          </a:p>
        </p:txBody>
      </p:sp>
      <p:sp>
        <p:nvSpPr>
          <p:cNvPr id="10" name="Title 1">
            <a:extLst>
              <a:ext uri="{FF2B5EF4-FFF2-40B4-BE49-F238E27FC236}">
                <a16:creationId xmlns:a16="http://schemas.microsoft.com/office/drawing/2014/main" id="{5852E296-09B7-3F77-282B-CF72D4861944}"/>
              </a:ext>
            </a:extLst>
          </p:cNvPr>
          <p:cNvSpPr>
            <a:spLocks noGrp="1"/>
          </p:cNvSpPr>
          <p:nvPr>
            <p:ph type="title"/>
          </p:nvPr>
        </p:nvSpPr>
        <p:spPr>
          <a:xfrm>
            <a:off x="311700" y="179849"/>
            <a:ext cx="8520600" cy="572700"/>
          </a:xfrm>
        </p:spPr>
        <p:txBody>
          <a:bodyPr>
            <a:normAutofit fontScale="90000"/>
          </a:bodyPr>
          <a:lstStyle/>
          <a:p>
            <a:r>
              <a:rPr lang="en-US" dirty="0"/>
              <a:t>Calibrating LM Probabilities</a:t>
            </a:r>
          </a:p>
        </p:txBody>
      </p:sp>
      <p:sp>
        <p:nvSpPr>
          <p:cNvPr id="11" name="object 7">
            <a:extLst>
              <a:ext uri="{FF2B5EF4-FFF2-40B4-BE49-F238E27FC236}">
                <a16:creationId xmlns:a16="http://schemas.microsoft.com/office/drawing/2014/main" id="{4183D5BB-C3E8-510E-CD9E-692A0A76C70C}"/>
              </a:ext>
            </a:extLst>
          </p:cNvPr>
          <p:cNvSpPr txBox="1"/>
          <p:nvPr/>
        </p:nvSpPr>
        <p:spPr>
          <a:xfrm>
            <a:off x="612688" y="1481814"/>
            <a:ext cx="33477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Insert</a:t>
            </a:r>
            <a:r>
              <a:rPr sz="1400" spc="20" dirty="0">
                <a:latin typeface="Corbel" panose="020B0503020204020204" pitchFamily="34" charset="0"/>
              </a:rPr>
              <a:t> </a:t>
            </a:r>
            <a:r>
              <a:rPr sz="1400" dirty="0">
                <a:latin typeface="Corbel" panose="020B0503020204020204" pitchFamily="34" charset="0"/>
              </a:rPr>
              <a:t>“content-free”</a:t>
            </a:r>
            <a:r>
              <a:rPr sz="1400" spc="10" dirty="0">
                <a:latin typeface="Corbel" panose="020B0503020204020204" pitchFamily="34" charset="0"/>
              </a:rPr>
              <a:t> </a:t>
            </a:r>
            <a:r>
              <a:rPr sz="1400" dirty="0">
                <a:latin typeface="Corbel" panose="020B0503020204020204" pitchFamily="34" charset="0"/>
              </a:rPr>
              <a:t>test</a:t>
            </a:r>
            <a:r>
              <a:rPr sz="1400" spc="25" dirty="0">
                <a:latin typeface="Corbel" panose="020B0503020204020204" pitchFamily="34" charset="0"/>
              </a:rPr>
              <a:t> </a:t>
            </a:r>
            <a:r>
              <a:rPr sz="1400" dirty="0">
                <a:latin typeface="Corbel" panose="020B0503020204020204" pitchFamily="34" charset="0"/>
              </a:rPr>
              <a:t>input</a:t>
            </a:r>
            <a:r>
              <a:rPr sz="1400" spc="20" dirty="0">
                <a:latin typeface="Corbel" panose="020B0503020204020204" pitchFamily="34" charset="0"/>
              </a:rPr>
              <a:t> </a:t>
            </a:r>
            <a:r>
              <a:rPr sz="1400" dirty="0">
                <a:latin typeface="Corbel" panose="020B0503020204020204" pitchFamily="34" charset="0"/>
              </a:rPr>
              <a:t>into</a:t>
            </a:r>
            <a:r>
              <a:rPr sz="1400" spc="25" dirty="0">
                <a:latin typeface="Corbel" panose="020B0503020204020204" pitchFamily="34" charset="0"/>
              </a:rPr>
              <a:t> </a:t>
            </a:r>
            <a:r>
              <a:rPr sz="1400" spc="-10" dirty="0">
                <a:latin typeface="Corbel" panose="020B0503020204020204" pitchFamily="34" charset="0"/>
              </a:rPr>
              <a:t>prompt</a:t>
            </a:r>
            <a:endParaRPr sz="1400" dirty="0">
              <a:latin typeface="Corbel" panose="020B0503020204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BE28B77-AF39-0274-EDEA-E049A3E85C61}"/>
              </a:ext>
            </a:extLst>
          </p:cNvPr>
          <p:cNvSpPr>
            <a:spLocks noGrp="1"/>
          </p:cNvSpPr>
          <p:nvPr>
            <p:ph idx="1"/>
          </p:nvPr>
        </p:nvSpPr>
        <p:spPr/>
        <p:txBody>
          <a:bodyPr/>
          <a:lstStyle/>
          <a:p>
            <a:endParaRPr lang="en-US"/>
          </a:p>
        </p:txBody>
      </p:sp>
      <p:sp>
        <p:nvSpPr>
          <p:cNvPr id="3" name="object 3"/>
          <p:cNvSpPr txBox="1"/>
          <p:nvPr/>
        </p:nvSpPr>
        <p:spPr>
          <a:xfrm>
            <a:off x="1025833" y="827278"/>
            <a:ext cx="2521585" cy="689932"/>
          </a:xfrm>
          <a:prstGeom prst="rect">
            <a:avLst/>
          </a:prstGeom>
        </p:spPr>
        <p:txBody>
          <a:bodyPr vert="horz" wrap="square" lIns="0" tIns="12700" rIns="0" bIns="0" rtlCol="0">
            <a:spAutoFit/>
          </a:bodyPr>
          <a:lstStyle/>
          <a:p>
            <a:pPr marL="12700">
              <a:lnSpc>
                <a:spcPct val="100000"/>
              </a:lnSpc>
              <a:spcBef>
                <a:spcPts val="100"/>
              </a:spcBef>
            </a:pPr>
            <a:r>
              <a:rPr sz="1800" dirty="0">
                <a:latin typeface="Corbel" panose="020B0503020204020204" pitchFamily="34" charset="0"/>
              </a:rPr>
              <a:t>Step</a:t>
            </a:r>
            <a:r>
              <a:rPr sz="1800" spc="-65" dirty="0">
                <a:latin typeface="Corbel" panose="020B0503020204020204" pitchFamily="34" charset="0"/>
              </a:rPr>
              <a:t> </a:t>
            </a:r>
            <a:r>
              <a:rPr sz="1800" dirty="0">
                <a:latin typeface="Corbel" panose="020B0503020204020204" pitchFamily="34" charset="0"/>
              </a:rPr>
              <a:t>1:</a:t>
            </a:r>
            <a:r>
              <a:rPr sz="1800" spc="-60" dirty="0">
                <a:latin typeface="Corbel" panose="020B0503020204020204" pitchFamily="34" charset="0"/>
              </a:rPr>
              <a:t> </a:t>
            </a:r>
            <a:r>
              <a:rPr sz="1800" spc="-20" dirty="0">
                <a:latin typeface="Corbel" panose="020B0503020204020204" pitchFamily="34" charset="0"/>
              </a:rPr>
              <a:t>Estimate</a:t>
            </a:r>
            <a:r>
              <a:rPr sz="1800" spc="-60" dirty="0">
                <a:latin typeface="Corbel" panose="020B0503020204020204" pitchFamily="34" charset="0"/>
              </a:rPr>
              <a:t> </a:t>
            </a:r>
            <a:r>
              <a:rPr sz="1800" dirty="0">
                <a:latin typeface="Corbel" panose="020B0503020204020204" pitchFamily="34" charset="0"/>
              </a:rPr>
              <a:t>the</a:t>
            </a:r>
            <a:r>
              <a:rPr sz="1800" spc="-65" dirty="0">
                <a:latin typeface="Corbel" panose="020B0503020204020204" pitchFamily="34" charset="0"/>
              </a:rPr>
              <a:t> </a:t>
            </a:r>
            <a:r>
              <a:rPr sz="1800" spc="-20" dirty="0">
                <a:latin typeface="Corbel" panose="020B0503020204020204" pitchFamily="34" charset="0"/>
              </a:rPr>
              <a:t>bias</a:t>
            </a:r>
            <a:endParaRPr sz="1800" dirty="0">
              <a:latin typeface="Corbel" panose="020B0503020204020204" pitchFamily="34" charset="0"/>
            </a:endParaRPr>
          </a:p>
          <a:p>
            <a:pPr>
              <a:lnSpc>
                <a:spcPct val="100000"/>
              </a:lnSpc>
            </a:pPr>
            <a:endParaRPr sz="2600" dirty="0">
              <a:latin typeface="Corbel" panose="020B0503020204020204" pitchFamily="34" charset="0"/>
            </a:endParaRPr>
          </a:p>
        </p:txBody>
      </p:sp>
      <p:sp>
        <p:nvSpPr>
          <p:cNvPr id="4" name="object 4"/>
          <p:cNvSpPr txBox="1"/>
          <p:nvPr/>
        </p:nvSpPr>
        <p:spPr>
          <a:xfrm>
            <a:off x="1267211" y="2481713"/>
            <a:ext cx="312420" cy="192360"/>
          </a:xfrm>
          <a:prstGeom prst="rect">
            <a:avLst/>
          </a:prstGeom>
          <a:solidFill>
            <a:srgbClr val="FFD966"/>
          </a:solidFill>
        </p:spPr>
        <p:txBody>
          <a:bodyPr vert="horz" wrap="square" lIns="0" tIns="0" rIns="0" bIns="0" rtlCol="0">
            <a:spAutoFit/>
          </a:bodyPr>
          <a:lstStyle/>
          <a:p>
            <a:pPr>
              <a:lnSpc>
                <a:spcPts val="1525"/>
              </a:lnSpc>
            </a:pPr>
            <a:r>
              <a:rPr sz="1300" spc="-25" dirty="0">
                <a:solidFill>
                  <a:srgbClr val="1A1A1A"/>
                </a:solidFill>
                <a:latin typeface="Corbel" panose="020B0503020204020204" pitchFamily="34" charset="0"/>
              </a:rPr>
              <a:t>N/A</a:t>
            </a:r>
            <a:endParaRPr sz="1300" dirty="0">
              <a:latin typeface="Corbel" panose="020B0503020204020204" pitchFamily="34" charset="0"/>
            </a:endParaRPr>
          </a:p>
        </p:txBody>
      </p:sp>
      <p:sp>
        <p:nvSpPr>
          <p:cNvPr id="5" name="object 5"/>
          <p:cNvSpPr txBox="1"/>
          <p:nvPr/>
        </p:nvSpPr>
        <p:spPr>
          <a:xfrm>
            <a:off x="722480" y="1861469"/>
            <a:ext cx="3247390" cy="792267"/>
          </a:xfrm>
          <a:prstGeom prst="rect">
            <a:avLst/>
          </a:prstGeom>
          <a:solidFill>
            <a:srgbClr val="F3F3F3"/>
          </a:solidFill>
          <a:ln w="9524">
            <a:solidFill>
              <a:srgbClr val="666666"/>
            </a:solidFill>
          </a:ln>
        </p:spPr>
        <p:txBody>
          <a:bodyPr vert="horz" wrap="square" lIns="0" tIns="27939" rIns="0" bIns="0" rtlCol="0">
            <a:spAutoFit/>
          </a:bodyPr>
          <a:lstStyle/>
          <a:p>
            <a:pPr marL="85090" marR="121920">
              <a:lnSpc>
                <a:spcPct val="132300"/>
              </a:lnSpc>
              <a:spcBef>
                <a:spcPts val="219"/>
              </a:spcBef>
              <a:tabLst>
                <a:tab pos="1639570" algn="l"/>
              </a:tabLst>
            </a:pPr>
            <a:r>
              <a:rPr sz="1300" dirty="0">
                <a:solidFill>
                  <a:srgbClr val="1A1A1A"/>
                </a:solidFill>
                <a:latin typeface="Corbel" panose="020B0503020204020204" pitchFamily="34" charset="0"/>
              </a:rPr>
              <a:t>Input:</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Subpar</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acting.</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negative </a:t>
            </a:r>
            <a:r>
              <a:rPr sz="1300" dirty="0">
                <a:solidFill>
                  <a:srgbClr val="1A1A1A"/>
                </a:solidFill>
                <a:latin typeface="Corbel" panose="020B0503020204020204" pitchFamily="34" charset="0"/>
              </a:rPr>
              <a:t>Input:</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Beautiful</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ﬁlm.</a:t>
            </a:r>
            <a:r>
              <a:rPr sz="1300" spc="31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positive Input:</a:t>
            </a:r>
            <a:r>
              <a:rPr sz="1300"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Sentiment:</a:t>
            </a:r>
            <a:endParaRPr sz="1300" dirty="0">
              <a:latin typeface="Corbel" panose="020B0503020204020204" pitchFamily="34" charset="0"/>
            </a:endParaRPr>
          </a:p>
        </p:txBody>
      </p:sp>
      <p:sp>
        <p:nvSpPr>
          <p:cNvPr id="6" name="object 6"/>
          <p:cNvSpPr/>
          <p:nvPr/>
        </p:nvSpPr>
        <p:spPr>
          <a:xfrm>
            <a:off x="1398177" y="4200585"/>
            <a:ext cx="974725" cy="323215"/>
          </a:xfrm>
          <a:custGeom>
            <a:avLst/>
            <a:gdLst/>
            <a:ahLst/>
            <a:cxnLst/>
            <a:rect l="l" t="t" r="r" b="b"/>
            <a:pathLst>
              <a:path w="974725" h="323214">
                <a:moveTo>
                  <a:pt x="974099" y="323099"/>
                </a:moveTo>
                <a:lnTo>
                  <a:pt x="0" y="323099"/>
                </a:lnTo>
                <a:lnTo>
                  <a:pt x="0" y="0"/>
                </a:lnTo>
                <a:lnTo>
                  <a:pt x="974099" y="0"/>
                </a:lnTo>
                <a:lnTo>
                  <a:pt x="974099" y="323099"/>
                </a:lnTo>
                <a:close/>
              </a:path>
            </a:pathLst>
          </a:custGeom>
          <a:solidFill>
            <a:srgbClr val="FFFFFF"/>
          </a:solidFill>
        </p:spPr>
        <p:txBody>
          <a:bodyPr wrap="square" lIns="0" tIns="0" rIns="0" bIns="0" rtlCol="0"/>
          <a:lstStyle/>
          <a:p>
            <a:endParaRPr dirty="0">
              <a:latin typeface="Corbel" panose="020B0503020204020204" pitchFamily="34" charset="0"/>
            </a:endParaRPr>
          </a:p>
        </p:txBody>
      </p:sp>
      <p:graphicFrame>
        <p:nvGraphicFramePr>
          <p:cNvPr id="7" name="object 7"/>
          <p:cNvGraphicFramePr>
            <a:graphicFrameLocks noGrp="1"/>
          </p:cNvGraphicFramePr>
          <p:nvPr/>
        </p:nvGraphicFramePr>
        <p:xfrm>
          <a:off x="1388652" y="3870030"/>
          <a:ext cx="1778635" cy="643890"/>
        </p:xfrm>
        <a:graphic>
          <a:graphicData uri="http://schemas.openxmlformats.org/drawingml/2006/table">
            <a:tbl>
              <a:tblPr firstRow="1" bandRow="1">
                <a:tableStyleId>{2D5ABB26-0587-4C30-8999-92F81FD0307C}</a:tableStyleId>
              </a:tblPr>
              <a:tblGrid>
                <a:gridCol w="974090">
                  <a:extLst>
                    <a:ext uri="{9D8B030D-6E8A-4147-A177-3AD203B41FA5}">
                      <a16:colId xmlns:a16="http://schemas.microsoft.com/office/drawing/2014/main" val="20000"/>
                    </a:ext>
                  </a:extLst>
                </a:gridCol>
                <a:gridCol w="804545">
                  <a:extLst>
                    <a:ext uri="{9D8B030D-6E8A-4147-A177-3AD203B41FA5}">
                      <a16:colId xmlns:a16="http://schemas.microsoft.com/office/drawing/2014/main" val="20001"/>
                    </a:ext>
                  </a:extLst>
                </a:gridCol>
              </a:tblGrid>
              <a:tr h="321945">
                <a:tc>
                  <a:txBody>
                    <a:bodyPr/>
                    <a:lstStyle/>
                    <a:p>
                      <a:pPr marL="85090">
                        <a:lnSpc>
                          <a:spcPct val="100000"/>
                        </a:lnSpc>
                        <a:spcBef>
                          <a:spcPts val="229"/>
                        </a:spcBef>
                      </a:pPr>
                      <a:r>
                        <a:rPr sz="1600" i="1" spc="-10" dirty="0">
                          <a:latin typeface="Trebuchet MS"/>
                          <a:cs typeface="Trebuchet MS"/>
                        </a:rPr>
                        <a:t>positive</a:t>
                      </a:r>
                      <a:endParaRPr sz="1600">
                        <a:latin typeface="Trebuchet MS"/>
                        <a:cs typeface="Trebuchet MS"/>
                      </a:endParaRPr>
                    </a:p>
                  </a:txBody>
                  <a:tcPr marL="0" marR="0" marT="29209" marB="0">
                    <a:lnL w="1905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tcPr>
                </a:tc>
                <a:tc>
                  <a:txBody>
                    <a:bodyPr/>
                    <a:lstStyle/>
                    <a:p>
                      <a:pPr algn="ctr">
                        <a:lnSpc>
                          <a:spcPct val="100000"/>
                        </a:lnSpc>
                        <a:spcBef>
                          <a:spcPts val="190"/>
                        </a:spcBef>
                      </a:pPr>
                      <a:r>
                        <a:rPr sz="1700" spc="-20" dirty="0">
                          <a:latin typeface="Trebuchet MS"/>
                          <a:cs typeface="Trebuchet MS"/>
                        </a:rPr>
                        <a:t>0.65</a:t>
                      </a:r>
                      <a:endParaRPr sz="1700">
                        <a:latin typeface="Trebuchet MS"/>
                        <a:cs typeface="Trebuchet MS"/>
                      </a:endParaRPr>
                    </a:p>
                  </a:txBody>
                  <a:tcPr marL="0" marR="0" marT="24130" marB="0">
                    <a:lnL w="28575">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6AA84F"/>
                    </a:solidFill>
                  </a:tcPr>
                </a:tc>
                <a:extLst>
                  <a:ext uri="{0D108BD9-81ED-4DB2-BD59-A6C34878D82A}">
                    <a16:rowId xmlns:a16="http://schemas.microsoft.com/office/drawing/2014/main" val="10000"/>
                  </a:ext>
                </a:extLst>
              </a:tr>
              <a:tr h="321945">
                <a:tc>
                  <a:txBody>
                    <a:bodyPr/>
                    <a:lstStyle/>
                    <a:p>
                      <a:pPr marL="85090">
                        <a:lnSpc>
                          <a:spcPct val="100000"/>
                        </a:lnSpc>
                        <a:spcBef>
                          <a:spcPts val="225"/>
                        </a:spcBef>
                      </a:pPr>
                      <a:r>
                        <a:rPr sz="1600" i="1" spc="-10" dirty="0">
                          <a:latin typeface="Trebuchet MS"/>
                          <a:cs typeface="Trebuchet MS"/>
                        </a:rPr>
                        <a:t>negative</a:t>
                      </a:r>
                      <a:endParaRPr sz="1600">
                        <a:latin typeface="Trebuchet MS"/>
                        <a:cs typeface="Trebuchet MS"/>
                      </a:endParaRPr>
                    </a:p>
                  </a:txBody>
                  <a:tcPr marL="0" marR="0" marT="28575" marB="0">
                    <a:lnL w="19050">
                      <a:solidFill>
                        <a:srgbClr val="000000"/>
                      </a:solidFill>
                      <a:prstDash val="solid"/>
                    </a:lnL>
                    <a:lnR w="28575">
                      <a:solidFill>
                        <a:srgbClr val="000000"/>
                      </a:solidFill>
                      <a:prstDash val="solid"/>
                    </a:lnR>
                    <a:lnT w="28575">
                      <a:solidFill>
                        <a:srgbClr val="000000"/>
                      </a:solidFill>
                      <a:prstDash val="solid"/>
                    </a:lnT>
                    <a:lnB w="19050">
                      <a:solidFill>
                        <a:srgbClr val="000000"/>
                      </a:solidFill>
                      <a:prstDash val="solid"/>
                    </a:lnB>
                  </a:tcPr>
                </a:tc>
                <a:tc>
                  <a:txBody>
                    <a:bodyPr/>
                    <a:lstStyle/>
                    <a:p>
                      <a:pPr algn="ctr">
                        <a:lnSpc>
                          <a:spcPct val="100000"/>
                        </a:lnSpc>
                        <a:spcBef>
                          <a:spcPts val="180"/>
                        </a:spcBef>
                      </a:pPr>
                      <a:r>
                        <a:rPr sz="1700" spc="-20" dirty="0">
                          <a:latin typeface="Trebuchet MS"/>
                          <a:cs typeface="Trebuchet MS"/>
                        </a:rPr>
                        <a:t>0.35</a:t>
                      </a:r>
                      <a:endParaRPr sz="1700">
                        <a:latin typeface="Trebuchet MS"/>
                        <a:cs typeface="Trebuchet MS"/>
                      </a:endParaRPr>
                    </a:p>
                  </a:txBody>
                  <a:tcPr marL="0" marR="0" marT="22860" marB="0">
                    <a:lnL w="28575">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93C47D">
                        <a:alpha val="66429"/>
                      </a:srgbClr>
                    </a:solidFill>
                  </a:tcPr>
                </a:tc>
                <a:extLst>
                  <a:ext uri="{0D108BD9-81ED-4DB2-BD59-A6C34878D82A}">
                    <a16:rowId xmlns:a16="http://schemas.microsoft.com/office/drawing/2014/main" val="10001"/>
                  </a:ext>
                </a:extLst>
              </a:tr>
            </a:tbl>
          </a:graphicData>
        </a:graphic>
      </p:graphicFrame>
      <p:sp>
        <p:nvSpPr>
          <p:cNvPr id="8" name="object 8"/>
          <p:cNvSpPr txBox="1"/>
          <p:nvPr/>
        </p:nvSpPr>
        <p:spPr>
          <a:xfrm>
            <a:off x="1397060" y="3211645"/>
            <a:ext cx="177927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Get</a:t>
            </a:r>
            <a:r>
              <a:rPr sz="1400" spc="-60" dirty="0">
                <a:latin typeface="Corbel" panose="020B0503020204020204" pitchFamily="34" charset="0"/>
              </a:rPr>
              <a:t> </a:t>
            </a:r>
            <a:r>
              <a:rPr sz="1400" spc="-10" dirty="0">
                <a:latin typeface="Corbel" panose="020B0503020204020204" pitchFamily="34" charset="0"/>
              </a:rPr>
              <a:t>model’s</a:t>
            </a:r>
            <a:r>
              <a:rPr sz="1400" spc="-60" dirty="0">
                <a:latin typeface="Corbel" panose="020B0503020204020204" pitchFamily="34" charset="0"/>
              </a:rPr>
              <a:t> </a:t>
            </a:r>
            <a:r>
              <a:rPr sz="1400" spc="-10" dirty="0">
                <a:latin typeface="Corbel" panose="020B0503020204020204" pitchFamily="34" charset="0"/>
              </a:rPr>
              <a:t>prediction</a:t>
            </a:r>
            <a:endParaRPr sz="1400" dirty="0">
              <a:latin typeface="Corbel" panose="020B0503020204020204" pitchFamily="34" charset="0"/>
            </a:endParaRPr>
          </a:p>
        </p:txBody>
      </p:sp>
      <p:sp>
        <p:nvSpPr>
          <p:cNvPr id="12" name="Title 1">
            <a:extLst>
              <a:ext uri="{FF2B5EF4-FFF2-40B4-BE49-F238E27FC236}">
                <a16:creationId xmlns:a16="http://schemas.microsoft.com/office/drawing/2014/main" id="{363339F0-35A6-84BA-6057-6A61EC900A53}"/>
              </a:ext>
            </a:extLst>
          </p:cNvPr>
          <p:cNvSpPr>
            <a:spLocks noGrp="1"/>
          </p:cNvSpPr>
          <p:nvPr>
            <p:ph type="title"/>
          </p:nvPr>
        </p:nvSpPr>
        <p:spPr>
          <a:xfrm>
            <a:off x="311700" y="179849"/>
            <a:ext cx="8520600" cy="572700"/>
          </a:xfrm>
        </p:spPr>
        <p:txBody>
          <a:bodyPr>
            <a:normAutofit fontScale="90000"/>
          </a:bodyPr>
          <a:lstStyle/>
          <a:p>
            <a:r>
              <a:rPr lang="en-US" dirty="0"/>
              <a:t>Calibrating LM Probabilities</a:t>
            </a:r>
          </a:p>
        </p:txBody>
      </p:sp>
      <p:sp>
        <p:nvSpPr>
          <p:cNvPr id="13" name="object 7">
            <a:extLst>
              <a:ext uri="{FF2B5EF4-FFF2-40B4-BE49-F238E27FC236}">
                <a16:creationId xmlns:a16="http://schemas.microsoft.com/office/drawing/2014/main" id="{A1511D78-1255-3DFE-5F19-A5087C8D7006}"/>
              </a:ext>
            </a:extLst>
          </p:cNvPr>
          <p:cNvSpPr txBox="1"/>
          <p:nvPr/>
        </p:nvSpPr>
        <p:spPr>
          <a:xfrm>
            <a:off x="612688" y="1481814"/>
            <a:ext cx="33477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Insert</a:t>
            </a:r>
            <a:r>
              <a:rPr sz="1400" spc="20" dirty="0">
                <a:latin typeface="Corbel" panose="020B0503020204020204" pitchFamily="34" charset="0"/>
              </a:rPr>
              <a:t> </a:t>
            </a:r>
            <a:r>
              <a:rPr sz="1400" dirty="0">
                <a:latin typeface="Corbel" panose="020B0503020204020204" pitchFamily="34" charset="0"/>
              </a:rPr>
              <a:t>“content-free”</a:t>
            </a:r>
            <a:r>
              <a:rPr sz="1400" spc="10" dirty="0">
                <a:latin typeface="Corbel" panose="020B0503020204020204" pitchFamily="34" charset="0"/>
              </a:rPr>
              <a:t> </a:t>
            </a:r>
            <a:r>
              <a:rPr sz="1400" dirty="0">
                <a:latin typeface="Corbel" panose="020B0503020204020204" pitchFamily="34" charset="0"/>
              </a:rPr>
              <a:t>test</a:t>
            </a:r>
            <a:r>
              <a:rPr sz="1400" spc="25" dirty="0">
                <a:latin typeface="Corbel" panose="020B0503020204020204" pitchFamily="34" charset="0"/>
              </a:rPr>
              <a:t> </a:t>
            </a:r>
            <a:r>
              <a:rPr sz="1400" dirty="0">
                <a:latin typeface="Corbel" panose="020B0503020204020204" pitchFamily="34" charset="0"/>
              </a:rPr>
              <a:t>input</a:t>
            </a:r>
            <a:r>
              <a:rPr sz="1400" spc="20" dirty="0">
                <a:latin typeface="Corbel" panose="020B0503020204020204" pitchFamily="34" charset="0"/>
              </a:rPr>
              <a:t> </a:t>
            </a:r>
            <a:r>
              <a:rPr sz="1400" dirty="0">
                <a:latin typeface="Corbel" panose="020B0503020204020204" pitchFamily="34" charset="0"/>
              </a:rPr>
              <a:t>into</a:t>
            </a:r>
            <a:r>
              <a:rPr sz="1400" spc="25" dirty="0">
                <a:latin typeface="Corbel" panose="020B0503020204020204" pitchFamily="34" charset="0"/>
              </a:rPr>
              <a:t> </a:t>
            </a:r>
            <a:r>
              <a:rPr sz="1400" spc="-10" dirty="0">
                <a:latin typeface="Corbel" panose="020B0503020204020204" pitchFamily="34" charset="0"/>
              </a:rPr>
              <a:t>prompt</a:t>
            </a:r>
            <a:endParaRPr sz="1400" dirty="0">
              <a:latin typeface="Corbel" panose="020B05030202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spc="-70" dirty="0"/>
              <a:t>Why</a:t>
            </a:r>
            <a:r>
              <a:rPr spc="-35" dirty="0"/>
              <a:t> </a:t>
            </a:r>
            <a:r>
              <a:rPr lang="en-US" spc="45" dirty="0"/>
              <a:t>D</a:t>
            </a:r>
            <a:r>
              <a:rPr spc="45" dirty="0"/>
              <a:t>o</a:t>
            </a:r>
            <a:r>
              <a:rPr spc="-30" dirty="0"/>
              <a:t> </a:t>
            </a:r>
            <a:r>
              <a:rPr lang="en-US" spc="25" dirty="0"/>
              <a:t>W</a:t>
            </a:r>
            <a:r>
              <a:rPr spc="25" dirty="0"/>
              <a:t>e</a:t>
            </a:r>
            <a:r>
              <a:rPr spc="-35" dirty="0"/>
              <a:t> </a:t>
            </a:r>
            <a:r>
              <a:rPr lang="en-US" spc="-25" dirty="0"/>
              <a:t>C</a:t>
            </a:r>
            <a:r>
              <a:rPr spc="-25" dirty="0"/>
              <a:t>are</a:t>
            </a:r>
            <a:r>
              <a:rPr spc="-30" dirty="0"/>
              <a:t> </a:t>
            </a:r>
            <a:r>
              <a:rPr lang="en-US" spc="5" dirty="0"/>
              <a:t>A</a:t>
            </a:r>
            <a:r>
              <a:rPr spc="5" dirty="0"/>
              <a:t>bout</a:t>
            </a:r>
            <a:r>
              <a:rPr spc="-35" dirty="0"/>
              <a:t> </a:t>
            </a:r>
            <a:r>
              <a:rPr spc="-45" dirty="0"/>
              <a:t>Few-Shot</a:t>
            </a:r>
            <a:r>
              <a:rPr spc="-30" dirty="0"/>
              <a:t> </a:t>
            </a:r>
            <a:r>
              <a:rPr spc="-65" dirty="0"/>
              <a:t>Learning?</a:t>
            </a:r>
          </a:p>
        </p:txBody>
      </p:sp>
      <p:sp>
        <p:nvSpPr>
          <p:cNvPr id="12" name="Content Placeholder 11">
            <a:extLst>
              <a:ext uri="{FF2B5EF4-FFF2-40B4-BE49-F238E27FC236}">
                <a16:creationId xmlns:a16="http://schemas.microsoft.com/office/drawing/2014/main" id="{FD0F8AC6-4476-E559-49C1-7B70C435430E}"/>
              </a:ext>
            </a:extLst>
          </p:cNvPr>
          <p:cNvSpPr>
            <a:spLocks noGrp="1"/>
          </p:cNvSpPr>
          <p:nvPr>
            <p:ph idx="1"/>
          </p:nvPr>
        </p:nvSpPr>
        <p:spPr/>
        <p:txBody>
          <a:bodyPr/>
          <a:lstStyle/>
          <a:p>
            <a:endParaRPr lang="en-US"/>
          </a:p>
        </p:txBody>
      </p:sp>
      <p:grpSp>
        <p:nvGrpSpPr>
          <p:cNvPr id="4" name="object 4"/>
          <p:cNvGrpSpPr/>
          <p:nvPr/>
        </p:nvGrpSpPr>
        <p:grpSpPr>
          <a:xfrm>
            <a:off x="936462" y="2039212"/>
            <a:ext cx="3315335" cy="1065530"/>
            <a:chOff x="936462" y="2039212"/>
            <a:chExt cx="3315335" cy="1065530"/>
          </a:xfrm>
        </p:grpSpPr>
        <p:sp>
          <p:nvSpPr>
            <p:cNvPr id="5" name="object 5"/>
            <p:cNvSpPr/>
            <p:nvPr/>
          </p:nvSpPr>
          <p:spPr>
            <a:xfrm>
              <a:off x="950750" y="2053500"/>
              <a:ext cx="3286760" cy="1036955"/>
            </a:xfrm>
            <a:custGeom>
              <a:avLst/>
              <a:gdLst/>
              <a:ahLst/>
              <a:cxnLst/>
              <a:rect l="l" t="t" r="r" b="b"/>
              <a:pathLst>
                <a:path w="3286760" h="1036955">
                  <a:moveTo>
                    <a:pt x="3113446" y="1036499"/>
                  </a:moveTo>
                  <a:lnTo>
                    <a:pt x="172753" y="1036499"/>
                  </a:lnTo>
                  <a:lnTo>
                    <a:pt x="126828" y="1030329"/>
                  </a:lnTo>
                  <a:lnTo>
                    <a:pt x="85561" y="1012914"/>
                  </a:lnTo>
                  <a:lnTo>
                    <a:pt x="50598" y="985901"/>
                  </a:lnTo>
                  <a:lnTo>
                    <a:pt x="23585" y="950938"/>
                  </a:lnTo>
                  <a:lnTo>
                    <a:pt x="6170" y="909671"/>
                  </a:lnTo>
                  <a:lnTo>
                    <a:pt x="0" y="863746"/>
                  </a:lnTo>
                  <a:lnTo>
                    <a:pt x="0" y="172753"/>
                  </a:lnTo>
                  <a:lnTo>
                    <a:pt x="6170" y="126828"/>
                  </a:lnTo>
                  <a:lnTo>
                    <a:pt x="23585" y="85561"/>
                  </a:lnTo>
                  <a:lnTo>
                    <a:pt x="50598" y="50598"/>
                  </a:lnTo>
                  <a:lnTo>
                    <a:pt x="85561" y="23585"/>
                  </a:lnTo>
                  <a:lnTo>
                    <a:pt x="126828" y="6170"/>
                  </a:lnTo>
                  <a:lnTo>
                    <a:pt x="172753" y="0"/>
                  </a:lnTo>
                  <a:lnTo>
                    <a:pt x="3113446" y="0"/>
                  </a:lnTo>
                  <a:lnTo>
                    <a:pt x="3179556" y="13150"/>
                  </a:lnTo>
                  <a:lnTo>
                    <a:pt x="3235601" y="50598"/>
                  </a:lnTo>
                  <a:lnTo>
                    <a:pt x="3273049" y="106643"/>
                  </a:lnTo>
                  <a:lnTo>
                    <a:pt x="3286199" y="172753"/>
                  </a:lnTo>
                  <a:lnTo>
                    <a:pt x="3286199" y="863746"/>
                  </a:lnTo>
                  <a:lnTo>
                    <a:pt x="3280029" y="909671"/>
                  </a:lnTo>
                  <a:lnTo>
                    <a:pt x="3262614" y="950938"/>
                  </a:lnTo>
                  <a:lnTo>
                    <a:pt x="3235601" y="985901"/>
                  </a:lnTo>
                  <a:lnTo>
                    <a:pt x="3200638" y="1012914"/>
                  </a:lnTo>
                  <a:lnTo>
                    <a:pt x="3159371" y="1030329"/>
                  </a:lnTo>
                  <a:lnTo>
                    <a:pt x="3113446" y="1036499"/>
                  </a:lnTo>
                  <a:close/>
                </a:path>
              </a:pathLst>
            </a:custGeom>
            <a:solidFill>
              <a:srgbClr val="63D197"/>
            </a:solidFill>
          </p:spPr>
          <p:txBody>
            <a:bodyPr wrap="square" lIns="0" tIns="0" rIns="0" bIns="0" rtlCol="0"/>
            <a:lstStyle/>
            <a:p>
              <a:endParaRPr dirty="0">
                <a:latin typeface="Corbel" panose="020B0503020204020204" pitchFamily="34" charset="0"/>
              </a:endParaRPr>
            </a:p>
          </p:txBody>
        </p:sp>
        <p:sp>
          <p:nvSpPr>
            <p:cNvPr id="6" name="object 6"/>
            <p:cNvSpPr/>
            <p:nvPr/>
          </p:nvSpPr>
          <p:spPr>
            <a:xfrm>
              <a:off x="950750" y="2053500"/>
              <a:ext cx="3286760" cy="1036955"/>
            </a:xfrm>
            <a:custGeom>
              <a:avLst/>
              <a:gdLst/>
              <a:ahLst/>
              <a:cxnLst/>
              <a:rect l="l" t="t" r="r" b="b"/>
              <a:pathLst>
                <a:path w="3286760" h="1036955">
                  <a:moveTo>
                    <a:pt x="0" y="172753"/>
                  </a:moveTo>
                  <a:lnTo>
                    <a:pt x="6170" y="126828"/>
                  </a:lnTo>
                  <a:lnTo>
                    <a:pt x="23585" y="85561"/>
                  </a:lnTo>
                  <a:lnTo>
                    <a:pt x="50598" y="50598"/>
                  </a:lnTo>
                  <a:lnTo>
                    <a:pt x="85561" y="23585"/>
                  </a:lnTo>
                  <a:lnTo>
                    <a:pt x="126828" y="6170"/>
                  </a:lnTo>
                  <a:lnTo>
                    <a:pt x="172753" y="0"/>
                  </a:lnTo>
                  <a:lnTo>
                    <a:pt x="3113446" y="0"/>
                  </a:lnTo>
                  <a:lnTo>
                    <a:pt x="3179556" y="13150"/>
                  </a:lnTo>
                  <a:lnTo>
                    <a:pt x="3235601" y="50598"/>
                  </a:lnTo>
                  <a:lnTo>
                    <a:pt x="3273049" y="106643"/>
                  </a:lnTo>
                  <a:lnTo>
                    <a:pt x="3286199" y="172753"/>
                  </a:lnTo>
                  <a:lnTo>
                    <a:pt x="3286199" y="863746"/>
                  </a:lnTo>
                  <a:lnTo>
                    <a:pt x="3280029" y="909671"/>
                  </a:lnTo>
                  <a:lnTo>
                    <a:pt x="3262614" y="950938"/>
                  </a:lnTo>
                  <a:lnTo>
                    <a:pt x="3235601" y="985901"/>
                  </a:lnTo>
                  <a:lnTo>
                    <a:pt x="3200638" y="1012914"/>
                  </a:lnTo>
                  <a:lnTo>
                    <a:pt x="3159371" y="1030329"/>
                  </a:lnTo>
                  <a:lnTo>
                    <a:pt x="3113446" y="1036499"/>
                  </a:lnTo>
                  <a:lnTo>
                    <a:pt x="172753" y="1036499"/>
                  </a:lnTo>
                  <a:lnTo>
                    <a:pt x="126828" y="1030329"/>
                  </a:lnTo>
                  <a:lnTo>
                    <a:pt x="85561" y="1012914"/>
                  </a:lnTo>
                  <a:lnTo>
                    <a:pt x="50598" y="985901"/>
                  </a:lnTo>
                  <a:lnTo>
                    <a:pt x="23585" y="950938"/>
                  </a:lnTo>
                  <a:lnTo>
                    <a:pt x="6170" y="909671"/>
                  </a:lnTo>
                  <a:lnTo>
                    <a:pt x="0" y="863746"/>
                  </a:lnTo>
                  <a:lnTo>
                    <a:pt x="0" y="172753"/>
                  </a:lnTo>
                  <a:close/>
                </a:path>
              </a:pathLst>
            </a:custGeom>
            <a:ln w="28574">
              <a:solidFill>
                <a:srgbClr val="4BA173"/>
              </a:solidFill>
            </a:ln>
          </p:spPr>
          <p:txBody>
            <a:bodyPr wrap="square" lIns="0" tIns="0" rIns="0" bIns="0" rtlCol="0"/>
            <a:lstStyle/>
            <a:p>
              <a:endParaRPr dirty="0">
                <a:latin typeface="Corbel" panose="020B0503020204020204" pitchFamily="34" charset="0"/>
              </a:endParaRPr>
            </a:p>
          </p:txBody>
        </p:sp>
      </p:grpSp>
      <p:sp>
        <p:nvSpPr>
          <p:cNvPr id="7" name="object 7"/>
          <p:cNvSpPr txBox="1"/>
          <p:nvPr/>
        </p:nvSpPr>
        <p:spPr>
          <a:xfrm>
            <a:off x="1704589" y="2411793"/>
            <a:ext cx="177355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rbel" panose="020B0503020204020204" pitchFamily="34" charset="0"/>
                <a:cs typeface="Arial MT"/>
              </a:rPr>
              <a:t>Practically</a:t>
            </a:r>
            <a:r>
              <a:rPr sz="1800" spc="-85" dirty="0">
                <a:latin typeface="Corbel" panose="020B0503020204020204" pitchFamily="34" charset="0"/>
                <a:cs typeface="Arial MT"/>
              </a:rPr>
              <a:t> </a:t>
            </a:r>
            <a:r>
              <a:rPr sz="1800" spc="-5" dirty="0">
                <a:latin typeface="Corbel" panose="020B0503020204020204" pitchFamily="34" charset="0"/>
                <a:cs typeface="Arial MT"/>
              </a:rPr>
              <a:t>Useful</a:t>
            </a:r>
            <a:endParaRPr sz="1800" dirty="0">
              <a:latin typeface="Corbel" panose="020B0503020204020204" pitchFamily="34" charset="0"/>
              <a:cs typeface="Arial MT"/>
            </a:endParaRPr>
          </a:p>
        </p:txBody>
      </p:sp>
      <p:grpSp>
        <p:nvGrpSpPr>
          <p:cNvPr id="8" name="object 8"/>
          <p:cNvGrpSpPr/>
          <p:nvPr/>
        </p:nvGrpSpPr>
        <p:grpSpPr>
          <a:xfrm>
            <a:off x="4892762" y="2039212"/>
            <a:ext cx="3315335" cy="1065530"/>
            <a:chOff x="4892762" y="2039212"/>
            <a:chExt cx="3315335" cy="1065530"/>
          </a:xfrm>
        </p:grpSpPr>
        <p:sp>
          <p:nvSpPr>
            <p:cNvPr id="9" name="object 9"/>
            <p:cNvSpPr/>
            <p:nvPr/>
          </p:nvSpPr>
          <p:spPr>
            <a:xfrm>
              <a:off x="4907050" y="2053500"/>
              <a:ext cx="3286760" cy="1036955"/>
            </a:xfrm>
            <a:custGeom>
              <a:avLst/>
              <a:gdLst/>
              <a:ahLst/>
              <a:cxnLst/>
              <a:rect l="l" t="t" r="r" b="b"/>
              <a:pathLst>
                <a:path w="3286759" h="1036955">
                  <a:moveTo>
                    <a:pt x="3113446" y="1036499"/>
                  </a:moveTo>
                  <a:lnTo>
                    <a:pt x="172753" y="1036499"/>
                  </a:lnTo>
                  <a:lnTo>
                    <a:pt x="126828" y="1030329"/>
                  </a:lnTo>
                  <a:lnTo>
                    <a:pt x="85561" y="1012914"/>
                  </a:lnTo>
                  <a:lnTo>
                    <a:pt x="50598" y="985901"/>
                  </a:lnTo>
                  <a:lnTo>
                    <a:pt x="23585" y="950938"/>
                  </a:lnTo>
                  <a:lnTo>
                    <a:pt x="6170" y="909671"/>
                  </a:lnTo>
                  <a:lnTo>
                    <a:pt x="0" y="863746"/>
                  </a:lnTo>
                  <a:lnTo>
                    <a:pt x="0" y="172753"/>
                  </a:lnTo>
                  <a:lnTo>
                    <a:pt x="6170" y="126828"/>
                  </a:lnTo>
                  <a:lnTo>
                    <a:pt x="23585" y="85561"/>
                  </a:lnTo>
                  <a:lnTo>
                    <a:pt x="50598" y="50598"/>
                  </a:lnTo>
                  <a:lnTo>
                    <a:pt x="85561" y="23585"/>
                  </a:lnTo>
                  <a:lnTo>
                    <a:pt x="126828" y="6170"/>
                  </a:lnTo>
                  <a:lnTo>
                    <a:pt x="172753" y="0"/>
                  </a:lnTo>
                  <a:lnTo>
                    <a:pt x="3113446" y="0"/>
                  </a:lnTo>
                  <a:lnTo>
                    <a:pt x="3179556" y="13150"/>
                  </a:lnTo>
                  <a:lnTo>
                    <a:pt x="3235601" y="50598"/>
                  </a:lnTo>
                  <a:lnTo>
                    <a:pt x="3273049" y="106643"/>
                  </a:lnTo>
                  <a:lnTo>
                    <a:pt x="3286199" y="172753"/>
                  </a:lnTo>
                  <a:lnTo>
                    <a:pt x="3286199" y="863746"/>
                  </a:lnTo>
                  <a:lnTo>
                    <a:pt x="3280029" y="909671"/>
                  </a:lnTo>
                  <a:lnTo>
                    <a:pt x="3262614" y="950938"/>
                  </a:lnTo>
                  <a:lnTo>
                    <a:pt x="3235601" y="985901"/>
                  </a:lnTo>
                  <a:lnTo>
                    <a:pt x="3200638" y="1012914"/>
                  </a:lnTo>
                  <a:lnTo>
                    <a:pt x="3159371" y="1030329"/>
                  </a:lnTo>
                  <a:lnTo>
                    <a:pt x="3113446" y="1036499"/>
                  </a:lnTo>
                  <a:close/>
                </a:path>
              </a:pathLst>
            </a:custGeom>
            <a:solidFill>
              <a:srgbClr val="FF5252">
                <a:alpha val="29409"/>
              </a:srgbClr>
            </a:solidFill>
          </p:spPr>
          <p:txBody>
            <a:bodyPr wrap="square" lIns="0" tIns="0" rIns="0" bIns="0" rtlCol="0"/>
            <a:lstStyle/>
            <a:p>
              <a:endParaRPr dirty="0">
                <a:latin typeface="Corbel" panose="020B0503020204020204" pitchFamily="34" charset="0"/>
              </a:endParaRPr>
            </a:p>
          </p:txBody>
        </p:sp>
        <p:sp>
          <p:nvSpPr>
            <p:cNvPr id="10" name="object 10"/>
            <p:cNvSpPr/>
            <p:nvPr/>
          </p:nvSpPr>
          <p:spPr>
            <a:xfrm>
              <a:off x="4907050" y="2053500"/>
              <a:ext cx="3286760" cy="1036955"/>
            </a:xfrm>
            <a:custGeom>
              <a:avLst/>
              <a:gdLst/>
              <a:ahLst/>
              <a:cxnLst/>
              <a:rect l="l" t="t" r="r" b="b"/>
              <a:pathLst>
                <a:path w="3286759" h="1036955">
                  <a:moveTo>
                    <a:pt x="0" y="172753"/>
                  </a:moveTo>
                  <a:lnTo>
                    <a:pt x="6170" y="126828"/>
                  </a:lnTo>
                  <a:lnTo>
                    <a:pt x="23585" y="85561"/>
                  </a:lnTo>
                  <a:lnTo>
                    <a:pt x="50598" y="50598"/>
                  </a:lnTo>
                  <a:lnTo>
                    <a:pt x="85561" y="23585"/>
                  </a:lnTo>
                  <a:lnTo>
                    <a:pt x="126828" y="6170"/>
                  </a:lnTo>
                  <a:lnTo>
                    <a:pt x="172753" y="0"/>
                  </a:lnTo>
                  <a:lnTo>
                    <a:pt x="3113446" y="0"/>
                  </a:lnTo>
                  <a:lnTo>
                    <a:pt x="3179556" y="13150"/>
                  </a:lnTo>
                  <a:lnTo>
                    <a:pt x="3235601" y="50598"/>
                  </a:lnTo>
                  <a:lnTo>
                    <a:pt x="3273049" y="106643"/>
                  </a:lnTo>
                  <a:lnTo>
                    <a:pt x="3286199" y="172753"/>
                  </a:lnTo>
                  <a:lnTo>
                    <a:pt x="3286199" y="863746"/>
                  </a:lnTo>
                  <a:lnTo>
                    <a:pt x="3280029" y="909671"/>
                  </a:lnTo>
                  <a:lnTo>
                    <a:pt x="3262614" y="950938"/>
                  </a:lnTo>
                  <a:lnTo>
                    <a:pt x="3235601" y="985901"/>
                  </a:lnTo>
                  <a:lnTo>
                    <a:pt x="3200638" y="1012914"/>
                  </a:lnTo>
                  <a:lnTo>
                    <a:pt x="3159371" y="1030329"/>
                  </a:lnTo>
                  <a:lnTo>
                    <a:pt x="3113446" y="1036499"/>
                  </a:lnTo>
                  <a:lnTo>
                    <a:pt x="172753" y="1036499"/>
                  </a:lnTo>
                  <a:lnTo>
                    <a:pt x="126828" y="1030329"/>
                  </a:lnTo>
                  <a:lnTo>
                    <a:pt x="85561" y="1012914"/>
                  </a:lnTo>
                  <a:lnTo>
                    <a:pt x="50598" y="985901"/>
                  </a:lnTo>
                  <a:lnTo>
                    <a:pt x="23585" y="950938"/>
                  </a:lnTo>
                  <a:lnTo>
                    <a:pt x="6170" y="909671"/>
                  </a:lnTo>
                  <a:lnTo>
                    <a:pt x="0" y="863746"/>
                  </a:lnTo>
                  <a:lnTo>
                    <a:pt x="0" y="172753"/>
                  </a:lnTo>
                  <a:close/>
                </a:path>
              </a:pathLst>
            </a:custGeom>
            <a:ln w="28574">
              <a:solidFill>
                <a:srgbClr val="FF5252"/>
              </a:solidFill>
            </a:ln>
          </p:spPr>
          <p:txBody>
            <a:bodyPr wrap="square" lIns="0" tIns="0" rIns="0" bIns="0" rtlCol="0"/>
            <a:lstStyle/>
            <a:p>
              <a:endParaRPr dirty="0">
                <a:latin typeface="Corbel" panose="020B0503020204020204" pitchFamily="34" charset="0"/>
              </a:endParaRPr>
            </a:p>
          </p:txBody>
        </p:sp>
      </p:grpSp>
      <p:sp>
        <p:nvSpPr>
          <p:cNvPr id="11" name="object 11"/>
          <p:cNvSpPr txBox="1"/>
          <p:nvPr/>
        </p:nvSpPr>
        <p:spPr>
          <a:xfrm>
            <a:off x="5384801" y="2420260"/>
            <a:ext cx="2207025"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a:latin typeface="Corbel" panose="020B0503020204020204" pitchFamily="34" charset="0"/>
                <a:cs typeface="Arial MT"/>
              </a:rPr>
              <a:t>Intellectually Intriguing</a:t>
            </a:r>
            <a:endParaRPr sz="1800" dirty="0">
              <a:latin typeface="Corbel" panose="020B0503020204020204" pitchFamily="34" charset="0"/>
              <a:cs typeface="Arial MT"/>
            </a:endParaRPr>
          </a:p>
        </p:txBody>
      </p:sp>
      <p:sp>
        <p:nvSpPr>
          <p:cNvPr id="13" name="Google Shape;138;g1501cc781cf_0_0">
            <a:extLst>
              <a:ext uri="{FF2B5EF4-FFF2-40B4-BE49-F238E27FC236}">
                <a16:creationId xmlns:a16="http://schemas.microsoft.com/office/drawing/2014/main" id="{0D9EB1E5-5037-74F4-BA13-D59B9FFA4706}"/>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2617117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F3E2121-63DD-BD2F-FF27-E6DECBC47C27}"/>
              </a:ext>
            </a:extLst>
          </p:cNvPr>
          <p:cNvSpPr>
            <a:spLocks noGrp="1"/>
          </p:cNvSpPr>
          <p:nvPr>
            <p:ph idx="1"/>
          </p:nvPr>
        </p:nvSpPr>
        <p:spPr/>
        <p:txBody>
          <a:bodyPr/>
          <a:lstStyle/>
          <a:p>
            <a:endParaRPr lang="en-US"/>
          </a:p>
        </p:txBody>
      </p:sp>
      <p:sp>
        <p:nvSpPr>
          <p:cNvPr id="3" name="object 3"/>
          <p:cNvSpPr/>
          <p:nvPr/>
        </p:nvSpPr>
        <p:spPr>
          <a:xfrm>
            <a:off x="4572000" y="547915"/>
            <a:ext cx="0" cy="4427220"/>
          </a:xfrm>
          <a:custGeom>
            <a:avLst/>
            <a:gdLst/>
            <a:ahLst/>
            <a:cxnLst/>
            <a:rect l="l" t="t" r="r" b="b"/>
            <a:pathLst>
              <a:path h="4427220">
                <a:moveTo>
                  <a:pt x="0" y="0"/>
                </a:moveTo>
                <a:lnTo>
                  <a:pt x="0" y="4426799"/>
                </a:lnTo>
              </a:path>
            </a:pathLst>
          </a:custGeom>
          <a:ln w="19049">
            <a:solidFill>
              <a:srgbClr val="999999"/>
            </a:solidFill>
          </a:ln>
        </p:spPr>
        <p:txBody>
          <a:bodyPr wrap="square" lIns="0" tIns="0" rIns="0" bIns="0" rtlCol="0"/>
          <a:lstStyle/>
          <a:p>
            <a:endParaRPr dirty="0">
              <a:latin typeface="Corbel" panose="020B0503020204020204" pitchFamily="34" charset="0"/>
            </a:endParaRPr>
          </a:p>
        </p:txBody>
      </p:sp>
      <p:sp>
        <p:nvSpPr>
          <p:cNvPr id="4" name="object 4"/>
          <p:cNvSpPr txBox="1"/>
          <p:nvPr/>
        </p:nvSpPr>
        <p:spPr>
          <a:xfrm>
            <a:off x="1025833" y="827278"/>
            <a:ext cx="7055484" cy="689932"/>
          </a:xfrm>
          <a:prstGeom prst="rect">
            <a:avLst/>
          </a:prstGeom>
        </p:spPr>
        <p:txBody>
          <a:bodyPr vert="horz" wrap="square" lIns="0" tIns="12700" rIns="0" bIns="0" rtlCol="0">
            <a:spAutoFit/>
          </a:bodyPr>
          <a:lstStyle/>
          <a:p>
            <a:pPr marL="12700">
              <a:lnSpc>
                <a:spcPct val="100000"/>
              </a:lnSpc>
              <a:spcBef>
                <a:spcPts val="100"/>
              </a:spcBef>
              <a:tabLst>
                <a:tab pos="4622165" algn="l"/>
              </a:tabLst>
            </a:pPr>
            <a:r>
              <a:rPr sz="1800" dirty="0">
                <a:latin typeface="Corbel" panose="020B0503020204020204" pitchFamily="34" charset="0"/>
              </a:rPr>
              <a:t>Step</a:t>
            </a:r>
            <a:r>
              <a:rPr sz="1800" spc="-65" dirty="0">
                <a:latin typeface="Corbel" panose="020B0503020204020204" pitchFamily="34" charset="0"/>
              </a:rPr>
              <a:t> </a:t>
            </a:r>
            <a:r>
              <a:rPr sz="1800" dirty="0">
                <a:latin typeface="Corbel" panose="020B0503020204020204" pitchFamily="34" charset="0"/>
              </a:rPr>
              <a:t>1:</a:t>
            </a:r>
            <a:r>
              <a:rPr sz="1800" spc="-60" dirty="0">
                <a:latin typeface="Corbel" panose="020B0503020204020204" pitchFamily="34" charset="0"/>
              </a:rPr>
              <a:t> </a:t>
            </a:r>
            <a:r>
              <a:rPr sz="1800" spc="-20" dirty="0">
                <a:latin typeface="Corbel" panose="020B0503020204020204" pitchFamily="34" charset="0"/>
              </a:rPr>
              <a:t>Estimate</a:t>
            </a:r>
            <a:r>
              <a:rPr sz="1800" spc="-60" dirty="0">
                <a:latin typeface="Corbel" panose="020B0503020204020204" pitchFamily="34" charset="0"/>
              </a:rPr>
              <a:t> </a:t>
            </a:r>
            <a:r>
              <a:rPr sz="1800" dirty="0">
                <a:latin typeface="Corbel" panose="020B0503020204020204" pitchFamily="34" charset="0"/>
              </a:rPr>
              <a:t>the</a:t>
            </a:r>
            <a:r>
              <a:rPr sz="1800" spc="-65" dirty="0">
                <a:latin typeface="Corbel" panose="020B0503020204020204" pitchFamily="34" charset="0"/>
              </a:rPr>
              <a:t> </a:t>
            </a:r>
            <a:r>
              <a:rPr sz="1800" spc="-20" dirty="0">
                <a:latin typeface="Corbel" panose="020B0503020204020204" pitchFamily="34" charset="0"/>
              </a:rPr>
              <a:t>bias</a:t>
            </a:r>
            <a:r>
              <a:rPr sz="1800" dirty="0">
                <a:latin typeface="Corbel" panose="020B0503020204020204" pitchFamily="34" charset="0"/>
              </a:rPr>
              <a:t>	Step</a:t>
            </a:r>
            <a:r>
              <a:rPr sz="1800" spc="-65" dirty="0">
                <a:latin typeface="Corbel" panose="020B0503020204020204" pitchFamily="34" charset="0"/>
              </a:rPr>
              <a:t> </a:t>
            </a:r>
            <a:r>
              <a:rPr sz="1800" dirty="0">
                <a:latin typeface="Corbel" panose="020B0503020204020204" pitchFamily="34" charset="0"/>
              </a:rPr>
              <a:t>2:</a:t>
            </a:r>
            <a:r>
              <a:rPr sz="1800" spc="-60" dirty="0">
                <a:latin typeface="Corbel" panose="020B0503020204020204" pitchFamily="34" charset="0"/>
              </a:rPr>
              <a:t> </a:t>
            </a:r>
            <a:r>
              <a:rPr sz="1800" spc="-20" dirty="0">
                <a:latin typeface="Corbel" panose="020B0503020204020204" pitchFamily="34" charset="0"/>
              </a:rPr>
              <a:t>Counter</a:t>
            </a:r>
            <a:r>
              <a:rPr sz="1800" spc="-65" dirty="0">
                <a:latin typeface="Corbel" panose="020B0503020204020204" pitchFamily="34" charset="0"/>
              </a:rPr>
              <a:t> </a:t>
            </a:r>
            <a:r>
              <a:rPr sz="1800" dirty="0">
                <a:latin typeface="Corbel" panose="020B0503020204020204" pitchFamily="34" charset="0"/>
              </a:rPr>
              <a:t>the</a:t>
            </a:r>
            <a:r>
              <a:rPr sz="1800" spc="-60" dirty="0">
                <a:latin typeface="Corbel" panose="020B0503020204020204" pitchFamily="34" charset="0"/>
              </a:rPr>
              <a:t> </a:t>
            </a:r>
            <a:r>
              <a:rPr sz="1800" spc="-20" dirty="0">
                <a:latin typeface="Corbel" panose="020B0503020204020204" pitchFamily="34" charset="0"/>
              </a:rPr>
              <a:t>bias</a:t>
            </a:r>
            <a:endParaRPr sz="1800" dirty="0">
              <a:latin typeface="Corbel" panose="020B0503020204020204" pitchFamily="34" charset="0"/>
            </a:endParaRPr>
          </a:p>
          <a:p>
            <a:pPr>
              <a:lnSpc>
                <a:spcPct val="100000"/>
              </a:lnSpc>
            </a:pPr>
            <a:endParaRPr sz="2600" dirty="0">
              <a:latin typeface="Corbel" panose="020B0503020204020204" pitchFamily="34" charset="0"/>
            </a:endParaRPr>
          </a:p>
        </p:txBody>
      </p:sp>
      <p:sp>
        <p:nvSpPr>
          <p:cNvPr id="5" name="object 5"/>
          <p:cNvSpPr txBox="1"/>
          <p:nvPr/>
        </p:nvSpPr>
        <p:spPr>
          <a:xfrm>
            <a:off x="1267211" y="2481713"/>
            <a:ext cx="312420" cy="192360"/>
          </a:xfrm>
          <a:prstGeom prst="rect">
            <a:avLst/>
          </a:prstGeom>
          <a:solidFill>
            <a:srgbClr val="FFD966"/>
          </a:solidFill>
        </p:spPr>
        <p:txBody>
          <a:bodyPr vert="horz" wrap="square" lIns="0" tIns="0" rIns="0" bIns="0" rtlCol="0">
            <a:spAutoFit/>
          </a:bodyPr>
          <a:lstStyle/>
          <a:p>
            <a:pPr>
              <a:lnSpc>
                <a:spcPts val="1525"/>
              </a:lnSpc>
            </a:pPr>
            <a:r>
              <a:rPr sz="1300" spc="-25" dirty="0">
                <a:solidFill>
                  <a:srgbClr val="1A1A1A"/>
                </a:solidFill>
                <a:latin typeface="Corbel" panose="020B0503020204020204" pitchFamily="34" charset="0"/>
              </a:rPr>
              <a:t>N/A</a:t>
            </a:r>
            <a:endParaRPr sz="1300" dirty="0">
              <a:latin typeface="Corbel" panose="020B0503020204020204" pitchFamily="34" charset="0"/>
            </a:endParaRPr>
          </a:p>
        </p:txBody>
      </p:sp>
      <p:sp>
        <p:nvSpPr>
          <p:cNvPr id="6" name="object 6"/>
          <p:cNvSpPr txBox="1"/>
          <p:nvPr/>
        </p:nvSpPr>
        <p:spPr>
          <a:xfrm>
            <a:off x="722480" y="1861469"/>
            <a:ext cx="3247390" cy="792267"/>
          </a:xfrm>
          <a:prstGeom prst="rect">
            <a:avLst/>
          </a:prstGeom>
          <a:solidFill>
            <a:srgbClr val="F3F3F3"/>
          </a:solidFill>
          <a:ln w="9524">
            <a:solidFill>
              <a:srgbClr val="666666"/>
            </a:solidFill>
          </a:ln>
        </p:spPr>
        <p:txBody>
          <a:bodyPr vert="horz" wrap="square" lIns="0" tIns="27939" rIns="0" bIns="0" rtlCol="0">
            <a:spAutoFit/>
          </a:bodyPr>
          <a:lstStyle/>
          <a:p>
            <a:pPr marL="85090" marR="121920">
              <a:lnSpc>
                <a:spcPct val="132300"/>
              </a:lnSpc>
              <a:spcBef>
                <a:spcPts val="219"/>
              </a:spcBef>
              <a:tabLst>
                <a:tab pos="1639570" algn="l"/>
              </a:tabLst>
            </a:pPr>
            <a:r>
              <a:rPr sz="1300" dirty="0">
                <a:solidFill>
                  <a:srgbClr val="1A1A1A"/>
                </a:solidFill>
                <a:latin typeface="Corbel" panose="020B0503020204020204" pitchFamily="34" charset="0"/>
              </a:rPr>
              <a:t>Input:</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Subpar</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acting.</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negative </a:t>
            </a:r>
            <a:r>
              <a:rPr sz="1300" dirty="0">
                <a:solidFill>
                  <a:srgbClr val="1A1A1A"/>
                </a:solidFill>
                <a:latin typeface="Corbel" panose="020B0503020204020204" pitchFamily="34" charset="0"/>
              </a:rPr>
              <a:t>Input:</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Beautiful</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ﬁlm.</a:t>
            </a:r>
            <a:r>
              <a:rPr sz="1300" spc="31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positive Input:</a:t>
            </a:r>
            <a:r>
              <a:rPr sz="1300"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Sentiment:</a:t>
            </a:r>
            <a:endParaRPr sz="1300" dirty="0">
              <a:latin typeface="Corbel" panose="020B0503020204020204" pitchFamily="34" charset="0"/>
            </a:endParaRPr>
          </a:p>
        </p:txBody>
      </p:sp>
      <p:sp>
        <p:nvSpPr>
          <p:cNvPr id="7" name="object 7"/>
          <p:cNvSpPr/>
          <p:nvPr/>
        </p:nvSpPr>
        <p:spPr>
          <a:xfrm>
            <a:off x="1398177" y="4200585"/>
            <a:ext cx="974725" cy="323215"/>
          </a:xfrm>
          <a:custGeom>
            <a:avLst/>
            <a:gdLst/>
            <a:ahLst/>
            <a:cxnLst/>
            <a:rect l="l" t="t" r="r" b="b"/>
            <a:pathLst>
              <a:path w="974725" h="323214">
                <a:moveTo>
                  <a:pt x="974099" y="323099"/>
                </a:moveTo>
                <a:lnTo>
                  <a:pt x="0" y="323099"/>
                </a:lnTo>
                <a:lnTo>
                  <a:pt x="0" y="0"/>
                </a:lnTo>
                <a:lnTo>
                  <a:pt x="974099" y="0"/>
                </a:lnTo>
                <a:lnTo>
                  <a:pt x="974099" y="323099"/>
                </a:lnTo>
                <a:close/>
              </a:path>
            </a:pathLst>
          </a:custGeom>
          <a:solidFill>
            <a:srgbClr val="FFFFFF"/>
          </a:solidFill>
        </p:spPr>
        <p:txBody>
          <a:bodyPr wrap="square" lIns="0" tIns="0" rIns="0" bIns="0" rtlCol="0"/>
          <a:lstStyle/>
          <a:p>
            <a:endParaRPr dirty="0">
              <a:latin typeface="Corbel" panose="020B0503020204020204" pitchFamily="34" charset="0"/>
            </a:endParaRPr>
          </a:p>
        </p:txBody>
      </p:sp>
      <p:graphicFrame>
        <p:nvGraphicFramePr>
          <p:cNvPr id="8" name="object 8"/>
          <p:cNvGraphicFramePr>
            <a:graphicFrameLocks noGrp="1"/>
          </p:cNvGraphicFramePr>
          <p:nvPr/>
        </p:nvGraphicFramePr>
        <p:xfrm>
          <a:off x="1388652" y="3870030"/>
          <a:ext cx="1778635" cy="643890"/>
        </p:xfrm>
        <a:graphic>
          <a:graphicData uri="http://schemas.openxmlformats.org/drawingml/2006/table">
            <a:tbl>
              <a:tblPr firstRow="1" bandRow="1">
                <a:tableStyleId>{2D5ABB26-0587-4C30-8999-92F81FD0307C}</a:tableStyleId>
              </a:tblPr>
              <a:tblGrid>
                <a:gridCol w="974090">
                  <a:extLst>
                    <a:ext uri="{9D8B030D-6E8A-4147-A177-3AD203B41FA5}">
                      <a16:colId xmlns:a16="http://schemas.microsoft.com/office/drawing/2014/main" val="20000"/>
                    </a:ext>
                  </a:extLst>
                </a:gridCol>
                <a:gridCol w="804545">
                  <a:extLst>
                    <a:ext uri="{9D8B030D-6E8A-4147-A177-3AD203B41FA5}">
                      <a16:colId xmlns:a16="http://schemas.microsoft.com/office/drawing/2014/main" val="20001"/>
                    </a:ext>
                  </a:extLst>
                </a:gridCol>
              </a:tblGrid>
              <a:tr h="321945">
                <a:tc>
                  <a:txBody>
                    <a:bodyPr/>
                    <a:lstStyle/>
                    <a:p>
                      <a:pPr marL="85090">
                        <a:lnSpc>
                          <a:spcPct val="100000"/>
                        </a:lnSpc>
                        <a:spcBef>
                          <a:spcPts val="229"/>
                        </a:spcBef>
                      </a:pPr>
                      <a:r>
                        <a:rPr sz="1600" i="1" spc="-10" dirty="0">
                          <a:latin typeface="Trebuchet MS"/>
                          <a:cs typeface="Trebuchet MS"/>
                        </a:rPr>
                        <a:t>positive</a:t>
                      </a:r>
                      <a:endParaRPr sz="1600">
                        <a:latin typeface="Trebuchet MS"/>
                        <a:cs typeface="Trebuchet MS"/>
                      </a:endParaRPr>
                    </a:p>
                  </a:txBody>
                  <a:tcPr marL="0" marR="0" marT="29209" marB="0">
                    <a:lnL w="1905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tcPr>
                </a:tc>
                <a:tc>
                  <a:txBody>
                    <a:bodyPr/>
                    <a:lstStyle/>
                    <a:p>
                      <a:pPr algn="ctr">
                        <a:lnSpc>
                          <a:spcPct val="100000"/>
                        </a:lnSpc>
                        <a:spcBef>
                          <a:spcPts val="190"/>
                        </a:spcBef>
                      </a:pPr>
                      <a:r>
                        <a:rPr sz="1700" spc="-20" dirty="0">
                          <a:latin typeface="Trebuchet MS"/>
                          <a:cs typeface="Trebuchet MS"/>
                        </a:rPr>
                        <a:t>0.65</a:t>
                      </a:r>
                      <a:endParaRPr sz="1700">
                        <a:latin typeface="Trebuchet MS"/>
                        <a:cs typeface="Trebuchet MS"/>
                      </a:endParaRPr>
                    </a:p>
                  </a:txBody>
                  <a:tcPr marL="0" marR="0" marT="24130" marB="0">
                    <a:lnL w="28575">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6AA84F"/>
                    </a:solidFill>
                  </a:tcPr>
                </a:tc>
                <a:extLst>
                  <a:ext uri="{0D108BD9-81ED-4DB2-BD59-A6C34878D82A}">
                    <a16:rowId xmlns:a16="http://schemas.microsoft.com/office/drawing/2014/main" val="10000"/>
                  </a:ext>
                </a:extLst>
              </a:tr>
              <a:tr h="321945">
                <a:tc>
                  <a:txBody>
                    <a:bodyPr/>
                    <a:lstStyle/>
                    <a:p>
                      <a:pPr marL="85090">
                        <a:lnSpc>
                          <a:spcPct val="100000"/>
                        </a:lnSpc>
                        <a:spcBef>
                          <a:spcPts val="225"/>
                        </a:spcBef>
                      </a:pPr>
                      <a:r>
                        <a:rPr sz="1600" i="1" spc="-10" dirty="0">
                          <a:latin typeface="Trebuchet MS"/>
                          <a:cs typeface="Trebuchet MS"/>
                        </a:rPr>
                        <a:t>negative</a:t>
                      </a:r>
                      <a:endParaRPr sz="1600">
                        <a:latin typeface="Trebuchet MS"/>
                        <a:cs typeface="Trebuchet MS"/>
                      </a:endParaRPr>
                    </a:p>
                  </a:txBody>
                  <a:tcPr marL="0" marR="0" marT="28575" marB="0">
                    <a:lnL w="19050">
                      <a:solidFill>
                        <a:srgbClr val="000000"/>
                      </a:solidFill>
                      <a:prstDash val="solid"/>
                    </a:lnL>
                    <a:lnR w="28575">
                      <a:solidFill>
                        <a:srgbClr val="000000"/>
                      </a:solidFill>
                      <a:prstDash val="solid"/>
                    </a:lnR>
                    <a:lnT w="28575">
                      <a:solidFill>
                        <a:srgbClr val="000000"/>
                      </a:solidFill>
                      <a:prstDash val="solid"/>
                    </a:lnT>
                    <a:lnB w="19050">
                      <a:solidFill>
                        <a:srgbClr val="000000"/>
                      </a:solidFill>
                      <a:prstDash val="solid"/>
                    </a:lnB>
                  </a:tcPr>
                </a:tc>
                <a:tc>
                  <a:txBody>
                    <a:bodyPr/>
                    <a:lstStyle/>
                    <a:p>
                      <a:pPr algn="ctr">
                        <a:lnSpc>
                          <a:spcPct val="100000"/>
                        </a:lnSpc>
                        <a:spcBef>
                          <a:spcPts val="180"/>
                        </a:spcBef>
                      </a:pPr>
                      <a:r>
                        <a:rPr sz="1700" spc="-20" dirty="0">
                          <a:latin typeface="Trebuchet MS"/>
                          <a:cs typeface="Trebuchet MS"/>
                        </a:rPr>
                        <a:t>0.35</a:t>
                      </a:r>
                      <a:endParaRPr sz="1700">
                        <a:latin typeface="Trebuchet MS"/>
                        <a:cs typeface="Trebuchet MS"/>
                      </a:endParaRPr>
                    </a:p>
                  </a:txBody>
                  <a:tcPr marL="0" marR="0" marT="22860" marB="0">
                    <a:lnL w="28575">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93C47D">
                        <a:alpha val="66429"/>
                      </a:srgbClr>
                    </a:solidFill>
                  </a:tcPr>
                </a:tc>
                <a:extLst>
                  <a:ext uri="{0D108BD9-81ED-4DB2-BD59-A6C34878D82A}">
                    <a16:rowId xmlns:a16="http://schemas.microsoft.com/office/drawing/2014/main" val="10001"/>
                  </a:ext>
                </a:extLst>
              </a:tr>
            </a:tbl>
          </a:graphicData>
        </a:graphic>
      </p:graphicFrame>
      <p:sp>
        <p:nvSpPr>
          <p:cNvPr id="9" name="object 9"/>
          <p:cNvSpPr txBox="1"/>
          <p:nvPr/>
        </p:nvSpPr>
        <p:spPr>
          <a:xfrm>
            <a:off x="1397060" y="3211645"/>
            <a:ext cx="177927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Get</a:t>
            </a:r>
            <a:r>
              <a:rPr sz="1400" spc="-60" dirty="0">
                <a:latin typeface="Corbel" panose="020B0503020204020204" pitchFamily="34" charset="0"/>
              </a:rPr>
              <a:t> </a:t>
            </a:r>
            <a:r>
              <a:rPr sz="1400" spc="-10" dirty="0">
                <a:latin typeface="Corbel" panose="020B0503020204020204" pitchFamily="34" charset="0"/>
              </a:rPr>
              <a:t>model’s</a:t>
            </a:r>
            <a:r>
              <a:rPr sz="1400" spc="-60" dirty="0">
                <a:latin typeface="Corbel" panose="020B0503020204020204" pitchFamily="34" charset="0"/>
              </a:rPr>
              <a:t> </a:t>
            </a:r>
            <a:r>
              <a:rPr sz="1400" spc="-10" dirty="0">
                <a:latin typeface="Corbel" panose="020B0503020204020204" pitchFamily="34" charset="0"/>
              </a:rPr>
              <a:t>prediction</a:t>
            </a:r>
            <a:endParaRPr sz="1400" dirty="0">
              <a:latin typeface="Corbel" panose="020B0503020204020204" pitchFamily="34" charset="0"/>
            </a:endParaRPr>
          </a:p>
        </p:txBody>
      </p:sp>
      <p:sp>
        <p:nvSpPr>
          <p:cNvPr id="13" name="Title 1">
            <a:extLst>
              <a:ext uri="{FF2B5EF4-FFF2-40B4-BE49-F238E27FC236}">
                <a16:creationId xmlns:a16="http://schemas.microsoft.com/office/drawing/2014/main" id="{0954F5AD-5769-A066-1FF8-B10DF6806E89}"/>
              </a:ext>
            </a:extLst>
          </p:cNvPr>
          <p:cNvSpPr>
            <a:spLocks noGrp="1"/>
          </p:cNvSpPr>
          <p:nvPr>
            <p:ph type="title"/>
          </p:nvPr>
        </p:nvSpPr>
        <p:spPr>
          <a:xfrm>
            <a:off x="311700" y="179849"/>
            <a:ext cx="8520600" cy="572700"/>
          </a:xfrm>
        </p:spPr>
        <p:txBody>
          <a:bodyPr>
            <a:normAutofit fontScale="90000"/>
          </a:bodyPr>
          <a:lstStyle/>
          <a:p>
            <a:r>
              <a:rPr lang="en-US" dirty="0"/>
              <a:t>Calibrating LM Probabilities</a:t>
            </a:r>
          </a:p>
        </p:txBody>
      </p:sp>
      <p:sp>
        <p:nvSpPr>
          <p:cNvPr id="14" name="object 7">
            <a:extLst>
              <a:ext uri="{FF2B5EF4-FFF2-40B4-BE49-F238E27FC236}">
                <a16:creationId xmlns:a16="http://schemas.microsoft.com/office/drawing/2014/main" id="{A26545EA-29BE-1DC1-CDCF-C4384D02269E}"/>
              </a:ext>
            </a:extLst>
          </p:cNvPr>
          <p:cNvSpPr txBox="1"/>
          <p:nvPr/>
        </p:nvSpPr>
        <p:spPr>
          <a:xfrm>
            <a:off x="612688" y="1481814"/>
            <a:ext cx="33477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Insert</a:t>
            </a:r>
            <a:r>
              <a:rPr sz="1400" spc="20" dirty="0">
                <a:latin typeface="Corbel" panose="020B0503020204020204" pitchFamily="34" charset="0"/>
              </a:rPr>
              <a:t> </a:t>
            </a:r>
            <a:r>
              <a:rPr sz="1400" dirty="0">
                <a:latin typeface="Corbel" panose="020B0503020204020204" pitchFamily="34" charset="0"/>
              </a:rPr>
              <a:t>“content-free”</a:t>
            </a:r>
            <a:r>
              <a:rPr sz="1400" spc="10" dirty="0">
                <a:latin typeface="Corbel" panose="020B0503020204020204" pitchFamily="34" charset="0"/>
              </a:rPr>
              <a:t> </a:t>
            </a:r>
            <a:r>
              <a:rPr sz="1400" dirty="0">
                <a:latin typeface="Corbel" panose="020B0503020204020204" pitchFamily="34" charset="0"/>
              </a:rPr>
              <a:t>test</a:t>
            </a:r>
            <a:r>
              <a:rPr sz="1400" spc="25" dirty="0">
                <a:latin typeface="Corbel" panose="020B0503020204020204" pitchFamily="34" charset="0"/>
              </a:rPr>
              <a:t> </a:t>
            </a:r>
            <a:r>
              <a:rPr sz="1400" dirty="0">
                <a:latin typeface="Corbel" panose="020B0503020204020204" pitchFamily="34" charset="0"/>
              </a:rPr>
              <a:t>input</a:t>
            </a:r>
            <a:r>
              <a:rPr sz="1400" spc="20" dirty="0">
                <a:latin typeface="Corbel" panose="020B0503020204020204" pitchFamily="34" charset="0"/>
              </a:rPr>
              <a:t> </a:t>
            </a:r>
            <a:r>
              <a:rPr sz="1400" dirty="0">
                <a:latin typeface="Corbel" panose="020B0503020204020204" pitchFamily="34" charset="0"/>
              </a:rPr>
              <a:t>into</a:t>
            </a:r>
            <a:r>
              <a:rPr sz="1400" spc="25" dirty="0">
                <a:latin typeface="Corbel" panose="020B0503020204020204" pitchFamily="34" charset="0"/>
              </a:rPr>
              <a:t> </a:t>
            </a:r>
            <a:r>
              <a:rPr sz="1400" spc="-10" dirty="0">
                <a:latin typeface="Corbel" panose="020B0503020204020204" pitchFamily="34" charset="0"/>
              </a:rPr>
              <a:t>prompt</a:t>
            </a:r>
            <a:endParaRPr sz="1400" dirty="0">
              <a:latin typeface="Corbel" panose="020B0503020204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C3C6C42B-36D4-0C9C-3A28-D4BBDF7267CE}"/>
              </a:ext>
            </a:extLst>
          </p:cNvPr>
          <p:cNvSpPr>
            <a:spLocks noGrp="1"/>
          </p:cNvSpPr>
          <p:nvPr>
            <p:ph idx="1"/>
          </p:nvPr>
        </p:nvSpPr>
        <p:spPr/>
        <p:txBody>
          <a:bodyPr/>
          <a:lstStyle/>
          <a:p>
            <a:endParaRPr lang="en-US"/>
          </a:p>
        </p:txBody>
      </p:sp>
      <p:sp>
        <p:nvSpPr>
          <p:cNvPr id="3" name="object 3"/>
          <p:cNvSpPr/>
          <p:nvPr/>
        </p:nvSpPr>
        <p:spPr>
          <a:xfrm>
            <a:off x="4572000" y="547915"/>
            <a:ext cx="0" cy="4427220"/>
          </a:xfrm>
          <a:custGeom>
            <a:avLst/>
            <a:gdLst/>
            <a:ahLst/>
            <a:cxnLst/>
            <a:rect l="l" t="t" r="r" b="b"/>
            <a:pathLst>
              <a:path h="4427220">
                <a:moveTo>
                  <a:pt x="0" y="0"/>
                </a:moveTo>
                <a:lnTo>
                  <a:pt x="0" y="4426799"/>
                </a:lnTo>
              </a:path>
            </a:pathLst>
          </a:custGeom>
          <a:ln w="19049">
            <a:solidFill>
              <a:srgbClr val="999999"/>
            </a:solidFill>
          </a:ln>
        </p:spPr>
        <p:txBody>
          <a:bodyPr wrap="square" lIns="0" tIns="0" rIns="0" bIns="0" rtlCol="0"/>
          <a:lstStyle/>
          <a:p>
            <a:endParaRPr dirty="0">
              <a:latin typeface="Corbel" panose="020B0503020204020204" pitchFamily="34" charset="0"/>
            </a:endParaRPr>
          </a:p>
        </p:txBody>
      </p:sp>
      <p:sp>
        <p:nvSpPr>
          <p:cNvPr id="4" name="object 4"/>
          <p:cNvSpPr txBox="1"/>
          <p:nvPr/>
        </p:nvSpPr>
        <p:spPr>
          <a:xfrm>
            <a:off x="1025833" y="827278"/>
            <a:ext cx="7055484" cy="299720"/>
          </a:xfrm>
          <a:prstGeom prst="rect">
            <a:avLst/>
          </a:prstGeom>
        </p:spPr>
        <p:txBody>
          <a:bodyPr vert="horz" wrap="square" lIns="0" tIns="12700" rIns="0" bIns="0" rtlCol="0">
            <a:spAutoFit/>
          </a:bodyPr>
          <a:lstStyle/>
          <a:p>
            <a:pPr marL="12700">
              <a:lnSpc>
                <a:spcPct val="100000"/>
              </a:lnSpc>
              <a:spcBef>
                <a:spcPts val="100"/>
              </a:spcBef>
              <a:tabLst>
                <a:tab pos="4622165" algn="l"/>
              </a:tabLst>
            </a:pPr>
            <a:r>
              <a:rPr lang="en-US" sz="1800" dirty="0">
                <a:latin typeface="Corbel" panose="020B0503020204020204" pitchFamily="34" charset="0"/>
              </a:rPr>
              <a:t>Step</a:t>
            </a:r>
            <a:r>
              <a:rPr lang="en-US" sz="1800" spc="-65" dirty="0">
                <a:latin typeface="Corbel" panose="020B0503020204020204" pitchFamily="34" charset="0"/>
              </a:rPr>
              <a:t> </a:t>
            </a:r>
            <a:r>
              <a:rPr lang="en-US" sz="1800" dirty="0">
                <a:latin typeface="Corbel" panose="020B0503020204020204" pitchFamily="34" charset="0"/>
              </a:rPr>
              <a:t>1:</a:t>
            </a:r>
            <a:r>
              <a:rPr lang="en-US" sz="1800" spc="-60" dirty="0">
                <a:latin typeface="Corbel" panose="020B0503020204020204" pitchFamily="34" charset="0"/>
              </a:rPr>
              <a:t> </a:t>
            </a:r>
            <a:r>
              <a:rPr lang="en-US" sz="1800" spc="-20" dirty="0">
                <a:latin typeface="Corbel" panose="020B0503020204020204" pitchFamily="34" charset="0"/>
              </a:rPr>
              <a:t>Estimate</a:t>
            </a:r>
            <a:r>
              <a:rPr lang="en-US" sz="1800" spc="-60" dirty="0">
                <a:latin typeface="Corbel" panose="020B0503020204020204" pitchFamily="34" charset="0"/>
              </a:rPr>
              <a:t> </a:t>
            </a:r>
            <a:r>
              <a:rPr lang="en-US" sz="1800" dirty="0">
                <a:latin typeface="Corbel" panose="020B0503020204020204" pitchFamily="34" charset="0"/>
              </a:rPr>
              <a:t>the</a:t>
            </a:r>
            <a:r>
              <a:rPr lang="en-US" sz="1800" spc="-65" dirty="0">
                <a:latin typeface="Corbel" panose="020B0503020204020204" pitchFamily="34" charset="0"/>
              </a:rPr>
              <a:t> </a:t>
            </a:r>
            <a:r>
              <a:rPr lang="en-US" sz="1800" spc="-20" dirty="0">
                <a:latin typeface="Corbel" panose="020B0503020204020204" pitchFamily="34" charset="0"/>
              </a:rPr>
              <a:t>bias</a:t>
            </a:r>
            <a:r>
              <a:rPr lang="en-US" sz="1800" dirty="0">
                <a:latin typeface="Corbel" panose="020B0503020204020204" pitchFamily="34" charset="0"/>
              </a:rPr>
              <a:t>	Step</a:t>
            </a:r>
            <a:r>
              <a:rPr lang="en-US" sz="1800" spc="-65" dirty="0">
                <a:latin typeface="Corbel" panose="020B0503020204020204" pitchFamily="34" charset="0"/>
              </a:rPr>
              <a:t> </a:t>
            </a:r>
            <a:r>
              <a:rPr lang="en-US" sz="1800" dirty="0">
                <a:latin typeface="Corbel" panose="020B0503020204020204" pitchFamily="34" charset="0"/>
              </a:rPr>
              <a:t>2:</a:t>
            </a:r>
            <a:r>
              <a:rPr lang="en-US" sz="1800" spc="-60" dirty="0">
                <a:latin typeface="Corbel" panose="020B0503020204020204" pitchFamily="34" charset="0"/>
              </a:rPr>
              <a:t> </a:t>
            </a:r>
            <a:r>
              <a:rPr lang="en-US" sz="1800" spc="-20" dirty="0">
                <a:latin typeface="Corbel" panose="020B0503020204020204" pitchFamily="34" charset="0"/>
              </a:rPr>
              <a:t>Counter</a:t>
            </a:r>
            <a:r>
              <a:rPr lang="en-US" sz="1800" spc="-65" dirty="0">
                <a:latin typeface="Corbel" panose="020B0503020204020204" pitchFamily="34" charset="0"/>
              </a:rPr>
              <a:t> </a:t>
            </a:r>
            <a:r>
              <a:rPr lang="en-US" sz="1800" dirty="0">
                <a:latin typeface="Corbel" panose="020B0503020204020204" pitchFamily="34" charset="0"/>
              </a:rPr>
              <a:t>the</a:t>
            </a:r>
            <a:r>
              <a:rPr lang="en-US" sz="1800" spc="-60" dirty="0">
                <a:latin typeface="Corbel" panose="020B0503020204020204" pitchFamily="34" charset="0"/>
              </a:rPr>
              <a:t> </a:t>
            </a:r>
            <a:r>
              <a:rPr lang="en-US" sz="1800" spc="-20" dirty="0">
                <a:latin typeface="Corbel" panose="020B0503020204020204" pitchFamily="34" charset="0"/>
              </a:rPr>
              <a:t>bias</a:t>
            </a:r>
            <a:endParaRPr lang="en-US" sz="1800" dirty="0">
              <a:latin typeface="Corbel" panose="020B0503020204020204" pitchFamily="34" charset="0"/>
            </a:endParaRPr>
          </a:p>
        </p:txBody>
      </p:sp>
      <p:sp>
        <p:nvSpPr>
          <p:cNvPr id="5" name="object 5"/>
          <p:cNvSpPr txBox="1"/>
          <p:nvPr/>
        </p:nvSpPr>
        <p:spPr>
          <a:xfrm>
            <a:off x="1267211" y="2481713"/>
            <a:ext cx="312420" cy="192360"/>
          </a:xfrm>
          <a:prstGeom prst="rect">
            <a:avLst/>
          </a:prstGeom>
          <a:solidFill>
            <a:srgbClr val="FFD966"/>
          </a:solidFill>
        </p:spPr>
        <p:txBody>
          <a:bodyPr vert="horz" wrap="square" lIns="0" tIns="0" rIns="0" bIns="0" rtlCol="0">
            <a:spAutoFit/>
          </a:bodyPr>
          <a:lstStyle/>
          <a:p>
            <a:pPr>
              <a:lnSpc>
                <a:spcPts val="1525"/>
              </a:lnSpc>
            </a:pPr>
            <a:r>
              <a:rPr sz="1300" spc="-25" dirty="0">
                <a:solidFill>
                  <a:srgbClr val="1A1A1A"/>
                </a:solidFill>
                <a:latin typeface="Corbel" panose="020B0503020204020204" pitchFamily="34" charset="0"/>
              </a:rPr>
              <a:t>N/A</a:t>
            </a:r>
            <a:endParaRPr sz="1300" dirty="0">
              <a:latin typeface="Corbel" panose="020B0503020204020204" pitchFamily="34" charset="0"/>
            </a:endParaRPr>
          </a:p>
        </p:txBody>
      </p:sp>
      <p:sp>
        <p:nvSpPr>
          <p:cNvPr id="6" name="object 6"/>
          <p:cNvSpPr txBox="1"/>
          <p:nvPr/>
        </p:nvSpPr>
        <p:spPr>
          <a:xfrm>
            <a:off x="722480" y="1861469"/>
            <a:ext cx="3247390" cy="792267"/>
          </a:xfrm>
          <a:prstGeom prst="rect">
            <a:avLst/>
          </a:prstGeom>
          <a:solidFill>
            <a:srgbClr val="F3F3F3"/>
          </a:solidFill>
          <a:ln w="9524">
            <a:solidFill>
              <a:srgbClr val="666666"/>
            </a:solidFill>
          </a:ln>
        </p:spPr>
        <p:txBody>
          <a:bodyPr vert="horz" wrap="square" lIns="0" tIns="27939" rIns="0" bIns="0" rtlCol="0">
            <a:spAutoFit/>
          </a:bodyPr>
          <a:lstStyle/>
          <a:p>
            <a:pPr marL="85090" marR="121920">
              <a:lnSpc>
                <a:spcPct val="132300"/>
              </a:lnSpc>
              <a:spcBef>
                <a:spcPts val="219"/>
              </a:spcBef>
              <a:tabLst>
                <a:tab pos="1639570" algn="l"/>
              </a:tabLst>
            </a:pPr>
            <a:r>
              <a:rPr sz="1300" dirty="0">
                <a:solidFill>
                  <a:srgbClr val="1A1A1A"/>
                </a:solidFill>
                <a:latin typeface="Corbel" panose="020B0503020204020204" pitchFamily="34" charset="0"/>
              </a:rPr>
              <a:t>Input:</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Subpar</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acting.</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negative </a:t>
            </a:r>
            <a:r>
              <a:rPr sz="1300" dirty="0">
                <a:solidFill>
                  <a:srgbClr val="1A1A1A"/>
                </a:solidFill>
                <a:latin typeface="Corbel" panose="020B0503020204020204" pitchFamily="34" charset="0"/>
              </a:rPr>
              <a:t>Input:</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Beautiful</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ﬁlm.</a:t>
            </a:r>
            <a:r>
              <a:rPr sz="1300" spc="31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positive Input:</a:t>
            </a:r>
            <a:r>
              <a:rPr sz="1300"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Sentiment:</a:t>
            </a:r>
            <a:endParaRPr sz="1300" dirty="0">
              <a:latin typeface="Corbel" panose="020B0503020204020204" pitchFamily="34" charset="0"/>
            </a:endParaRPr>
          </a:p>
        </p:txBody>
      </p:sp>
      <p:sp>
        <p:nvSpPr>
          <p:cNvPr id="8" name="object 8"/>
          <p:cNvSpPr/>
          <p:nvPr/>
        </p:nvSpPr>
        <p:spPr>
          <a:xfrm>
            <a:off x="1398177" y="4200585"/>
            <a:ext cx="974725" cy="323215"/>
          </a:xfrm>
          <a:custGeom>
            <a:avLst/>
            <a:gdLst/>
            <a:ahLst/>
            <a:cxnLst/>
            <a:rect l="l" t="t" r="r" b="b"/>
            <a:pathLst>
              <a:path w="974725" h="323214">
                <a:moveTo>
                  <a:pt x="974099" y="323099"/>
                </a:moveTo>
                <a:lnTo>
                  <a:pt x="0" y="323099"/>
                </a:lnTo>
                <a:lnTo>
                  <a:pt x="0" y="0"/>
                </a:lnTo>
                <a:lnTo>
                  <a:pt x="974099" y="0"/>
                </a:lnTo>
                <a:lnTo>
                  <a:pt x="974099" y="323099"/>
                </a:lnTo>
                <a:close/>
              </a:path>
            </a:pathLst>
          </a:custGeom>
          <a:solidFill>
            <a:srgbClr val="FFFFFF"/>
          </a:solidFill>
        </p:spPr>
        <p:txBody>
          <a:bodyPr wrap="square" lIns="0" tIns="0" rIns="0" bIns="0" rtlCol="0"/>
          <a:lstStyle/>
          <a:p>
            <a:endParaRPr dirty="0">
              <a:latin typeface="Corbel" panose="020B0503020204020204" pitchFamily="34" charset="0"/>
            </a:endParaRPr>
          </a:p>
        </p:txBody>
      </p:sp>
      <p:graphicFrame>
        <p:nvGraphicFramePr>
          <p:cNvPr id="9" name="object 9"/>
          <p:cNvGraphicFramePr>
            <a:graphicFrameLocks noGrp="1"/>
          </p:cNvGraphicFramePr>
          <p:nvPr/>
        </p:nvGraphicFramePr>
        <p:xfrm>
          <a:off x="1388652" y="3870030"/>
          <a:ext cx="1778635" cy="643890"/>
        </p:xfrm>
        <a:graphic>
          <a:graphicData uri="http://schemas.openxmlformats.org/drawingml/2006/table">
            <a:tbl>
              <a:tblPr firstRow="1" bandRow="1">
                <a:tableStyleId>{2D5ABB26-0587-4C30-8999-92F81FD0307C}</a:tableStyleId>
              </a:tblPr>
              <a:tblGrid>
                <a:gridCol w="974090">
                  <a:extLst>
                    <a:ext uri="{9D8B030D-6E8A-4147-A177-3AD203B41FA5}">
                      <a16:colId xmlns:a16="http://schemas.microsoft.com/office/drawing/2014/main" val="20000"/>
                    </a:ext>
                  </a:extLst>
                </a:gridCol>
                <a:gridCol w="804545">
                  <a:extLst>
                    <a:ext uri="{9D8B030D-6E8A-4147-A177-3AD203B41FA5}">
                      <a16:colId xmlns:a16="http://schemas.microsoft.com/office/drawing/2014/main" val="20001"/>
                    </a:ext>
                  </a:extLst>
                </a:gridCol>
              </a:tblGrid>
              <a:tr h="321945">
                <a:tc>
                  <a:txBody>
                    <a:bodyPr/>
                    <a:lstStyle/>
                    <a:p>
                      <a:pPr marL="85090">
                        <a:lnSpc>
                          <a:spcPct val="100000"/>
                        </a:lnSpc>
                        <a:spcBef>
                          <a:spcPts val="229"/>
                        </a:spcBef>
                      </a:pPr>
                      <a:r>
                        <a:rPr sz="1600" i="1" spc="-10" dirty="0">
                          <a:latin typeface="Trebuchet MS"/>
                          <a:cs typeface="Trebuchet MS"/>
                        </a:rPr>
                        <a:t>positive</a:t>
                      </a:r>
                      <a:endParaRPr sz="1600">
                        <a:latin typeface="Trebuchet MS"/>
                        <a:cs typeface="Trebuchet MS"/>
                      </a:endParaRPr>
                    </a:p>
                  </a:txBody>
                  <a:tcPr marL="0" marR="0" marT="29209" marB="0">
                    <a:lnL w="1905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tcPr>
                </a:tc>
                <a:tc>
                  <a:txBody>
                    <a:bodyPr/>
                    <a:lstStyle/>
                    <a:p>
                      <a:pPr algn="ctr">
                        <a:lnSpc>
                          <a:spcPct val="100000"/>
                        </a:lnSpc>
                        <a:spcBef>
                          <a:spcPts val="190"/>
                        </a:spcBef>
                      </a:pPr>
                      <a:r>
                        <a:rPr sz="1700" spc="-20" dirty="0">
                          <a:latin typeface="Trebuchet MS"/>
                          <a:cs typeface="Trebuchet MS"/>
                        </a:rPr>
                        <a:t>0.65</a:t>
                      </a:r>
                      <a:endParaRPr sz="1700">
                        <a:latin typeface="Trebuchet MS"/>
                        <a:cs typeface="Trebuchet MS"/>
                      </a:endParaRPr>
                    </a:p>
                  </a:txBody>
                  <a:tcPr marL="0" marR="0" marT="24130" marB="0">
                    <a:lnL w="28575">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6AA84F"/>
                    </a:solidFill>
                  </a:tcPr>
                </a:tc>
                <a:extLst>
                  <a:ext uri="{0D108BD9-81ED-4DB2-BD59-A6C34878D82A}">
                    <a16:rowId xmlns:a16="http://schemas.microsoft.com/office/drawing/2014/main" val="10000"/>
                  </a:ext>
                </a:extLst>
              </a:tr>
              <a:tr h="321945">
                <a:tc>
                  <a:txBody>
                    <a:bodyPr/>
                    <a:lstStyle/>
                    <a:p>
                      <a:pPr marL="85090">
                        <a:lnSpc>
                          <a:spcPct val="100000"/>
                        </a:lnSpc>
                        <a:spcBef>
                          <a:spcPts val="225"/>
                        </a:spcBef>
                      </a:pPr>
                      <a:r>
                        <a:rPr sz="1600" i="1" spc="-10" dirty="0">
                          <a:latin typeface="Trebuchet MS"/>
                          <a:cs typeface="Trebuchet MS"/>
                        </a:rPr>
                        <a:t>negative</a:t>
                      </a:r>
                      <a:endParaRPr sz="1600">
                        <a:latin typeface="Trebuchet MS"/>
                        <a:cs typeface="Trebuchet MS"/>
                      </a:endParaRPr>
                    </a:p>
                  </a:txBody>
                  <a:tcPr marL="0" marR="0" marT="28575" marB="0">
                    <a:lnL w="19050">
                      <a:solidFill>
                        <a:srgbClr val="000000"/>
                      </a:solidFill>
                      <a:prstDash val="solid"/>
                    </a:lnL>
                    <a:lnR w="28575">
                      <a:solidFill>
                        <a:srgbClr val="000000"/>
                      </a:solidFill>
                      <a:prstDash val="solid"/>
                    </a:lnR>
                    <a:lnT w="28575">
                      <a:solidFill>
                        <a:srgbClr val="000000"/>
                      </a:solidFill>
                      <a:prstDash val="solid"/>
                    </a:lnT>
                    <a:lnB w="19050">
                      <a:solidFill>
                        <a:srgbClr val="000000"/>
                      </a:solidFill>
                      <a:prstDash val="solid"/>
                    </a:lnB>
                  </a:tcPr>
                </a:tc>
                <a:tc>
                  <a:txBody>
                    <a:bodyPr/>
                    <a:lstStyle/>
                    <a:p>
                      <a:pPr algn="ctr">
                        <a:lnSpc>
                          <a:spcPct val="100000"/>
                        </a:lnSpc>
                        <a:spcBef>
                          <a:spcPts val="180"/>
                        </a:spcBef>
                      </a:pPr>
                      <a:r>
                        <a:rPr sz="1700" spc="-20" dirty="0">
                          <a:latin typeface="Trebuchet MS"/>
                          <a:cs typeface="Trebuchet MS"/>
                        </a:rPr>
                        <a:t>0.35</a:t>
                      </a:r>
                      <a:endParaRPr sz="1700">
                        <a:latin typeface="Trebuchet MS"/>
                        <a:cs typeface="Trebuchet MS"/>
                      </a:endParaRPr>
                    </a:p>
                  </a:txBody>
                  <a:tcPr marL="0" marR="0" marT="22860" marB="0">
                    <a:lnL w="28575">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93C47D">
                        <a:alpha val="66429"/>
                      </a:srgbClr>
                    </a:solidFill>
                  </a:tcPr>
                </a:tc>
                <a:extLst>
                  <a:ext uri="{0D108BD9-81ED-4DB2-BD59-A6C34878D82A}">
                    <a16:rowId xmlns:a16="http://schemas.microsoft.com/office/drawing/2014/main" val="10001"/>
                  </a:ext>
                </a:extLst>
              </a:tr>
            </a:tbl>
          </a:graphicData>
        </a:graphic>
      </p:graphicFrame>
      <p:sp>
        <p:nvSpPr>
          <p:cNvPr id="10" name="object 10"/>
          <p:cNvSpPr txBox="1"/>
          <p:nvPr/>
        </p:nvSpPr>
        <p:spPr>
          <a:xfrm>
            <a:off x="1397060" y="3211645"/>
            <a:ext cx="177927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Get</a:t>
            </a:r>
            <a:r>
              <a:rPr sz="1400" spc="-60" dirty="0">
                <a:latin typeface="Corbel" panose="020B0503020204020204" pitchFamily="34" charset="0"/>
              </a:rPr>
              <a:t> </a:t>
            </a:r>
            <a:r>
              <a:rPr sz="1400" spc="-10" dirty="0">
                <a:latin typeface="Corbel" panose="020B0503020204020204" pitchFamily="34" charset="0"/>
              </a:rPr>
              <a:t>model’s</a:t>
            </a:r>
            <a:r>
              <a:rPr sz="1400" spc="-60" dirty="0">
                <a:latin typeface="Corbel" panose="020B0503020204020204" pitchFamily="34" charset="0"/>
              </a:rPr>
              <a:t> </a:t>
            </a:r>
            <a:r>
              <a:rPr sz="1400" spc="-10" dirty="0">
                <a:latin typeface="Corbel" panose="020B0503020204020204" pitchFamily="34" charset="0"/>
              </a:rPr>
              <a:t>prediction</a:t>
            </a:r>
            <a:endParaRPr sz="1400" dirty="0">
              <a:latin typeface="Corbel" panose="020B0503020204020204" pitchFamily="34" charset="0"/>
            </a:endParaRPr>
          </a:p>
        </p:txBody>
      </p:sp>
      <p:sp>
        <p:nvSpPr>
          <p:cNvPr id="11" name="object 11"/>
          <p:cNvSpPr txBox="1"/>
          <p:nvPr/>
        </p:nvSpPr>
        <p:spPr>
          <a:xfrm>
            <a:off x="4944527" y="1481814"/>
            <a:ext cx="382968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“Calibrate”</a:t>
            </a:r>
            <a:r>
              <a:rPr sz="1400" spc="-65" dirty="0">
                <a:latin typeface="Corbel" panose="020B0503020204020204" pitchFamily="34" charset="0"/>
              </a:rPr>
              <a:t> </a:t>
            </a:r>
            <a:r>
              <a:rPr sz="1400" dirty="0">
                <a:latin typeface="Corbel" panose="020B0503020204020204" pitchFamily="34" charset="0"/>
              </a:rPr>
              <a:t>predictions</a:t>
            </a:r>
            <a:r>
              <a:rPr sz="1400" spc="-65" dirty="0">
                <a:latin typeface="Corbel" panose="020B0503020204020204" pitchFamily="34" charset="0"/>
              </a:rPr>
              <a:t> </a:t>
            </a:r>
            <a:r>
              <a:rPr sz="1400" spc="55" dirty="0">
                <a:latin typeface="Corbel" panose="020B0503020204020204" pitchFamily="34" charset="0"/>
              </a:rPr>
              <a:t>with</a:t>
            </a:r>
            <a:r>
              <a:rPr sz="1400" spc="-65" dirty="0">
                <a:latin typeface="Corbel" panose="020B0503020204020204" pitchFamily="34" charset="0"/>
              </a:rPr>
              <a:t> </a:t>
            </a:r>
            <a:r>
              <a:rPr sz="1400" dirty="0">
                <a:latin typeface="Corbel" panose="020B0503020204020204" pitchFamily="34" charset="0"/>
              </a:rPr>
              <a:t>afﬁne</a:t>
            </a:r>
            <a:r>
              <a:rPr sz="1400" spc="-65" dirty="0">
                <a:latin typeface="Corbel" panose="020B0503020204020204" pitchFamily="34" charset="0"/>
              </a:rPr>
              <a:t> </a:t>
            </a:r>
            <a:r>
              <a:rPr sz="1400" spc="-10" dirty="0">
                <a:latin typeface="Corbel" panose="020B0503020204020204" pitchFamily="34" charset="0"/>
              </a:rPr>
              <a:t>transformation</a:t>
            </a:r>
            <a:endParaRPr sz="1400" dirty="0">
              <a:latin typeface="Corbel" panose="020B0503020204020204" pitchFamily="34" charset="0"/>
            </a:endParaRPr>
          </a:p>
        </p:txBody>
      </p:sp>
      <p:pic>
        <p:nvPicPr>
          <p:cNvPr id="12" name="object 12"/>
          <p:cNvPicPr/>
          <p:nvPr/>
        </p:nvPicPr>
        <p:blipFill>
          <a:blip r:embed="rId2" cstate="print"/>
          <a:stretch>
            <a:fillRect/>
          </a:stretch>
        </p:blipFill>
        <p:spPr>
          <a:xfrm>
            <a:off x="5753102" y="2034235"/>
            <a:ext cx="2240927" cy="248994"/>
          </a:xfrm>
          <a:prstGeom prst="rect">
            <a:avLst/>
          </a:prstGeom>
        </p:spPr>
      </p:pic>
      <p:sp>
        <p:nvSpPr>
          <p:cNvPr id="16" name="Title 1">
            <a:extLst>
              <a:ext uri="{FF2B5EF4-FFF2-40B4-BE49-F238E27FC236}">
                <a16:creationId xmlns:a16="http://schemas.microsoft.com/office/drawing/2014/main" id="{2030C54D-033B-A929-1E01-45F767E70C99}"/>
              </a:ext>
            </a:extLst>
          </p:cNvPr>
          <p:cNvSpPr>
            <a:spLocks noGrp="1"/>
          </p:cNvSpPr>
          <p:nvPr>
            <p:ph type="title"/>
          </p:nvPr>
        </p:nvSpPr>
        <p:spPr>
          <a:xfrm>
            <a:off x="311700" y="179849"/>
            <a:ext cx="8520600" cy="572700"/>
          </a:xfrm>
        </p:spPr>
        <p:txBody>
          <a:bodyPr>
            <a:normAutofit fontScale="90000"/>
          </a:bodyPr>
          <a:lstStyle/>
          <a:p>
            <a:r>
              <a:rPr lang="en-US" dirty="0"/>
              <a:t>Calibrating LM Probabilities</a:t>
            </a:r>
          </a:p>
        </p:txBody>
      </p:sp>
      <p:sp>
        <p:nvSpPr>
          <p:cNvPr id="18" name="TextBox 17">
            <a:extLst>
              <a:ext uri="{FF2B5EF4-FFF2-40B4-BE49-F238E27FC236}">
                <a16:creationId xmlns:a16="http://schemas.microsoft.com/office/drawing/2014/main" id="{33CDE01E-EBAC-9FFB-8992-27D18F27BD10}"/>
              </a:ext>
            </a:extLst>
          </p:cNvPr>
          <p:cNvSpPr txBox="1"/>
          <p:nvPr/>
        </p:nvSpPr>
        <p:spPr>
          <a:xfrm>
            <a:off x="7836408" y="836422"/>
            <a:ext cx="1380744" cy="276999"/>
          </a:xfrm>
          <a:prstGeom prst="rect">
            <a:avLst/>
          </a:prstGeom>
          <a:noFill/>
        </p:spPr>
        <p:txBody>
          <a:bodyPr wrap="square">
            <a:spAutoFit/>
          </a:bodyPr>
          <a:lstStyle/>
          <a:p>
            <a:r>
              <a:rPr lang="en-US" sz="1200" spc="-5" dirty="0">
                <a:solidFill>
                  <a:srgbClr val="424242"/>
                </a:solidFill>
                <a:latin typeface="Corbel" panose="020B0503020204020204" pitchFamily="34" charset="0"/>
              </a:rPr>
              <a:t>(“Platt</a:t>
            </a:r>
            <a:r>
              <a:rPr lang="en-US" sz="1200" spc="-85" dirty="0">
                <a:solidFill>
                  <a:srgbClr val="424242"/>
                </a:solidFill>
                <a:latin typeface="Corbel" panose="020B0503020204020204" pitchFamily="34" charset="0"/>
              </a:rPr>
              <a:t> </a:t>
            </a:r>
            <a:r>
              <a:rPr lang="en-US" sz="1200" spc="-5" dirty="0">
                <a:solidFill>
                  <a:srgbClr val="424242"/>
                </a:solidFill>
                <a:latin typeface="Corbel" panose="020B0503020204020204" pitchFamily="34" charset="0"/>
              </a:rPr>
              <a:t>Scaling”)</a:t>
            </a:r>
            <a:endParaRPr lang="en-US" sz="1200" dirty="0"/>
          </a:p>
        </p:txBody>
      </p:sp>
      <p:sp>
        <p:nvSpPr>
          <p:cNvPr id="19" name="object 7">
            <a:extLst>
              <a:ext uri="{FF2B5EF4-FFF2-40B4-BE49-F238E27FC236}">
                <a16:creationId xmlns:a16="http://schemas.microsoft.com/office/drawing/2014/main" id="{DC76A7ED-212A-8C86-183B-01B21EDDDF2B}"/>
              </a:ext>
            </a:extLst>
          </p:cNvPr>
          <p:cNvSpPr txBox="1"/>
          <p:nvPr/>
        </p:nvSpPr>
        <p:spPr>
          <a:xfrm>
            <a:off x="1185862" y="486780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3"/>
              </a:rPr>
              <a:t>“Calibrate </a:t>
            </a:r>
            <a:r>
              <a:rPr sz="1250" spc="-5" dirty="0">
                <a:solidFill>
                  <a:schemeClr val="bg1">
                    <a:lumMod val="50000"/>
                  </a:schemeClr>
                </a:solidFill>
                <a:latin typeface="Corbel" panose="020B0503020204020204" pitchFamily="34" charset="0"/>
                <a:hlinkClick r:id="rId3"/>
              </a:rPr>
              <a:t>Before Use: Improving Few-Shot Performance of Language</a:t>
            </a:r>
            <a:r>
              <a:rPr sz="1250" spc="-45" dirty="0">
                <a:solidFill>
                  <a:schemeClr val="bg1">
                    <a:lumMod val="50000"/>
                  </a:schemeClr>
                </a:solidFill>
                <a:latin typeface="Corbel" panose="020B0503020204020204" pitchFamily="34" charset="0"/>
                <a:hlinkClick r:id="rId3"/>
              </a:rPr>
              <a:t> </a:t>
            </a:r>
            <a:r>
              <a:rPr sz="1250" dirty="0">
                <a:solidFill>
                  <a:schemeClr val="bg1">
                    <a:lumMod val="50000"/>
                  </a:schemeClr>
                </a:solidFill>
                <a:latin typeface="Corbel" panose="020B0503020204020204" pitchFamily="34" charset="0"/>
                <a:hlinkClick r:id="rId3"/>
              </a:rPr>
              <a:t>Models</a:t>
            </a:r>
            <a:r>
              <a:rPr lang="en-US" sz="1250" dirty="0">
                <a:solidFill>
                  <a:schemeClr val="bg1">
                    <a:lumMod val="50000"/>
                  </a:schemeClr>
                </a:solidFill>
                <a:latin typeface="Corbel" panose="020B0503020204020204" pitchFamily="34" charset="0"/>
                <a:hlinkClick r:id="rId3"/>
              </a:rPr>
              <a:t>.</a:t>
            </a:r>
            <a:r>
              <a:rPr sz="1250" dirty="0">
                <a:solidFill>
                  <a:schemeClr val="bg1">
                    <a:lumMod val="50000"/>
                  </a:schemeClr>
                </a:solidFill>
                <a:latin typeface="Corbel" panose="020B0503020204020204" pitchFamily="34" charset="0"/>
                <a:hlinkClick r:id="rId3"/>
              </a:rPr>
              <a:t>”</a:t>
            </a:r>
            <a:r>
              <a:rPr lang="en-US" sz="1250" dirty="0">
                <a:solidFill>
                  <a:schemeClr val="bg1">
                    <a:lumMod val="50000"/>
                  </a:schemeClr>
                </a:solidFill>
                <a:latin typeface="Corbel" panose="020B0503020204020204" pitchFamily="34" charset="0"/>
                <a:hlinkClick r:id="rId3"/>
              </a:rPr>
              <a:t> </a:t>
            </a:r>
            <a:r>
              <a:rPr lang="en-US" sz="1250" spc="-5" dirty="0">
                <a:solidFill>
                  <a:schemeClr val="bg1">
                    <a:lumMod val="50000"/>
                  </a:schemeClr>
                </a:solidFill>
                <a:uFill>
                  <a:solidFill>
                    <a:srgbClr val="FF5252"/>
                  </a:solidFill>
                </a:uFill>
                <a:latin typeface="Corbel" panose="020B0503020204020204" pitchFamily="34" charset="0"/>
                <a:hlinkClick r:id="rId3"/>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sp>
        <p:nvSpPr>
          <p:cNvPr id="20" name="object 7">
            <a:extLst>
              <a:ext uri="{FF2B5EF4-FFF2-40B4-BE49-F238E27FC236}">
                <a16:creationId xmlns:a16="http://schemas.microsoft.com/office/drawing/2014/main" id="{858F29A8-40C7-87FE-A7A8-CDFD41EED6DF}"/>
              </a:ext>
            </a:extLst>
          </p:cNvPr>
          <p:cNvSpPr txBox="1"/>
          <p:nvPr/>
        </p:nvSpPr>
        <p:spPr>
          <a:xfrm>
            <a:off x="612688" y="1481814"/>
            <a:ext cx="33477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Insert</a:t>
            </a:r>
            <a:r>
              <a:rPr sz="1400" spc="20" dirty="0">
                <a:latin typeface="Corbel" panose="020B0503020204020204" pitchFamily="34" charset="0"/>
              </a:rPr>
              <a:t> </a:t>
            </a:r>
            <a:r>
              <a:rPr sz="1400" dirty="0">
                <a:latin typeface="Corbel" panose="020B0503020204020204" pitchFamily="34" charset="0"/>
              </a:rPr>
              <a:t>“content-free”</a:t>
            </a:r>
            <a:r>
              <a:rPr sz="1400" spc="10" dirty="0">
                <a:latin typeface="Corbel" panose="020B0503020204020204" pitchFamily="34" charset="0"/>
              </a:rPr>
              <a:t> </a:t>
            </a:r>
            <a:r>
              <a:rPr sz="1400" dirty="0">
                <a:latin typeface="Corbel" panose="020B0503020204020204" pitchFamily="34" charset="0"/>
              </a:rPr>
              <a:t>test</a:t>
            </a:r>
            <a:r>
              <a:rPr sz="1400" spc="25" dirty="0">
                <a:latin typeface="Corbel" panose="020B0503020204020204" pitchFamily="34" charset="0"/>
              </a:rPr>
              <a:t> </a:t>
            </a:r>
            <a:r>
              <a:rPr sz="1400" dirty="0">
                <a:latin typeface="Corbel" panose="020B0503020204020204" pitchFamily="34" charset="0"/>
              </a:rPr>
              <a:t>input</a:t>
            </a:r>
            <a:r>
              <a:rPr sz="1400" spc="20" dirty="0">
                <a:latin typeface="Corbel" panose="020B0503020204020204" pitchFamily="34" charset="0"/>
              </a:rPr>
              <a:t> </a:t>
            </a:r>
            <a:r>
              <a:rPr sz="1400" dirty="0">
                <a:latin typeface="Corbel" panose="020B0503020204020204" pitchFamily="34" charset="0"/>
              </a:rPr>
              <a:t>into</a:t>
            </a:r>
            <a:r>
              <a:rPr sz="1400" spc="25" dirty="0">
                <a:latin typeface="Corbel" panose="020B0503020204020204" pitchFamily="34" charset="0"/>
              </a:rPr>
              <a:t> </a:t>
            </a:r>
            <a:r>
              <a:rPr sz="1400" spc="-10" dirty="0">
                <a:latin typeface="Corbel" panose="020B0503020204020204" pitchFamily="34" charset="0"/>
              </a:rPr>
              <a:t>prompt</a:t>
            </a:r>
            <a:endParaRPr sz="1400" dirty="0">
              <a:latin typeface="Corbel" panose="020B0503020204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82F0B5A-C68A-117B-E397-B8FBD9B8E7EE}"/>
              </a:ext>
            </a:extLst>
          </p:cNvPr>
          <p:cNvSpPr>
            <a:spLocks noGrp="1"/>
          </p:cNvSpPr>
          <p:nvPr>
            <p:ph idx="1"/>
          </p:nvPr>
        </p:nvSpPr>
        <p:spPr/>
        <p:txBody>
          <a:bodyPr/>
          <a:lstStyle/>
          <a:p>
            <a:endParaRPr lang="en-US"/>
          </a:p>
        </p:txBody>
      </p:sp>
      <p:sp>
        <p:nvSpPr>
          <p:cNvPr id="3" name="object 3"/>
          <p:cNvSpPr/>
          <p:nvPr/>
        </p:nvSpPr>
        <p:spPr>
          <a:xfrm>
            <a:off x="4572000" y="547915"/>
            <a:ext cx="0" cy="4427220"/>
          </a:xfrm>
          <a:custGeom>
            <a:avLst/>
            <a:gdLst/>
            <a:ahLst/>
            <a:cxnLst/>
            <a:rect l="l" t="t" r="r" b="b"/>
            <a:pathLst>
              <a:path h="4427220">
                <a:moveTo>
                  <a:pt x="0" y="0"/>
                </a:moveTo>
                <a:lnTo>
                  <a:pt x="0" y="4426799"/>
                </a:lnTo>
              </a:path>
            </a:pathLst>
          </a:custGeom>
          <a:ln w="19049">
            <a:solidFill>
              <a:srgbClr val="999999"/>
            </a:solidFill>
          </a:ln>
        </p:spPr>
        <p:txBody>
          <a:bodyPr wrap="square" lIns="0" tIns="0" rIns="0" bIns="0" rtlCol="0"/>
          <a:lstStyle/>
          <a:p>
            <a:endParaRPr dirty="0">
              <a:latin typeface="Corbel" panose="020B0503020204020204" pitchFamily="34" charset="0"/>
            </a:endParaRPr>
          </a:p>
        </p:txBody>
      </p:sp>
      <p:sp>
        <p:nvSpPr>
          <p:cNvPr id="4" name="object 4"/>
          <p:cNvSpPr txBox="1"/>
          <p:nvPr/>
        </p:nvSpPr>
        <p:spPr>
          <a:xfrm>
            <a:off x="1025833" y="827278"/>
            <a:ext cx="7055484" cy="299720"/>
          </a:xfrm>
          <a:prstGeom prst="rect">
            <a:avLst/>
          </a:prstGeom>
        </p:spPr>
        <p:txBody>
          <a:bodyPr vert="horz" wrap="square" lIns="0" tIns="12700" rIns="0" bIns="0" rtlCol="0">
            <a:spAutoFit/>
          </a:bodyPr>
          <a:lstStyle/>
          <a:p>
            <a:pPr marL="12700">
              <a:lnSpc>
                <a:spcPct val="100000"/>
              </a:lnSpc>
              <a:spcBef>
                <a:spcPts val="100"/>
              </a:spcBef>
              <a:tabLst>
                <a:tab pos="4622165" algn="l"/>
              </a:tabLst>
            </a:pPr>
            <a:r>
              <a:rPr sz="1800" dirty="0">
                <a:latin typeface="Corbel" panose="020B0503020204020204" pitchFamily="34" charset="0"/>
              </a:rPr>
              <a:t>Step</a:t>
            </a:r>
            <a:r>
              <a:rPr sz="1800" spc="-65" dirty="0">
                <a:latin typeface="Corbel" panose="020B0503020204020204" pitchFamily="34" charset="0"/>
              </a:rPr>
              <a:t> </a:t>
            </a:r>
            <a:r>
              <a:rPr sz="1800" dirty="0">
                <a:latin typeface="Corbel" panose="020B0503020204020204" pitchFamily="34" charset="0"/>
              </a:rPr>
              <a:t>1:</a:t>
            </a:r>
            <a:r>
              <a:rPr sz="1800" spc="-60" dirty="0">
                <a:latin typeface="Corbel" panose="020B0503020204020204" pitchFamily="34" charset="0"/>
              </a:rPr>
              <a:t> </a:t>
            </a:r>
            <a:r>
              <a:rPr sz="1800" spc="-20" dirty="0">
                <a:latin typeface="Corbel" panose="020B0503020204020204" pitchFamily="34" charset="0"/>
              </a:rPr>
              <a:t>Estimate</a:t>
            </a:r>
            <a:r>
              <a:rPr sz="1800" spc="-60" dirty="0">
                <a:latin typeface="Corbel" panose="020B0503020204020204" pitchFamily="34" charset="0"/>
              </a:rPr>
              <a:t> </a:t>
            </a:r>
            <a:r>
              <a:rPr sz="1800" dirty="0">
                <a:latin typeface="Corbel" panose="020B0503020204020204" pitchFamily="34" charset="0"/>
              </a:rPr>
              <a:t>the</a:t>
            </a:r>
            <a:r>
              <a:rPr sz="1800" spc="-65" dirty="0">
                <a:latin typeface="Corbel" panose="020B0503020204020204" pitchFamily="34" charset="0"/>
              </a:rPr>
              <a:t> </a:t>
            </a:r>
            <a:r>
              <a:rPr sz="1800" spc="-20" dirty="0">
                <a:latin typeface="Corbel" panose="020B0503020204020204" pitchFamily="34" charset="0"/>
              </a:rPr>
              <a:t>bias</a:t>
            </a:r>
            <a:r>
              <a:rPr sz="1800" dirty="0">
                <a:latin typeface="Corbel" panose="020B0503020204020204" pitchFamily="34" charset="0"/>
              </a:rPr>
              <a:t>	Step</a:t>
            </a:r>
            <a:r>
              <a:rPr sz="1800" spc="-65" dirty="0">
                <a:latin typeface="Corbel" panose="020B0503020204020204" pitchFamily="34" charset="0"/>
              </a:rPr>
              <a:t> </a:t>
            </a:r>
            <a:r>
              <a:rPr sz="1800" dirty="0">
                <a:latin typeface="Corbel" panose="020B0503020204020204" pitchFamily="34" charset="0"/>
              </a:rPr>
              <a:t>2:</a:t>
            </a:r>
            <a:r>
              <a:rPr sz="1800" spc="-60" dirty="0">
                <a:latin typeface="Corbel" panose="020B0503020204020204" pitchFamily="34" charset="0"/>
              </a:rPr>
              <a:t> </a:t>
            </a:r>
            <a:r>
              <a:rPr sz="1800" spc="-20" dirty="0">
                <a:latin typeface="Corbel" panose="020B0503020204020204" pitchFamily="34" charset="0"/>
              </a:rPr>
              <a:t>Counter</a:t>
            </a:r>
            <a:r>
              <a:rPr sz="1800" spc="-65" dirty="0">
                <a:latin typeface="Corbel" panose="020B0503020204020204" pitchFamily="34" charset="0"/>
              </a:rPr>
              <a:t> </a:t>
            </a:r>
            <a:r>
              <a:rPr sz="1800" dirty="0">
                <a:latin typeface="Corbel" panose="020B0503020204020204" pitchFamily="34" charset="0"/>
              </a:rPr>
              <a:t>the</a:t>
            </a:r>
            <a:r>
              <a:rPr sz="1800" spc="-60" dirty="0">
                <a:latin typeface="Corbel" panose="020B0503020204020204" pitchFamily="34" charset="0"/>
              </a:rPr>
              <a:t> </a:t>
            </a:r>
            <a:r>
              <a:rPr sz="1800" spc="-20" dirty="0">
                <a:latin typeface="Corbel" panose="020B0503020204020204" pitchFamily="34" charset="0"/>
              </a:rPr>
              <a:t>bias</a:t>
            </a:r>
            <a:endParaRPr sz="1800" dirty="0">
              <a:latin typeface="Corbel" panose="020B0503020204020204" pitchFamily="34" charset="0"/>
            </a:endParaRPr>
          </a:p>
        </p:txBody>
      </p:sp>
      <p:sp>
        <p:nvSpPr>
          <p:cNvPr id="5" name="object 5"/>
          <p:cNvSpPr txBox="1"/>
          <p:nvPr/>
        </p:nvSpPr>
        <p:spPr>
          <a:xfrm>
            <a:off x="1267211" y="2481713"/>
            <a:ext cx="312420" cy="192360"/>
          </a:xfrm>
          <a:prstGeom prst="rect">
            <a:avLst/>
          </a:prstGeom>
          <a:solidFill>
            <a:srgbClr val="FFD966"/>
          </a:solidFill>
        </p:spPr>
        <p:txBody>
          <a:bodyPr vert="horz" wrap="square" lIns="0" tIns="0" rIns="0" bIns="0" rtlCol="0">
            <a:spAutoFit/>
          </a:bodyPr>
          <a:lstStyle/>
          <a:p>
            <a:pPr>
              <a:lnSpc>
                <a:spcPts val="1525"/>
              </a:lnSpc>
            </a:pPr>
            <a:r>
              <a:rPr sz="1300" spc="-25" dirty="0">
                <a:solidFill>
                  <a:srgbClr val="1A1A1A"/>
                </a:solidFill>
                <a:latin typeface="Corbel" panose="020B0503020204020204" pitchFamily="34" charset="0"/>
              </a:rPr>
              <a:t>N/A</a:t>
            </a:r>
            <a:endParaRPr sz="1300" dirty="0">
              <a:latin typeface="Corbel" panose="020B0503020204020204" pitchFamily="34" charset="0"/>
            </a:endParaRPr>
          </a:p>
        </p:txBody>
      </p:sp>
      <p:sp>
        <p:nvSpPr>
          <p:cNvPr id="6" name="object 6"/>
          <p:cNvSpPr txBox="1"/>
          <p:nvPr/>
        </p:nvSpPr>
        <p:spPr>
          <a:xfrm>
            <a:off x="722480" y="1861469"/>
            <a:ext cx="3247390" cy="792267"/>
          </a:xfrm>
          <a:prstGeom prst="rect">
            <a:avLst/>
          </a:prstGeom>
          <a:solidFill>
            <a:srgbClr val="F3F3F3"/>
          </a:solidFill>
          <a:ln w="9524">
            <a:solidFill>
              <a:srgbClr val="666666"/>
            </a:solidFill>
          </a:ln>
        </p:spPr>
        <p:txBody>
          <a:bodyPr vert="horz" wrap="square" lIns="0" tIns="27939" rIns="0" bIns="0" rtlCol="0">
            <a:spAutoFit/>
          </a:bodyPr>
          <a:lstStyle/>
          <a:p>
            <a:pPr marL="85090" marR="121920">
              <a:lnSpc>
                <a:spcPct val="132300"/>
              </a:lnSpc>
              <a:spcBef>
                <a:spcPts val="219"/>
              </a:spcBef>
              <a:tabLst>
                <a:tab pos="1639570" algn="l"/>
              </a:tabLst>
            </a:pPr>
            <a:r>
              <a:rPr sz="1300" dirty="0">
                <a:solidFill>
                  <a:srgbClr val="1A1A1A"/>
                </a:solidFill>
                <a:latin typeface="Corbel" panose="020B0503020204020204" pitchFamily="34" charset="0"/>
              </a:rPr>
              <a:t>Input:</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Subpar</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acting.</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negative </a:t>
            </a:r>
            <a:r>
              <a:rPr sz="1300" dirty="0">
                <a:solidFill>
                  <a:srgbClr val="1A1A1A"/>
                </a:solidFill>
                <a:latin typeface="Corbel" panose="020B0503020204020204" pitchFamily="34" charset="0"/>
              </a:rPr>
              <a:t>Input:</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Beautiful</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ﬁlm.</a:t>
            </a:r>
            <a:r>
              <a:rPr sz="1300" spc="31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positive Input:</a:t>
            </a:r>
            <a:r>
              <a:rPr sz="1300"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Sentiment:</a:t>
            </a:r>
            <a:endParaRPr sz="1300" dirty="0">
              <a:latin typeface="Corbel" panose="020B0503020204020204" pitchFamily="34" charset="0"/>
            </a:endParaRPr>
          </a:p>
        </p:txBody>
      </p:sp>
      <p:sp>
        <p:nvSpPr>
          <p:cNvPr id="8" name="object 8"/>
          <p:cNvSpPr/>
          <p:nvPr/>
        </p:nvSpPr>
        <p:spPr>
          <a:xfrm>
            <a:off x="1398177" y="4200585"/>
            <a:ext cx="974725" cy="323215"/>
          </a:xfrm>
          <a:custGeom>
            <a:avLst/>
            <a:gdLst/>
            <a:ahLst/>
            <a:cxnLst/>
            <a:rect l="l" t="t" r="r" b="b"/>
            <a:pathLst>
              <a:path w="974725" h="323214">
                <a:moveTo>
                  <a:pt x="974099" y="323099"/>
                </a:moveTo>
                <a:lnTo>
                  <a:pt x="0" y="323099"/>
                </a:lnTo>
                <a:lnTo>
                  <a:pt x="0" y="0"/>
                </a:lnTo>
                <a:lnTo>
                  <a:pt x="974099" y="0"/>
                </a:lnTo>
                <a:lnTo>
                  <a:pt x="974099" y="323099"/>
                </a:lnTo>
                <a:close/>
              </a:path>
            </a:pathLst>
          </a:custGeom>
          <a:solidFill>
            <a:srgbClr val="FFFFFF"/>
          </a:solidFill>
        </p:spPr>
        <p:txBody>
          <a:bodyPr wrap="square" lIns="0" tIns="0" rIns="0" bIns="0" rtlCol="0"/>
          <a:lstStyle/>
          <a:p>
            <a:endParaRPr dirty="0">
              <a:latin typeface="Corbel" panose="020B0503020204020204" pitchFamily="34" charset="0"/>
            </a:endParaRPr>
          </a:p>
        </p:txBody>
      </p:sp>
      <p:graphicFrame>
        <p:nvGraphicFramePr>
          <p:cNvPr id="9" name="object 9"/>
          <p:cNvGraphicFramePr>
            <a:graphicFrameLocks noGrp="1"/>
          </p:cNvGraphicFramePr>
          <p:nvPr/>
        </p:nvGraphicFramePr>
        <p:xfrm>
          <a:off x="1388652" y="3870030"/>
          <a:ext cx="1778635" cy="643890"/>
        </p:xfrm>
        <a:graphic>
          <a:graphicData uri="http://schemas.openxmlformats.org/drawingml/2006/table">
            <a:tbl>
              <a:tblPr firstRow="1" bandRow="1">
                <a:tableStyleId>{2D5ABB26-0587-4C30-8999-92F81FD0307C}</a:tableStyleId>
              </a:tblPr>
              <a:tblGrid>
                <a:gridCol w="974090">
                  <a:extLst>
                    <a:ext uri="{9D8B030D-6E8A-4147-A177-3AD203B41FA5}">
                      <a16:colId xmlns:a16="http://schemas.microsoft.com/office/drawing/2014/main" val="20000"/>
                    </a:ext>
                  </a:extLst>
                </a:gridCol>
                <a:gridCol w="804545">
                  <a:extLst>
                    <a:ext uri="{9D8B030D-6E8A-4147-A177-3AD203B41FA5}">
                      <a16:colId xmlns:a16="http://schemas.microsoft.com/office/drawing/2014/main" val="20001"/>
                    </a:ext>
                  </a:extLst>
                </a:gridCol>
              </a:tblGrid>
              <a:tr h="321945">
                <a:tc>
                  <a:txBody>
                    <a:bodyPr/>
                    <a:lstStyle/>
                    <a:p>
                      <a:pPr marL="85090">
                        <a:lnSpc>
                          <a:spcPct val="100000"/>
                        </a:lnSpc>
                        <a:spcBef>
                          <a:spcPts val="229"/>
                        </a:spcBef>
                      </a:pPr>
                      <a:r>
                        <a:rPr sz="1600" i="1" spc="-10" dirty="0">
                          <a:latin typeface="Trebuchet MS"/>
                          <a:cs typeface="Trebuchet MS"/>
                        </a:rPr>
                        <a:t>positive</a:t>
                      </a:r>
                      <a:endParaRPr sz="1600">
                        <a:latin typeface="Trebuchet MS"/>
                        <a:cs typeface="Trebuchet MS"/>
                      </a:endParaRPr>
                    </a:p>
                  </a:txBody>
                  <a:tcPr marL="0" marR="0" marT="29209" marB="0">
                    <a:lnL w="1905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tcPr>
                </a:tc>
                <a:tc>
                  <a:txBody>
                    <a:bodyPr/>
                    <a:lstStyle/>
                    <a:p>
                      <a:pPr algn="ctr">
                        <a:lnSpc>
                          <a:spcPct val="100000"/>
                        </a:lnSpc>
                        <a:spcBef>
                          <a:spcPts val="190"/>
                        </a:spcBef>
                      </a:pPr>
                      <a:r>
                        <a:rPr sz="1700" spc="-20" dirty="0">
                          <a:latin typeface="Trebuchet MS"/>
                          <a:cs typeface="Trebuchet MS"/>
                        </a:rPr>
                        <a:t>0.65</a:t>
                      </a:r>
                      <a:endParaRPr sz="1700">
                        <a:latin typeface="Trebuchet MS"/>
                        <a:cs typeface="Trebuchet MS"/>
                      </a:endParaRPr>
                    </a:p>
                  </a:txBody>
                  <a:tcPr marL="0" marR="0" marT="24130" marB="0">
                    <a:lnL w="28575">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6AA84F"/>
                    </a:solidFill>
                  </a:tcPr>
                </a:tc>
                <a:extLst>
                  <a:ext uri="{0D108BD9-81ED-4DB2-BD59-A6C34878D82A}">
                    <a16:rowId xmlns:a16="http://schemas.microsoft.com/office/drawing/2014/main" val="10000"/>
                  </a:ext>
                </a:extLst>
              </a:tr>
              <a:tr h="321945">
                <a:tc>
                  <a:txBody>
                    <a:bodyPr/>
                    <a:lstStyle/>
                    <a:p>
                      <a:pPr marL="85090">
                        <a:lnSpc>
                          <a:spcPct val="100000"/>
                        </a:lnSpc>
                        <a:spcBef>
                          <a:spcPts val="225"/>
                        </a:spcBef>
                      </a:pPr>
                      <a:r>
                        <a:rPr sz="1600" i="1" spc="-10" dirty="0">
                          <a:latin typeface="Trebuchet MS"/>
                          <a:cs typeface="Trebuchet MS"/>
                        </a:rPr>
                        <a:t>negative</a:t>
                      </a:r>
                      <a:endParaRPr sz="1600">
                        <a:latin typeface="Trebuchet MS"/>
                        <a:cs typeface="Trebuchet MS"/>
                      </a:endParaRPr>
                    </a:p>
                  </a:txBody>
                  <a:tcPr marL="0" marR="0" marT="28575" marB="0">
                    <a:lnL w="19050">
                      <a:solidFill>
                        <a:srgbClr val="000000"/>
                      </a:solidFill>
                      <a:prstDash val="solid"/>
                    </a:lnL>
                    <a:lnR w="28575">
                      <a:solidFill>
                        <a:srgbClr val="000000"/>
                      </a:solidFill>
                      <a:prstDash val="solid"/>
                    </a:lnR>
                    <a:lnT w="28575">
                      <a:solidFill>
                        <a:srgbClr val="000000"/>
                      </a:solidFill>
                      <a:prstDash val="solid"/>
                    </a:lnT>
                    <a:lnB w="19050">
                      <a:solidFill>
                        <a:srgbClr val="000000"/>
                      </a:solidFill>
                      <a:prstDash val="solid"/>
                    </a:lnB>
                  </a:tcPr>
                </a:tc>
                <a:tc>
                  <a:txBody>
                    <a:bodyPr/>
                    <a:lstStyle/>
                    <a:p>
                      <a:pPr algn="ctr">
                        <a:lnSpc>
                          <a:spcPct val="100000"/>
                        </a:lnSpc>
                        <a:spcBef>
                          <a:spcPts val="180"/>
                        </a:spcBef>
                      </a:pPr>
                      <a:r>
                        <a:rPr sz="1700" spc="-20" dirty="0">
                          <a:latin typeface="Trebuchet MS"/>
                          <a:cs typeface="Trebuchet MS"/>
                        </a:rPr>
                        <a:t>0.35</a:t>
                      </a:r>
                      <a:endParaRPr sz="1700">
                        <a:latin typeface="Trebuchet MS"/>
                        <a:cs typeface="Trebuchet MS"/>
                      </a:endParaRPr>
                    </a:p>
                  </a:txBody>
                  <a:tcPr marL="0" marR="0" marT="22860" marB="0">
                    <a:lnL w="28575">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93C47D">
                        <a:alpha val="66429"/>
                      </a:srgbClr>
                    </a:solidFill>
                  </a:tcPr>
                </a:tc>
                <a:extLst>
                  <a:ext uri="{0D108BD9-81ED-4DB2-BD59-A6C34878D82A}">
                    <a16:rowId xmlns:a16="http://schemas.microsoft.com/office/drawing/2014/main" val="10001"/>
                  </a:ext>
                </a:extLst>
              </a:tr>
            </a:tbl>
          </a:graphicData>
        </a:graphic>
      </p:graphicFrame>
      <p:sp>
        <p:nvSpPr>
          <p:cNvPr id="10" name="object 10"/>
          <p:cNvSpPr txBox="1"/>
          <p:nvPr/>
        </p:nvSpPr>
        <p:spPr>
          <a:xfrm>
            <a:off x="1397060" y="3211645"/>
            <a:ext cx="177927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Get</a:t>
            </a:r>
            <a:r>
              <a:rPr sz="1400" spc="-60" dirty="0">
                <a:latin typeface="Corbel" panose="020B0503020204020204" pitchFamily="34" charset="0"/>
              </a:rPr>
              <a:t> </a:t>
            </a:r>
            <a:r>
              <a:rPr sz="1400" spc="-10" dirty="0">
                <a:latin typeface="Corbel" panose="020B0503020204020204" pitchFamily="34" charset="0"/>
              </a:rPr>
              <a:t>model’s</a:t>
            </a:r>
            <a:r>
              <a:rPr sz="1400" spc="-60" dirty="0">
                <a:latin typeface="Corbel" panose="020B0503020204020204" pitchFamily="34" charset="0"/>
              </a:rPr>
              <a:t> </a:t>
            </a:r>
            <a:r>
              <a:rPr sz="1400" spc="-10" dirty="0">
                <a:latin typeface="Corbel" panose="020B0503020204020204" pitchFamily="34" charset="0"/>
              </a:rPr>
              <a:t>prediction</a:t>
            </a:r>
            <a:endParaRPr sz="1400" dirty="0">
              <a:latin typeface="Corbel" panose="020B0503020204020204" pitchFamily="34" charset="0"/>
            </a:endParaRPr>
          </a:p>
        </p:txBody>
      </p:sp>
      <p:sp>
        <p:nvSpPr>
          <p:cNvPr id="11" name="object 11"/>
          <p:cNvSpPr txBox="1"/>
          <p:nvPr/>
        </p:nvSpPr>
        <p:spPr>
          <a:xfrm>
            <a:off x="4944527" y="1481814"/>
            <a:ext cx="382968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“Calibrate”</a:t>
            </a:r>
            <a:r>
              <a:rPr sz="1400" spc="-65" dirty="0">
                <a:latin typeface="Corbel" panose="020B0503020204020204" pitchFamily="34" charset="0"/>
              </a:rPr>
              <a:t> </a:t>
            </a:r>
            <a:r>
              <a:rPr sz="1400" dirty="0">
                <a:latin typeface="Corbel" panose="020B0503020204020204" pitchFamily="34" charset="0"/>
              </a:rPr>
              <a:t>predictions</a:t>
            </a:r>
            <a:r>
              <a:rPr sz="1400" spc="-65" dirty="0">
                <a:latin typeface="Corbel" panose="020B0503020204020204" pitchFamily="34" charset="0"/>
              </a:rPr>
              <a:t> </a:t>
            </a:r>
            <a:r>
              <a:rPr sz="1400" spc="55" dirty="0">
                <a:latin typeface="Corbel" panose="020B0503020204020204" pitchFamily="34" charset="0"/>
              </a:rPr>
              <a:t>with</a:t>
            </a:r>
            <a:r>
              <a:rPr sz="1400" spc="-65" dirty="0">
                <a:latin typeface="Corbel" panose="020B0503020204020204" pitchFamily="34" charset="0"/>
              </a:rPr>
              <a:t> </a:t>
            </a:r>
            <a:r>
              <a:rPr sz="1400" dirty="0">
                <a:latin typeface="Corbel" panose="020B0503020204020204" pitchFamily="34" charset="0"/>
              </a:rPr>
              <a:t>afﬁne</a:t>
            </a:r>
            <a:r>
              <a:rPr sz="1400" spc="-65" dirty="0">
                <a:latin typeface="Corbel" panose="020B0503020204020204" pitchFamily="34" charset="0"/>
              </a:rPr>
              <a:t> </a:t>
            </a:r>
            <a:r>
              <a:rPr sz="1400" spc="-10" dirty="0">
                <a:latin typeface="Corbel" panose="020B0503020204020204" pitchFamily="34" charset="0"/>
              </a:rPr>
              <a:t>transformation</a:t>
            </a:r>
            <a:endParaRPr sz="1400" dirty="0">
              <a:latin typeface="Corbel" panose="020B0503020204020204" pitchFamily="34" charset="0"/>
            </a:endParaRPr>
          </a:p>
        </p:txBody>
      </p:sp>
      <p:pic>
        <p:nvPicPr>
          <p:cNvPr id="12" name="object 12"/>
          <p:cNvPicPr/>
          <p:nvPr/>
        </p:nvPicPr>
        <p:blipFill>
          <a:blip r:embed="rId2" cstate="print"/>
          <a:stretch>
            <a:fillRect/>
          </a:stretch>
        </p:blipFill>
        <p:spPr>
          <a:xfrm>
            <a:off x="5753102" y="2034235"/>
            <a:ext cx="2240927" cy="248994"/>
          </a:xfrm>
          <a:prstGeom prst="rect">
            <a:avLst/>
          </a:prstGeom>
        </p:spPr>
      </p:pic>
      <p:sp>
        <p:nvSpPr>
          <p:cNvPr id="13" name="object 13"/>
          <p:cNvSpPr txBox="1"/>
          <p:nvPr/>
        </p:nvSpPr>
        <p:spPr>
          <a:xfrm>
            <a:off x="6904532" y="2551136"/>
            <a:ext cx="978535"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Corbel" panose="020B0503020204020204" pitchFamily="34" charset="0"/>
              </a:rPr>
              <a:t>Original</a:t>
            </a:r>
            <a:r>
              <a:rPr sz="1200" spc="5" dirty="0">
                <a:latin typeface="Corbel" panose="020B0503020204020204" pitchFamily="34" charset="0"/>
              </a:rPr>
              <a:t> </a:t>
            </a:r>
            <a:r>
              <a:rPr sz="1200" spc="-10" dirty="0">
                <a:latin typeface="Corbel" panose="020B0503020204020204" pitchFamily="34" charset="0"/>
              </a:rPr>
              <a:t>probs</a:t>
            </a:r>
            <a:endParaRPr sz="1200" dirty="0">
              <a:latin typeface="Corbel" panose="020B0503020204020204" pitchFamily="34" charset="0"/>
            </a:endParaRPr>
          </a:p>
        </p:txBody>
      </p:sp>
      <p:pic>
        <p:nvPicPr>
          <p:cNvPr id="14" name="object 14"/>
          <p:cNvPicPr/>
          <p:nvPr/>
        </p:nvPicPr>
        <p:blipFill>
          <a:blip r:embed="rId3" cstate="print"/>
          <a:stretch>
            <a:fillRect/>
          </a:stretch>
        </p:blipFill>
        <p:spPr>
          <a:xfrm>
            <a:off x="7352720" y="2332493"/>
            <a:ext cx="81981" cy="258575"/>
          </a:xfrm>
          <a:prstGeom prst="rect">
            <a:avLst/>
          </a:prstGeom>
        </p:spPr>
      </p:pic>
      <p:sp>
        <p:nvSpPr>
          <p:cNvPr id="15" name="object 15"/>
          <p:cNvSpPr txBox="1"/>
          <p:nvPr/>
        </p:nvSpPr>
        <p:spPr>
          <a:xfrm>
            <a:off x="5251900" y="2542985"/>
            <a:ext cx="1140460" cy="197490"/>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orbel" panose="020B0503020204020204" pitchFamily="34" charset="0"/>
              </a:rPr>
              <a:t>Calibrated</a:t>
            </a:r>
            <a:r>
              <a:rPr sz="1200" spc="5" dirty="0">
                <a:latin typeface="Corbel" panose="020B0503020204020204" pitchFamily="34" charset="0"/>
              </a:rPr>
              <a:t> </a:t>
            </a:r>
            <a:r>
              <a:rPr sz="1200" spc="-20" dirty="0">
                <a:latin typeface="Corbel" panose="020B0503020204020204" pitchFamily="34" charset="0"/>
              </a:rPr>
              <a:t>probs</a:t>
            </a:r>
            <a:endParaRPr sz="1200" dirty="0">
              <a:latin typeface="Corbel" panose="020B0503020204020204" pitchFamily="34" charset="0"/>
            </a:endParaRPr>
          </a:p>
        </p:txBody>
      </p:sp>
      <p:pic>
        <p:nvPicPr>
          <p:cNvPr id="16" name="object 16"/>
          <p:cNvPicPr/>
          <p:nvPr/>
        </p:nvPicPr>
        <p:blipFill>
          <a:blip r:embed="rId4" cstate="print"/>
          <a:stretch>
            <a:fillRect/>
          </a:stretch>
        </p:blipFill>
        <p:spPr>
          <a:xfrm>
            <a:off x="5780784" y="2324342"/>
            <a:ext cx="81981" cy="258575"/>
          </a:xfrm>
          <a:prstGeom prst="rect">
            <a:avLst/>
          </a:prstGeom>
        </p:spPr>
      </p:pic>
      <p:sp>
        <p:nvSpPr>
          <p:cNvPr id="20" name="Title 1">
            <a:extLst>
              <a:ext uri="{FF2B5EF4-FFF2-40B4-BE49-F238E27FC236}">
                <a16:creationId xmlns:a16="http://schemas.microsoft.com/office/drawing/2014/main" id="{60E5E4EC-8A26-090A-DBB7-A727357414A0}"/>
              </a:ext>
            </a:extLst>
          </p:cNvPr>
          <p:cNvSpPr>
            <a:spLocks noGrp="1"/>
          </p:cNvSpPr>
          <p:nvPr>
            <p:ph type="title"/>
          </p:nvPr>
        </p:nvSpPr>
        <p:spPr>
          <a:xfrm>
            <a:off x="311700" y="179849"/>
            <a:ext cx="8520600" cy="572700"/>
          </a:xfrm>
        </p:spPr>
        <p:txBody>
          <a:bodyPr>
            <a:normAutofit fontScale="90000"/>
          </a:bodyPr>
          <a:lstStyle/>
          <a:p>
            <a:r>
              <a:rPr lang="en-US" dirty="0"/>
              <a:t>Calibrating LM Probabilities</a:t>
            </a:r>
          </a:p>
        </p:txBody>
      </p:sp>
      <p:sp>
        <p:nvSpPr>
          <p:cNvPr id="21" name="TextBox 20">
            <a:extLst>
              <a:ext uri="{FF2B5EF4-FFF2-40B4-BE49-F238E27FC236}">
                <a16:creationId xmlns:a16="http://schemas.microsoft.com/office/drawing/2014/main" id="{3847BDD7-BE3E-BAED-9B63-3754F0D427D2}"/>
              </a:ext>
            </a:extLst>
          </p:cNvPr>
          <p:cNvSpPr txBox="1"/>
          <p:nvPr/>
        </p:nvSpPr>
        <p:spPr>
          <a:xfrm>
            <a:off x="7836408" y="836422"/>
            <a:ext cx="1380744" cy="276999"/>
          </a:xfrm>
          <a:prstGeom prst="rect">
            <a:avLst/>
          </a:prstGeom>
          <a:noFill/>
        </p:spPr>
        <p:txBody>
          <a:bodyPr wrap="square">
            <a:spAutoFit/>
          </a:bodyPr>
          <a:lstStyle/>
          <a:p>
            <a:r>
              <a:rPr lang="en-US" sz="1200" spc="-5" dirty="0">
                <a:solidFill>
                  <a:srgbClr val="424242"/>
                </a:solidFill>
                <a:latin typeface="Corbel" panose="020B0503020204020204" pitchFamily="34" charset="0"/>
              </a:rPr>
              <a:t>(“Platt</a:t>
            </a:r>
            <a:r>
              <a:rPr lang="en-US" sz="1200" spc="-85" dirty="0">
                <a:solidFill>
                  <a:srgbClr val="424242"/>
                </a:solidFill>
                <a:latin typeface="Corbel" panose="020B0503020204020204" pitchFamily="34" charset="0"/>
              </a:rPr>
              <a:t> </a:t>
            </a:r>
            <a:r>
              <a:rPr lang="en-US" sz="1200" spc="-5" dirty="0">
                <a:solidFill>
                  <a:srgbClr val="424242"/>
                </a:solidFill>
                <a:latin typeface="Corbel" panose="020B0503020204020204" pitchFamily="34" charset="0"/>
              </a:rPr>
              <a:t>Scaling”)</a:t>
            </a:r>
            <a:endParaRPr lang="en-US" sz="1200" dirty="0"/>
          </a:p>
        </p:txBody>
      </p:sp>
      <p:sp>
        <p:nvSpPr>
          <p:cNvPr id="22" name="object 7">
            <a:extLst>
              <a:ext uri="{FF2B5EF4-FFF2-40B4-BE49-F238E27FC236}">
                <a16:creationId xmlns:a16="http://schemas.microsoft.com/office/drawing/2014/main" id="{CB7B8B54-5074-FD1B-3D9C-9093F1597EA8}"/>
              </a:ext>
            </a:extLst>
          </p:cNvPr>
          <p:cNvSpPr txBox="1"/>
          <p:nvPr/>
        </p:nvSpPr>
        <p:spPr>
          <a:xfrm>
            <a:off x="1185862" y="486780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5"/>
              </a:rPr>
              <a:t>“Calibrate </a:t>
            </a:r>
            <a:r>
              <a:rPr sz="1250" spc="-5" dirty="0">
                <a:solidFill>
                  <a:schemeClr val="bg1">
                    <a:lumMod val="50000"/>
                  </a:schemeClr>
                </a:solidFill>
                <a:latin typeface="Corbel" panose="020B0503020204020204" pitchFamily="34" charset="0"/>
                <a:hlinkClick r:id="rId5"/>
              </a:rPr>
              <a:t>Before Use: Improving Few-Shot Performance of Language</a:t>
            </a:r>
            <a:r>
              <a:rPr sz="1250" spc="-45" dirty="0">
                <a:solidFill>
                  <a:schemeClr val="bg1">
                    <a:lumMod val="50000"/>
                  </a:schemeClr>
                </a:solidFill>
                <a:latin typeface="Corbel" panose="020B0503020204020204" pitchFamily="34" charset="0"/>
                <a:hlinkClick r:id="rId5"/>
              </a:rPr>
              <a:t> </a:t>
            </a:r>
            <a:r>
              <a:rPr sz="1250" dirty="0">
                <a:solidFill>
                  <a:schemeClr val="bg1">
                    <a:lumMod val="50000"/>
                  </a:schemeClr>
                </a:solidFill>
                <a:latin typeface="Corbel" panose="020B0503020204020204" pitchFamily="34" charset="0"/>
                <a:hlinkClick r:id="rId5"/>
              </a:rPr>
              <a:t>Models</a:t>
            </a:r>
            <a:r>
              <a:rPr lang="en-US" sz="1250" dirty="0">
                <a:solidFill>
                  <a:schemeClr val="bg1">
                    <a:lumMod val="50000"/>
                  </a:schemeClr>
                </a:solidFill>
                <a:latin typeface="Corbel" panose="020B0503020204020204" pitchFamily="34" charset="0"/>
                <a:hlinkClick r:id="rId5"/>
              </a:rPr>
              <a:t>.</a:t>
            </a:r>
            <a:r>
              <a:rPr sz="1250" dirty="0">
                <a:solidFill>
                  <a:schemeClr val="bg1">
                    <a:lumMod val="50000"/>
                  </a:schemeClr>
                </a:solidFill>
                <a:latin typeface="Corbel" panose="020B0503020204020204" pitchFamily="34" charset="0"/>
                <a:hlinkClick r:id="rId5"/>
              </a:rPr>
              <a:t>”</a:t>
            </a:r>
            <a:r>
              <a:rPr lang="en-US" sz="1250" dirty="0">
                <a:solidFill>
                  <a:schemeClr val="bg1">
                    <a:lumMod val="50000"/>
                  </a:schemeClr>
                </a:solidFill>
                <a:latin typeface="Corbel" panose="020B0503020204020204" pitchFamily="34" charset="0"/>
                <a:hlinkClick r:id="rId5"/>
              </a:rPr>
              <a:t> </a:t>
            </a:r>
            <a:r>
              <a:rPr lang="en-US" sz="1250" spc="-5" dirty="0">
                <a:solidFill>
                  <a:schemeClr val="bg1">
                    <a:lumMod val="50000"/>
                  </a:schemeClr>
                </a:solidFill>
                <a:uFill>
                  <a:solidFill>
                    <a:srgbClr val="FF5252"/>
                  </a:solidFill>
                </a:uFill>
                <a:latin typeface="Corbel" panose="020B0503020204020204" pitchFamily="34" charset="0"/>
                <a:hlinkClick r:id="rId5"/>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sp>
        <p:nvSpPr>
          <p:cNvPr id="23" name="object 7">
            <a:extLst>
              <a:ext uri="{FF2B5EF4-FFF2-40B4-BE49-F238E27FC236}">
                <a16:creationId xmlns:a16="http://schemas.microsoft.com/office/drawing/2014/main" id="{36F6B890-B065-9436-EEE8-2ED184187A8B}"/>
              </a:ext>
            </a:extLst>
          </p:cNvPr>
          <p:cNvSpPr txBox="1"/>
          <p:nvPr/>
        </p:nvSpPr>
        <p:spPr>
          <a:xfrm>
            <a:off x="612688" y="1481814"/>
            <a:ext cx="33477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Insert</a:t>
            </a:r>
            <a:r>
              <a:rPr sz="1400" spc="20" dirty="0">
                <a:latin typeface="Corbel" panose="020B0503020204020204" pitchFamily="34" charset="0"/>
              </a:rPr>
              <a:t> </a:t>
            </a:r>
            <a:r>
              <a:rPr sz="1400" dirty="0">
                <a:latin typeface="Corbel" panose="020B0503020204020204" pitchFamily="34" charset="0"/>
              </a:rPr>
              <a:t>“content-free”</a:t>
            </a:r>
            <a:r>
              <a:rPr sz="1400" spc="10" dirty="0">
                <a:latin typeface="Corbel" panose="020B0503020204020204" pitchFamily="34" charset="0"/>
              </a:rPr>
              <a:t> </a:t>
            </a:r>
            <a:r>
              <a:rPr sz="1400" dirty="0">
                <a:latin typeface="Corbel" panose="020B0503020204020204" pitchFamily="34" charset="0"/>
              </a:rPr>
              <a:t>test</a:t>
            </a:r>
            <a:r>
              <a:rPr sz="1400" spc="25" dirty="0">
                <a:latin typeface="Corbel" panose="020B0503020204020204" pitchFamily="34" charset="0"/>
              </a:rPr>
              <a:t> </a:t>
            </a:r>
            <a:r>
              <a:rPr sz="1400" dirty="0">
                <a:latin typeface="Corbel" panose="020B0503020204020204" pitchFamily="34" charset="0"/>
              </a:rPr>
              <a:t>input</a:t>
            </a:r>
            <a:r>
              <a:rPr sz="1400" spc="20" dirty="0">
                <a:latin typeface="Corbel" panose="020B0503020204020204" pitchFamily="34" charset="0"/>
              </a:rPr>
              <a:t> </a:t>
            </a:r>
            <a:r>
              <a:rPr sz="1400" dirty="0">
                <a:latin typeface="Corbel" panose="020B0503020204020204" pitchFamily="34" charset="0"/>
              </a:rPr>
              <a:t>into</a:t>
            </a:r>
            <a:r>
              <a:rPr sz="1400" spc="25" dirty="0">
                <a:latin typeface="Corbel" panose="020B0503020204020204" pitchFamily="34" charset="0"/>
              </a:rPr>
              <a:t> </a:t>
            </a:r>
            <a:r>
              <a:rPr sz="1400" spc="-10" dirty="0">
                <a:latin typeface="Corbel" panose="020B0503020204020204" pitchFamily="34" charset="0"/>
              </a:rPr>
              <a:t>prompt</a:t>
            </a:r>
            <a:endParaRPr sz="1400" dirty="0">
              <a:latin typeface="Corbel" panose="020B0503020204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4ED59FA5-3D7F-A121-F3A6-05F9EF336F29}"/>
              </a:ext>
            </a:extLst>
          </p:cNvPr>
          <p:cNvSpPr>
            <a:spLocks noGrp="1"/>
          </p:cNvSpPr>
          <p:nvPr>
            <p:ph idx="1"/>
          </p:nvPr>
        </p:nvSpPr>
        <p:spPr/>
        <p:txBody>
          <a:bodyPr/>
          <a:lstStyle/>
          <a:p>
            <a:endParaRPr lang="en-US"/>
          </a:p>
        </p:txBody>
      </p:sp>
      <p:sp>
        <p:nvSpPr>
          <p:cNvPr id="3" name="object 3"/>
          <p:cNvSpPr/>
          <p:nvPr/>
        </p:nvSpPr>
        <p:spPr>
          <a:xfrm>
            <a:off x="4572000" y="547915"/>
            <a:ext cx="0" cy="4427220"/>
          </a:xfrm>
          <a:custGeom>
            <a:avLst/>
            <a:gdLst/>
            <a:ahLst/>
            <a:cxnLst/>
            <a:rect l="l" t="t" r="r" b="b"/>
            <a:pathLst>
              <a:path h="4427220">
                <a:moveTo>
                  <a:pt x="0" y="0"/>
                </a:moveTo>
                <a:lnTo>
                  <a:pt x="0" y="4426799"/>
                </a:lnTo>
              </a:path>
            </a:pathLst>
          </a:custGeom>
          <a:ln w="19049">
            <a:solidFill>
              <a:srgbClr val="999999"/>
            </a:solidFill>
          </a:ln>
        </p:spPr>
        <p:txBody>
          <a:bodyPr wrap="square" lIns="0" tIns="0" rIns="0" bIns="0" rtlCol="0"/>
          <a:lstStyle/>
          <a:p>
            <a:endParaRPr dirty="0">
              <a:latin typeface="Corbel" panose="020B0503020204020204" pitchFamily="34" charset="0"/>
            </a:endParaRPr>
          </a:p>
        </p:txBody>
      </p:sp>
      <p:sp>
        <p:nvSpPr>
          <p:cNvPr id="4" name="object 4"/>
          <p:cNvSpPr txBox="1"/>
          <p:nvPr/>
        </p:nvSpPr>
        <p:spPr>
          <a:xfrm>
            <a:off x="1025833" y="827278"/>
            <a:ext cx="7055484" cy="299720"/>
          </a:xfrm>
          <a:prstGeom prst="rect">
            <a:avLst/>
          </a:prstGeom>
        </p:spPr>
        <p:txBody>
          <a:bodyPr vert="horz" wrap="square" lIns="0" tIns="12700" rIns="0" bIns="0" rtlCol="0">
            <a:spAutoFit/>
          </a:bodyPr>
          <a:lstStyle/>
          <a:p>
            <a:pPr marL="12700">
              <a:lnSpc>
                <a:spcPct val="100000"/>
              </a:lnSpc>
              <a:spcBef>
                <a:spcPts val="100"/>
              </a:spcBef>
              <a:tabLst>
                <a:tab pos="4622165" algn="l"/>
              </a:tabLst>
            </a:pPr>
            <a:r>
              <a:rPr sz="1800" dirty="0">
                <a:latin typeface="Corbel" panose="020B0503020204020204" pitchFamily="34" charset="0"/>
              </a:rPr>
              <a:t>Step</a:t>
            </a:r>
            <a:r>
              <a:rPr sz="1800" spc="-65" dirty="0">
                <a:latin typeface="Corbel" panose="020B0503020204020204" pitchFamily="34" charset="0"/>
              </a:rPr>
              <a:t> </a:t>
            </a:r>
            <a:r>
              <a:rPr sz="1800" dirty="0">
                <a:latin typeface="Corbel" panose="020B0503020204020204" pitchFamily="34" charset="0"/>
              </a:rPr>
              <a:t>1:</a:t>
            </a:r>
            <a:r>
              <a:rPr sz="1800" spc="-60" dirty="0">
                <a:latin typeface="Corbel" panose="020B0503020204020204" pitchFamily="34" charset="0"/>
              </a:rPr>
              <a:t> </a:t>
            </a:r>
            <a:r>
              <a:rPr sz="1800" spc="-20" dirty="0">
                <a:latin typeface="Corbel" panose="020B0503020204020204" pitchFamily="34" charset="0"/>
              </a:rPr>
              <a:t>Estimate</a:t>
            </a:r>
            <a:r>
              <a:rPr sz="1800" spc="-60" dirty="0">
                <a:latin typeface="Corbel" panose="020B0503020204020204" pitchFamily="34" charset="0"/>
              </a:rPr>
              <a:t> </a:t>
            </a:r>
            <a:r>
              <a:rPr sz="1800" dirty="0">
                <a:latin typeface="Corbel" panose="020B0503020204020204" pitchFamily="34" charset="0"/>
              </a:rPr>
              <a:t>the</a:t>
            </a:r>
            <a:r>
              <a:rPr sz="1800" spc="-65" dirty="0">
                <a:latin typeface="Corbel" panose="020B0503020204020204" pitchFamily="34" charset="0"/>
              </a:rPr>
              <a:t> </a:t>
            </a:r>
            <a:r>
              <a:rPr sz="1800" spc="-20" dirty="0">
                <a:latin typeface="Corbel" panose="020B0503020204020204" pitchFamily="34" charset="0"/>
              </a:rPr>
              <a:t>bias</a:t>
            </a:r>
            <a:r>
              <a:rPr sz="1800" dirty="0">
                <a:latin typeface="Corbel" panose="020B0503020204020204" pitchFamily="34" charset="0"/>
              </a:rPr>
              <a:t>	Step</a:t>
            </a:r>
            <a:r>
              <a:rPr sz="1800" spc="-65" dirty="0">
                <a:latin typeface="Corbel" panose="020B0503020204020204" pitchFamily="34" charset="0"/>
              </a:rPr>
              <a:t> </a:t>
            </a:r>
            <a:r>
              <a:rPr sz="1800" dirty="0">
                <a:latin typeface="Corbel" panose="020B0503020204020204" pitchFamily="34" charset="0"/>
              </a:rPr>
              <a:t>2:</a:t>
            </a:r>
            <a:r>
              <a:rPr sz="1800" spc="-60" dirty="0">
                <a:latin typeface="Corbel" panose="020B0503020204020204" pitchFamily="34" charset="0"/>
              </a:rPr>
              <a:t> </a:t>
            </a:r>
            <a:r>
              <a:rPr sz="1800" spc="-20" dirty="0">
                <a:latin typeface="Corbel" panose="020B0503020204020204" pitchFamily="34" charset="0"/>
              </a:rPr>
              <a:t>Counter</a:t>
            </a:r>
            <a:r>
              <a:rPr sz="1800" spc="-65" dirty="0">
                <a:latin typeface="Corbel" panose="020B0503020204020204" pitchFamily="34" charset="0"/>
              </a:rPr>
              <a:t> </a:t>
            </a:r>
            <a:r>
              <a:rPr sz="1800" dirty="0">
                <a:latin typeface="Corbel" panose="020B0503020204020204" pitchFamily="34" charset="0"/>
              </a:rPr>
              <a:t>the</a:t>
            </a:r>
            <a:r>
              <a:rPr sz="1800" spc="-60" dirty="0">
                <a:latin typeface="Corbel" panose="020B0503020204020204" pitchFamily="34" charset="0"/>
              </a:rPr>
              <a:t> </a:t>
            </a:r>
            <a:r>
              <a:rPr sz="1800" spc="-20" dirty="0">
                <a:latin typeface="Corbel" panose="020B0503020204020204" pitchFamily="34" charset="0"/>
              </a:rPr>
              <a:t>bias</a:t>
            </a:r>
            <a:endParaRPr sz="1800" dirty="0">
              <a:latin typeface="Corbel" panose="020B0503020204020204" pitchFamily="34" charset="0"/>
            </a:endParaRPr>
          </a:p>
        </p:txBody>
      </p:sp>
      <p:sp>
        <p:nvSpPr>
          <p:cNvPr id="5" name="object 5"/>
          <p:cNvSpPr txBox="1"/>
          <p:nvPr/>
        </p:nvSpPr>
        <p:spPr>
          <a:xfrm>
            <a:off x="1267211" y="2481713"/>
            <a:ext cx="312420" cy="192360"/>
          </a:xfrm>
          <a:prstGeom prst="rect">
            <a:avLst/>
          </a:prstGeom>
          <a:solidFill>
            <a:srgbClr val="FFD966"/>
          </a:solidFill>
        </p:spPr>
        <p:txBody>
          <a:bodyPr vert="horz" wrap="square" lIns="0" tIns="0" rIns="0" bIns="0" rtlCol="0">
            <a:spAutoFit/>
          </a:bodyPr>
          <a:lstStyle/>
          <a:p>
            <a:pPr>
              <a:lnSpc>
                <a:spcPts val="1525"/>
              </a:lnSpc>
            </a:pPr>
            <a:r>
              <a:rPr sz="1300" spc="-25" dirty="0">
                <a:solidFill>
                  <a:srgbClr val="1A1A1A"/>
                </a:solidFill>
                <a:latin typeface="Corbel" panose="020B0503020204020204" pitchFamily="34" charset="0"/>
              </a:rPr>
              <a:t>N/A</a:t>
            </a:r>
            <a:endParaRPr sz="1300" dirty="0">
              <a:latin typeface="Corbel" panose="020B0503020204020204" pitchFamily="34" charset="0"/>
            </a:endParaRPr>
          </a:p>
        </p:txBody>
      </p:sp>
      <p:sp>
        <p:nvSpPr>
          <p:cNvPr id="6" name="object 6"/>
          <p:cNvSpPr txBox="1"/>
          <p:nvPr/>
        </p:nvSpPr>
        <p:spPr>
          <a:xfrm>
            <a:off x="722480" y="1861469"/>
            <a:ext cx="3247390" cy="792267"/>
          </a:xfrm>
          <a:prstGeom prst="rect">
            <a:avLst/>
          </a:prstGeom>
          <a:solidFill>
            <a:srgbClr val="F3F3F3"/>
          </a:solidFill>
          <a:ln w="9524">
            <a:solidFill>
              <a:srgbClr val="666666"/>
            </a:solidFill>
          </a:ln>
        </p:spPr>
        <p:txBody>
          <a:bodyPr vert="horz" wrap="square" lIns="0" tIns="27939" rIns="0" bIns="0" rtlCol="0">
            <a:spAutoFit/>
          </a:bodyPr>
          <a:lstStyle/>
          <a:p>
            <a:pPr marL="85090" marR="121920">
              <a:lnSpc>
                <a:spcPct val="132300"/>
              </a:lnSpc>
              <a:spcBef>
                <a:spcPts val="219"/>
              </a:spcBef>
              <a:tabLst>
                <a:tab pos="1639570" algn="l"/>
              </a:tabLst>
            </a:pPr>
            <a:r>
              <a:rPr sz="1300" dirty="0">
                <a:solidFill>
                  <a:srgbClr val="1A1A1A"/>
                </a:solidFill>
                <a:latin typeface="Corbel" panose="020B0503020204020204" pitchFamily="34" charset="0"/>
              </a:rPr>
              <a:t>Input:</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Subpar</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acting.</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negative </a:t>
            </a:r>
            <a:r>
              <a:rPr sz="1300" dirty="0">
                <a:solidFill>
                  <a:srgbClr val="1A1A1A"/>
                </a:solidFill>
                <a:latin typeface="Corbel" panose="020B0503020204020204" pitchFamily="34" charset="0"/>
              </a:rPr>
              <a:t>Input:</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Beautiful</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ﬁlm.</a:t>
            </a:r>
            <a:r>
              <a:rPr sz="1300" spc="31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positive Input:</a:t>
            </a:r>
            <a:r>
              <a:rPr sz="1300"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Sentiment:</a:t>
            </a:r>
            <a:endParaRPr sz="1300" dirty="0">
              <a:latin typeface="Corbel" panose="020B0503020204020204" pitchFamily="34" charset="0"/>
            </a:endParaRPr>
          </a:p>
        </p:txBody>
      </p:sp>
      <p:sp>
        <p:nvSpPr>
          <p:cNvPr id="8" name="object 8"/>
          <p:cNvSpPr/>
          <p:nvPr/>
        </p:nvSpPr>
        <p:spPr>
          <a:xfrm>
            <a:off x="1398177" y="4200585"/>
            <a:ext cx="974725" cy="323215"/>
          </a:xfrm>
          <a:custGeom>
            <a:avLst/>
            <a:gdLst/>
            <a:ahLst/>
            <a:cxnLst/>
            <a:rect l="l" t="t" r="r" b="b"/>
            <a:pathLst>
              <a:path w="974725" h="323214">
                <a:moveTo>
                  <a:pt x="974099" y="323099"/>
                </a:moveTo>
                <a:lnTo>
                  <a:pt x="0" y="323099"/>
                </a:lnTo>
                <a:lnTo>
                  <a:pt x="0" y="0"/>
                </a:lnTo>
                <a:lnTo>
                  <a:pt x="974099" y="0"/>
                </a:lnTo>
                <a:lnTo>
                  <a:pt x="974099" y="323099"/>
                </a:lnTo>
                <a:close/>
              </a:path>
            </a:pathLst>
          </a:custGeom>
          <a:solidFill>
            <a:srgbClr val="FFFFFF"/>
          </a:solidFill>
        </p:spPr>
        <p:txBody>
          <a:bodyPr wrap="square" lIns="0" tIns="0" rIns="0" bIns="0" rtlCol="0"/>
          <a:lstStyle/>
          <a:p>
            <a:endParaRPr dirty="0">
              <a:latin typeface="Corbel" panose="020B0503020204020204" pitchFamily="34" charset="0"/>
            </a:endParaRPr>
          </a:p>
        </p:txBody>
      </p:sp>
      <p:graphicFrame>
        <p:nvGraphicFramePr>
          <p:cNvPr id="9" name="object 9"/>
          <p:cNvGraphicFramePr>
            <a:graphicFrameLocks noGrp="1"/>
          </p:cNvGraphicFramePr>
          <p:nvPr/>
        </p:nvGraphicFramePr>
        <p:xfrm>
          <a:off x="1388652" y="3870030"/>
          <a:ext cx="1778635" cy="643890"/>
        </p:xfrm>
        <a:graphic>
          <a:graphicData uri="http://schemas.openxmlformats.org/drawingml/2006/table">
            <a:tbl>
              <a:tblPr firstRow="1" bandRow="1">
                <a:tableStyleId>{2D5ABB26-0587-4C30-8999-92F81FD0307C}</a:tableStyleId>
              </a:tblPr>
              <a:tblGrid>
                <a:gridCol w="974090">
                  <a:extLst>
                    <a:ext uri="{9D8B030D-6E8A-4147-A177-3AD203B41FA5}">
                      <a16:colId xmlns:a16="http://schemas.microsoft.com/office/drawing/2014/main" val="20000"/>
                    </a:ext>
                  </a:extLst>
                </a:gridCol>
                <a:gridCol w="804545">
                  <a:extLst>
                    <a:ext uri="{9D8B030D-6E8A-4147-A177-3AD203B41FA5}">
                      <a16:colId xmlns:a16="http://schemas.microsoft.com/office/drawing/2014/main" val="20001"/>
                    </a:ext>
                  </a:extLst>
                </a:gridCol>
              </a:tblGrid>
              <a:tr h="321945">
                <a:tc>
                  <a:txBody>
                    <a:bodyPr/>
                    <a:lstStyle/>
                    <a:p>
                      <a:pPr marL="85090">
                        <a:lnSpc>
                          <a:spcPct val="100000"/>
                        </a:lnSpc>
                        <a:spcBef>
                          <a:spcPts val="229"/>
                        </a:spcBef>
                      </a:pPr>
                      <a:r>
                        <a:rPr sz="1600" i="1" spc="-10" dirty="0">
                          <a:latin typeface="Trebuchet MS"/>
                          <a:cs typeface="Trebuchet MS"/>
                        </a:rPr>
                        <a:t>positive</a:t>
                      </a:r>
                      <a:endParaRPr sz="1600">
                        <a:latin typeface="Trebuchet MS"/>
                        <a:cs typeface="Trebuchet MS"/>
                      </a:endParaRPr>
                    </a:p>
                  </a:txBody>
                  <a:tcPr marL="0" marR="0" marT="29209" marB="0">
                    <a:lnL w="1905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tcPr>
                </a:tc>
                <a:tc>
                  <a:txBody>
                    <a:bodyPr/>
                    <a:lstStyle/>
                    <a:p>
                      <a:pPr algn="ctr">
                        <a:lnSpc>
                          <a:spcPct val="100000"/>
                        </a:lnSpc>
                        <a:spcBef>
                          <a:spcPts val="190"/>
                        </a:spcBef>
                      </a:pPr>
                      <a:r>
                        <a:rPr sz="1700" spc="-20" dirty="0">
                          <a:latin typeface="Trebuchet MS"/>
                          <a:cs typeface="Trebuchet MS"/>
                        </a:rPr>
                        <a:t>0.65</a:t>
                      </a:r>
                      <a:endParaRPr sz="1700">
                        <a:latin typeface="Trebuchet MS"/>
                        <a:cs typeface="Trebuchet MS"/>
                      </a:endParaRPr>
                    </a:p>
                  </a:txBody>
                  <a:tcPr marL="0" marR="0" marT="24130" marB="0">
                    <a:lnL w="28575">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6AA84F"/>
                    </a:solidFill>
                  </a:tcPr>
                </a:tc>
                <a:extLst>
                  <a:ext uri="{0D108BD9-81ED-4DB2-BD59-A6C34878D82A}">
                    <a16:rowId xmlns:a16="http://schemas.microsoft.com/office/drawing/2014/main" val="10000"/>
                  </a:ext>
                </a:extLst>
              </a:tr>
              <a:tr h="321945">
                <a:tc>
                  <a:txBody>
                    <a:bodyPr/>
                    <a:lstStyle/>
                    <a:p>
                      <a:pPr marL="85090">
                        <a:lnSpc>
                          <a:spcPct val="100000"/>
                        </a:lnSpc>
                        <a:spcBef>
                          <a:spcPts val="225"/>
                        </a:spcBef>
                      </a:pPr>
                      <a:r>
                        <a:rPr sz="1600" i="1" spc="-10" dirty="0">
                          <a:latin typeface="Trebuchet MS"/>
                          <a:cs typeface="Trebuchet MS"/>
                        </a:rPr>
                        <a:t>negative</a:t>
                      </a:r>
                      <a:endParaRPr sz="1600">
                        <a:latin typeface="Trebuchet MS"/>
                        <a:cs typeface="Trebuchet MS"/>
                      </a:endParaRPr>
                    </a:p>
                  </a:txBody>
                  <a:tcPr marL="0" marR="0" marT="28575" marB="0">
                    <a:lnL w="19050">
                      <a:solidFill>
                        <a:srgbClr val="000000"/>
                      </a:solidFill>
                      <a:prstDash val="solid"/>
                    </a:lnL>
                    <a:lnR w="28575">
                      <a:solidFill>
                        <a:srgbClr val="000000"/>
                      </a:solidFill>
                      <a:prstDash val="solid"/>
                    </a:lnR>
                    <a:lnT w="28575">
                      <a:solidFill>
                        <a:srgbClr val="000000"/>
                      </a:solidFill>
                      <a:prstDash val="solid"/>
                    </a:lnT>
                    <a:lnB w="19050">
                      <a:solidFill>
                        <a:srgbClr val="000000"/>
                      </a:solidFill>
                      <a:prstDash val="solid"/>
                    </a:lnB>
                  </a:tcPr>
                </a:tc>
                <a:tc>
                  <a:txBody>
                    <a:bodyPr/>
                    <a:lstStyle/>
                    <a:p>
                      <a:pPr algn="ctr">
                        <a:lnSpc>
                          <a:spcPct val="100000"/>
                        </a:lnSpc>
                        <a:spcBef>
                          <a:spcPts val="180"/>
                        </a:spcBef>
                      </a:pPr>
                      <a:r>
                        <a:rPr sz="1700" spc="-20" dirty="0">
                          <a:latin typeface="Trebuchet MS"/>
                          <a:cs typeface="Trebuchet MS"/>
                        </a:rPr>
                        <a:t>0.35</a:t>
                      </a:r>
                      <a:endParaRPr sz="1700">
                        <a:latin typeface="Trebuchet MS"/>
                        <a:cs typeface="Trebuchet MS"/>
                      </a:endParaRPr>
                    </a:p>
                  </a:txBody>
                  <a:tcPr marL="0" marR="0" marT="22860" marB="0">
                    <a:lnL w="28575">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93C47D">
                        <a:alpha val="66429"/>
                      </a:srgbClr>
                    </a:solidFill>
                  </a:tcPr>
                </a:tc>
                <a:extLst>
                  <a:ext uri="{0D108BD9-81ED-4DB2-BD59-A6C34878D82A}">
                    <a16:rowId xmlns:a16="http://schemas.microsoft.com/office/drawing/2014/main" val="10001"/>
                  </a:ext>
                </a:extLst>
              </a:tr>
            </a:tbl>
          </a:graphicData>
        </a:graphic>
      </p:graphicFrame>
      <p:sp>
        <p:nvSpPr>
          <p:cNvPr id="10" name="object 10"/>
          <p:cNvSpPr txBox="1"/>
          <p:nvPr/>
        </p:nvSpPr>
        <p:spPr>
          <a:xfrm>
            <a:off x="1397060" y="3211645"/>
            <a:ext cx="177927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Get</a:t>
            </a:r>
            <a:r>
              <a:rPr sz="1400" spc="-60" dirty="0">
                <a:latin typeface="Corbel" panose="020B0503020204020204" pitchFamily="34" charset="0"/>
              </a:rPr>
              <a:t> </a:t>
            </a:r>
            <a:r>
              <a:rPr sz="1400" spc="-10" dirty="0">
                <a:latin typeface="Corbel" panose="020B0503020204020204" pitchFamily="34" charset="0"/>
              </a:rPr>
              <a:t>model’s</a:t>
            </a:r>
            <a:r>
              <a:rPr sz="1400" spc="-60" dirty="0">
                <a:latin typeface="Corbel" panose="020B0503020204020204" pitchFamily="34" charset="0"/>
              </a:rPr>
              <a:t> </a:t>
            </a:r>
            <a:r>
              <a:rPr sz="1400" spc="-10" dirty="0">
                <a:latin typeface="Corbel" panose="020B0503020204020204" pitchFamily="34" charset="0"/>
              </a:rPr>
              <a:t>prediction</a:t>
            </a:r>
            <a:endParaRPr sz="1400" dirty="0">
              <a:latin typeface="Corbel" panose="020B0503020204020204" pitchFamily="34" charset="0"/>
            </a:endParaRPr>
          </a:p>
        </p:txBody>
      </p:sp>
      <p:sp>
        <p:nvSpPr>
          <p:cNvPr id="11" name="object 11"/>
          <p:cNvSpPr txBox="1"/>
          <p:nvPr/>
        </p:nvSpPr>
        <p:spPr>
          <a:xfrm>
            <a:off x="4944527" y="1481814"/>
            <a:ext cx="382968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“Calibrate”</a:t>
            </a:r>
            <a:r>
              <a:rPr sz="1400" spc="-65" dirty="0">
                <a:latin typeface="Corbel" panose="020B0503020204020204" pitchFamily="34" charset="0"/>
              </a:rPr>
              <a:t> </a:t>
            </a:r>
            <a:r>
              <a:rPr sz="1400" dirty="0">
                <a:latin typeface="Corbel" panose="020B0503020204020204" pitchFamily="34" charset="0"/>
              </a:rPr>
              <a:t>predictions</a:t>
            </a:r>
            <a:r>
              <a:rPr sz="1400" spc="-65" dirty="0">
                <a:latin typeface="Corbel" panose="020B0503020204020204" pitchFamily="34" charset="0"/>
              </a:rPr>
              <a:t> </a:t>
            </a:r>
            <a:r>
              <a:rPr sz="1400" spc="55" dirty="0">
                <a:latin typeface="Corbel" panose="020B0503020204020204" pitchFamily="34" charset="0"/>
              </a:rPr>
              <a:t>with</a:t>
            </a:r>
            <a:r>
              <a:rPr sz="1400" spc="-65" dirty="0">
                <a:latin typeface="Corbel" panose="020B0503020204020204" pitchFamily="34" charset="0"/>
              </a:rPr>
              <a:t> </a:t>
            </a:r>
            <a:r>
              <a:rPr sz="1400" dirty="0">
                <a:latin typeface="Corbel" panose="020B0503020204020204" pitchFamily="34" charset="0"/>
              </a:rPr>
              <a:t>afﬁne</a:t>
            </a:r>
            <a:r>
              <a:rPr sz="1400" spc="-65" dirty="0">
                <a:latin typeface="Corbel" panose="020B0503020204020204" pitchFamily="34" charset="0"/>
              </a:rPr>
              <a:t> </a:t>
            </a:r>
            <a:r>
              <a:rPr sz="1400" spc="-10" dirty="0">
                <a:latin typeface="Corbel" panose="020B0503020204020204" pitchFamily="34" charset="0"/>
              </a:rPr>
              <a:t>transformation</a:t>
            </a:r>
            <a:endParaRPr sz="1400" dirty="0">
              <a:latin typeface="Corbel" panose="020B0503020204020204" pitchFamily="34" charset="0"/>
            </a:endParaRPr>
          </a:p>
        </p:txBody>
      </p:sp>
      <p:pic>
        <p:nvPicPr>
          <p:cNvPr id="12" name="object 12"/>
          <p:cNvPicPr/>
          <p:nvPr/>
        </p:nvPicPr>
        <p:blipFill>
          <a:blip r:embed="rId2" cstate="print"/>
          <a:stretch>
            <a:fillRect/>
          </a:stretch>
        </p:blipFill>
        <p:spPr>
          <a:xfrm>
            <a:off x="5753102" y="2034235"/>
            <a:ext cx="2240927" cy="248994"/>
          </a:xfrm>
          <a:prstGeom prst="rect">
            <a:avLst/>
          </a:prstGeom>
        </p:spPr>
      </p:pic>
      <p:sp>
        <p:nvSpPr>
          <p:cNvPr id="13" name="object 13"/>
          <p:cNvSpPr txBox="1"/>
          <p:nvPr/>
        </p:nvSpPr>
        <p:spPr>
          <a:xfrm>
            <a:off x="6904532" y="2551136"/>
            <a:ext cx="978535"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Corbel" panose="020B0503020204020204" pitchFamily="34" charset="0"/>
              </a:rPr>
              <a:t>Original</a:t>
            </a:r>
            <a:r>
              <a:rPr sz="1200" spc="5" dirty="0">
                <a:latin typeface="Corbel" panose="020B0503020204020204" pitchFamily="34" charset="0"/>
              </a:rPr>
              <a:t> </a:t>
            </a:r>
            <a:r>
              <a:rPr sz="1200" spc="-10" dirty="0">
                <a:latin typeface="Corbel" panose="020B0503020204020204" pitchFamily="34" charset="0"/>
              </a:rPr>
              <a:t>probs</a:t>
            </a:r>
            <a:endParaRPr sz="1200" dirty="0">
              <a:latin typeface="Corbel" panose="020B0503020204020204" pitchFamily="34" charset="0"/>
            </a:endParaRPr>
          </a:p>
        </p:txBody>
      </p:sp>
      <p:pic>
        <p:nvPicPr>
          <p:cNvPr id="14" name="object 14"/>
          <p:cNvPicPr/>
          <p:nvPr/>
        </p:nvPicPr>
        <p:blipFill>
          <a:blip r:embed="rId3" cstate="print"/>
          <a:stretch>
            <a:fillRect/>
          </a:stretch>
        </p:blipFill>
        <p:spPr>
          <a:xfrm>
            <a:off x="7352720" y="2332493"/>
            <a:ext cx="81981" cy="258575"/>
          </a:xfrm>
          <a:prstGeom prst="rect">
            <a:avLst/>
          </a:prstGeom>
        </p:spPr>
      </p:pic>
      <p:sp>
        <p:nvSpPr>
          <p:cNvPr id="15" name="object 15"/>
          <p:cNvSpPr txBox="1"/>
          <p:nvPr/>
        </p:nvSpPr>
        <p:spPr>
          <a:xfrm>
            <a:off x="5251900" y="2542985"/>
            <a:ext cx="1140460" cy="197490"/>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orbel" panose="020B0503020204020204" pitchFamily="34" charset="0"/>
              </a:rPr>
              <a:t>Calibrated</a:t>
            </a:r>
            <a:r>
              <a:rPr sz="1200" spc="5" dirty="0">
                <a:latin typeface="Corbel" panose="020B0503020204020204" pitchFamily="34" charset="0"/>
              </a:rPr>
              <a:t> </a:t>
            </a:r>
            <a:r>
              <a:rPr sz="1200" spc="-20" dirty="0">
                <a:latin typeface="Corbel" panose="020B0503020204020204" pitchFamily="34" charset="0"/>
              </a:rPr>
              <a:t>probs</a:t>
            </a:r>
            <a:endParaRPr sz="1200" dirty="0">
              <a:latin typeface="Corbel" panose="020B0503020204020204" pitchFamily="34" charset="0"/>
            </a:endParaRPr>
          </a:p>
        </p:txBody>
      </p:sp>
      <p:pic>
        <p:nvPicPr>
          <p:cNvPr id="16" name="object 16"/>
          <p:cNvPicPr/>
          <p:nvPr/>
        </p:nvPicPr>
        <p:blipFill>
          <a:blip r:embed="rId4" cstate="print"/>
          <a:stretch>
            <a:fillRect/>
          </a:stretch>
        </p:blipFill>
        <p:spPr>
          <a:xfrm>
            <a:off x="5780784" y="2324342"/>
            <a:ext cx="81981" cy="258575"/>
          </a:xfrm>
          <a:prstGeom prst="rect">
            <a:avLst/>
          </a:prstGeom>
        </p:spPr>
      </p:pic>
      <p:sp>
        <p:nvSpPr>
          <p:cNvPr id="23" name="Title 1">
            <a:extLst>
              <a:ext uri="{FF2B5EF4-FFF2-40B4-BE49-F238E27FC236}">
                <a16:creationId xmlns:a16="http://schemas.microsoft.com/office/drawing/2014/main" id="{64E9CCF1-863B-7A64-F0A6-4ADCD13AADC9}"/>
              </a:ext>
            </a:extLst>
          </p:cNvPr>
          <p:cNvSpPr>
            <a:spLocks noGrp="1"/>
          </p:cNvSpPr>
          <p:nvPr>
            <p:ph type="title"/>
          </p:nvPr>
        </p:nvSpPr>
        <p:spPr>
          <a:xfrm>
            <a:off x="311700" y="179849"/>
            <a:ext cx="8520600" cy="572700"/>
          </a:xfrm>
        </p:spPr>
        <p:txBody>
          <a:bodyPr>
            <a:normAutofit fontScale="90000"/>
          </a:bodyPr>
          <a:lstStyle/>
          <a:p>
            <a:r>
              <a:rPr lang="en-US" dirty="0"/>
              <a:t>Calibrating LM Probabilities</a:t>
            </a:r>
          </a:p>
        </p:txBody>
      </p:sp>
      <p:sp>
        <p:nvSpPr>
          <p:cNvPr id="24" name="TextBox 23">
            <a:extLst>
              <a:ext uri="{FF2B5EF4-FFF2-40B4-BE49-F238E27FC236}">
                <a16:creationId xmlns:a16="http://schemas.microsoft.com/office/drawing/2014/main" id="{6DB9501A-753E-EAF7-E22F-869A38469E72}"/>
              </a:ext>
            </a:extLst>
          </p:cNvPr>
          <p:cNvSpPr txBox="1"/>
          <p:nvPr/>
        </p:nvSpPr>
        <p:spPr>
          <a:xfrm>
            <a:off x="7836408" y="836422"/>
            <a:ext cx="1380744" cy="276999"/>
          </a:xfrm>
          <a:prstGeom prst="rect">
            <a:avLst/>
          </a:prstGeom>
          <a:noFill/>
        </p:spPr>
        <p:txBody>
          <a:bodyPr wrap="square">
            <a:spAutoFit/>
          </a:bodyPr>
          <a:lstStyle/>
          <a:p>
            <a:r>
              <a:rPr lang="en-US" sz="1200" spc="-5" dirty="0">
                <a:solidFill>
                  <a:srgbClr val="424242"/>
                </a:solidFill>
                <a:latin typeface="Corbel" panose="020B0503020204020204" pitchFamily="34" charset="0"/>
              </a:rPr>
              <a:t>(“Platt</a:t>
            </a:r>
            <a:r>
              <a:rPr lang="en-US" sz="1200" spc="-85" dirty="0">
                <a:solidFill>
                  <a:srgbClr val="424242"/>
                </a:solidFill>
                <a:latin typeface="Corbel" panose="020B0503020204020204" pitchFamily="34" charset="0"/>
              </a:rPr>
              <a:t> </a:t>
            </a:r>
            <a:r>
              <a:rPr lang="en-US" sz="1200" spc="-5" dirty="0">
                <a:solidFill>
                  <a:srgbClr val="424242"/>
                </a:solidFill>
                <a:latin typeface="Corbel" panose="020B0503020204020204" pitchFamily="34" charset="0"/>
              </a:rPr>
              <a:t>Scaling”)</a:t>
            </a:r>
            <a:endParaRPr lang="en-US" sz="1200" dirty="0"/>
          </a:p>
        </p:txBody>
      </p:sp>
      <p:sp>
        <p:nvSpPr>
          <p:cNvPr id="25" name="object 17">
            <a:extLst>
              <a:ext uri="{FF2B5EF4-FFF2-40B4-BE49-F238E27FC236}">
                <a16:creationId xmlns:a16="http://schemas.microsoft.com/office/drawing/2014/main" id="{2580D4C9-C2A0-BAB7-4405-1041CA807E81}"/>
              </a:ext>
            </a:extLst>
          </p:cNvPr>
          <p:cNvSpPr txBox="1"/>
          <p:nvPr/>
        </p:nvSpPr>
        <p:spPr>
          <a:xfrm>
            <a:off x="4939375" y="3002242"/>
            <a:ext cx="4021741" cy="443711"/>
          </a:xfrm>
          <a:prstGeom prst="rect">
            <a:avLst/>
          </a:prstGeom>
        </p:spPr>
        <p:txBody>
          <a:bodyPr vert="horz" wrap="square" lIns="0" tIns="12700" rIns="0" bIns="0" rtlCol="0">
            <a:spAutoFit/>
          </a:bodyPr>
          <a:lstStyle/>
          <a:p>
            <a:pPr marL="12700">
              <a:lnSpc>
                <a:spcPct val="100000"/>
              </a:lnSpc>
              <a:spcBef>
                <a:spcPts val="100"/>
              </a:spcBef>
              <a:tabLst>
                <a:tab pos="494665" algn="l"/>
                <a:tab pos="981710" algn="l"/>
              </a:tabLst>
            </a:pPr>
            <a:r>
              <a:rPr lang="en-US" sz="1400" spc="-25" dirty="0">
                <a:latin typeface="Corbel" panose="020B0503020204020204" pitchFamily="34" charset="0"/>
              </a:rPr>
              <a:t>Fit</a:t>
            </a:r>
            <a:r>
              <a:rPr lang="en-US" sz="1400" dirty="0">
                <a:latin typeface="Corbel" panose="020B0503020204020204" pitchFamily="34" charset="0"/>
              </a:rPr>
              <a:t>	</a:t>
            </a:r>
            <a:r>
              <a:rPr lang="en-US" sz="1400" spc="-25" dirty="0">
                <a:latin typeface="Corbel" panose="020B0503020204020204" pitchFamily="34" charset="0"/>
              </a:rPr>
              <a:t>and</a:t>
            </a:r>
            <a:r>
              <a:rPr lang="en-US" sz="1400" dirty="0">
                <a:latin typeface="Corbel" panose="020B0503020204020204" pitchFamily="34" charset="0"/>
              </a:rPr>
              <a:t>	to</a:t>
            </a:r>
            <a:r>
              <a:rPr lang="en-US" sz="1400" spc="-15" dirty="0">
                <a:latin typeface="Corbel" panose="020B0503020204020204" pitchFamily="34" charset="0"/>
              </a:rPr>
              <a:t> </a:t>
            </a:r>
            <a:r>
              <a:rPr lang="en-US" sz="1400" dirty="0">
                <a:solidFill>
                  <a:srgbClr val="424242"/>
                </a:solidFill>
                <a:latin typeface="Corbel" panose="020B0503020204020204" pitchFamily="34" charset="0"/>
              </a:rPr>
              <a:t>so </a:t>
            </a:r>
            <a:r>
              <a:rPr lang="en-US" sz="1400" spc="-5" dirty="0">
                <a:solidFill>
                  <a:srgbClr val="424242"/>
                </a:solidFill>
                <a:latin typeface="Corbel" panose="020B0503020204020204" pitchFamily="34" charset="0"/>
              </a:rPr>
              <a:t>that outputs for the </a:t>
            </a:r>
            <a:r>
              <a:rPr lang="en-US" sz="1400" dirty="0">
                <a:solidFill>
                  <a:srgbClr val="424242"/>
                </a:solidFill>
                <a:latin typeface="Corbel" panose="020B0503020204020204" pitchFamily="34" charset="0"/>
              </a:rPr>
              <a:t>content-free </a:t>
            </a:r>
            <a:r>
              <a:rPr lang="en-US" sz="1400" spc="-5" dirty="0">
                <a:solidFill>
                  <a:srgbClr val="424242"/>
                </a:solidFill>
                <a:latin typeface="Corbel" panose="020B0503020204020204" pitchFamily="34" charset="0"/>
              </a:rPr>
              <a:t>input</a:t>
            </a:r>
            <a:r>
              <a:rPr lang="en-US" sz="1400" spc="-55" dirty="0">
                <a:solidFill>
                  <a:srgbClr val="424242"/>
                </a:solidFill>
                <a:latin typeface="Corbel" panose="020B0503020204020204" pitchFamily="34" charset="0"/>
              </a:rPr>
              <a:t> </a:t>
            </a:r>
            <a:r>
              <a:rPr lang="en-US" sz="1400" spc="-5" dirty="0">
                <a:solidFill>
                  <a:srgbClr val="424242"/>
                </a:solidFill>
                <a:latin typeface="Corbel" panose="020B0503020204020204" pitchFamily="34" charset="0"/>
              </a:rPr>
              <a:t>are </a:t>
            </a:r>
            <a:r>
              <a:rPr lang="en-US" sz="1400" spc="-5" dirty="0">
                <a:solidFill>
                  <a:srgbClr val="4BA172"/>
                </a:solidFill>
                <a:latin typeface="Corbel" panose="020B0503020204020204" pitchFamily="34" charset="0"/>
              </a:rPr>
              <a:t>uniform</a:t>
            </a:r>
            <a:endParaRPr lang="en-US" sz="1400" dirty="0">
              <a:latin typeface="Corbel" panose="020B0503020204020204" pitchFamily="34" charset="0"/>
            </a:endParaRPr>
          </a:p>
        </p:txBody>
      </p:sp>
      <p:pic>
        <p:nvPicPr>
          <p:cNvPr id="26" name="object 23">
            <a:extLst>
              <a:ext uri="{FF2B5EF4-FFF2-40B4-BE49-F238E27FC236}">
                <a16:creationId xmlns:a16="http://schemas.microsoft.com/office/drawing/2014/main" id="{4058163A-CFC0-A1FE-CC73-080388EF9FE9}"/>
              </a:ext>
            </a:extLst>
          </p:cNvPr>
          <p:cNvPicPr/>
          <p:nvPr/>
        </p:nvPicPr>
        <p:blipFill>
          <a:blip r:embed="rId5" cstate="print"/>
          <a:stretch>
            <a:fillRect/>
          </a:stretch>
        </p:blipFill>
        <p:spPr>
          <a:xfrm>
            <a:off x="5179327" y="3066361"/>
            <a:ext cx="248076" cy="145403"/>
          </a:xfrm>
          <a:prstGeom prst="rect">
            <a:avLst/>
          </a:prstGeom>
        </p:spPr>
      </p:pic>
      <p:pic>
        <p:nvPicPr>
          <p:cNvPr id="27" name="object 24">
            <a:extLst>
              <a:ext uri="{FF2B5EF4-FFF2-40B4-BE49-F238E27FC236}">
                <a16:creationId xmlns:a16="http://schemas.microsoft.com/office/drawing/2014/main" id="{4DF0DFA1-6F57-AA1A-B3F7-CAB0C29D4425}"/>
              </a:ext>
            </a:extLst>
          </p:cNvPr>
          <p:cNvPicPr/>
          <p:nvPr/>
        </p:nvPicPr>
        <p:blipFill>
          <a:blip r:embed="rId6" cstate="print"/>
          <a:stretch>
            <a:fillRect/>
          </a:stretch>
        </p:blipFill>
        <p:spPr>
          <a:xfrm>
            <a:off x="5765200" y="3057933"/>
            <a:ext cx="135548" cy="156769"/>
          </a:xfrm>
          <a:prstGeom prst="rect">
            <a:avLst/>
          </a:prstGeom>
        </p:spPr>
      </p:pic>
      <p:sp>
        <p:nvSpPr>
          <p:cNvPr id="28" name="object 7">
            <a:extLst>
              <a:ext uri="{FF2B5EF4-FFF2-40B4-BE49-F238E27FC236}">
                <a16:creationId xmlns:a16="http://schemas.microsoft.com/office/drawing/2014/main" id="{A9861BC7-1BC2-24BC-589E-08D2B621321F}"/>
              </a:ext>
            </a:extLst>
          </p:cNvPr>
          <p:cNvSpPr txBox="1"/>
          <p:nvPr/>
        </p:nvSpPr>
        <p:spPr>
          <a:xfrm>
            <a:off x="1185862" y="486780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7"/>
              </a:rPr>
              <a:t>“Calibrate </a:t>
            </a:r>
            <a:r>
              <a:rPr sz="1250" spc="-5" dirty="0">
                <a:solidFill>
                  <a:schemeClr val="bg1">
                    <a:lumMod val="50000"/>
                  </a:schemeClr>
                </a:solidFill>
                <a:latin typeface="Corbel" panose="020B0503020204020204" pitchFamily="34" charset="0"/>
                <a:hlinkClick r:id="rId7"/>
              </a:rPr>
              <a:t>Before Use: Improving Few-Shot Performance of Language</a:t>
            </a:r>
            <a:r>
              <a:rPr sz="1250" spc="-45" dirty="0">
                <a:solidFill>
                  <a:schemeClr val="bg1">
                    <a:lumMod val="50000"/>
                  </a:schemeClr>
                </a:solidFill>
                <a:latin typeface="Corbel" panose="020B0503020204020204" pitchFamily="34" charset="0"/>
                <a:hlinkClick r:id="rId7"/>
              </a:rPr>
              <a:t> </a:t>
            </a:r>
            <a:r>
              <a:rPr sz="1250" dirty="0">
                <a:solidFill>
                  <a:schemeClr val="bg1">
                    <a:lumMod val="50000"/>
                  </a:schemeClr>
                </a:solidFill>
                <a:latin typeface="Corbel" panose="020B0503020204020204" pitchFamily="34" charset="0"/>
                <a:hlinkClick r:id="rId7"/>
              </a:rPr>
              <a:t>Models</a:t>
            </a:r>
            <a:r>
              <a:rPr lang="en-US" sz="1250" dirty="0">
                <a:solidFill>
                  <a:schemeClr val="bg1">
                    <a:lumMod val="50000"/>
                  </a:schemeClr>
                </a:solidFill>
                <a:latin typeface="Corbel" panose="020B0503020204020204" pitchFamily="34" charset="0"/>
                <a:hlinkClick r:id="rId7"/>
              </a:rPr>
              <a:t>.</a:t>
            </a:r>
            <a:r>
              <a:rPr sz="1250" dirty="0">
                <a:solidFill>
                  <a:schemeClr val="bg1">
                    <a:lumMod val="50000"/>
                  </a:schemeClr>
                </a:solidFill>
                <a:latin typeface="Corbel" panose="020B0503020204020204" pitchFamily="34" charset="0"/>
                <a:hlinkClick r:id="rId7"/>
              </a:rPr>
              <a:t>”</a:t>
            </a:r>
            <a:r>
              <a:rPr lang="en-US" sz="1250" dirty="0">
                <a:solidFill>
                  <a:schemeClr val="bg1">
                    <a:lumMod val="50000"/>
                  </a:schemeClr>
                </a:solidFill>
                <a:latin typeface="Corbel" panose="020B0503020204020204" pitchFamily="34" charset="0"/>
                <a:hlinkClick r:id="rId7"/>
              </a:rPr>
              <a:t> </a:t>
            </a:r>
            <a:r>
              <a:rPr lang="en-US" sz="1250" spc="-5" dirty="0">
                <a:solidFill>
                  <a:schemeClr val="bg1">
                    <a:lumMod val="50000"/>
                  </a:schemeClr>
                </a:solidFill>
                <a:uFill>
                  <a:solidFill>
                    <a:srgbClr val="FF5252"/>
                  </a:solidFill>
                </a:uFill>
                <a:latin typeface="Corbel" panose="020B0503020204020204" pitchFamily="34" charset="0"/>
                <a:hlinkClick r:id="rId7"/>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sp>
        <p:nvSpPr>
          <p:cNvPr id="29" name="object 7">
            <a:extLst>
              <a:ext uri="{FF2B5EF4-FFF2-40B4-BE49-F238E27FC236}">
                <a16:creationId xmlns:a16="http://schemas.microsoft.com/office/drawing/2014/main" id="{52996F3A-F356-EC36-375D-6C5B2FEBBD73}"/>
              </a:ext>
            </a:extLst>
          </p:cNvPr>
          <p:cNvSpPr txBox="1"/>
          <p:nvPr/>
        </p:nvSpPr>
        <p:spPr>
          <a:xfrm>
            <a:off x="612688" y="1481814"/>
            <a:ext cx="33477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Insert</a:t>
            </a:r>
            <a:r>
              <a:rPr sz="1400" spc="20" dirty="0">
                <a:latin typeface="Corbel" panose="020B0503020204020204" pitchFamily="34" charset="0"/>
              </a:rPr>
              <a:t> </a:t>
            </a:r>
            <a:r>
              <a:rPr sz="1400" dirty="0">
                <a:latin typeface="Corbel" panose="020B0503020204020204" pitchFamily="34" charset="0"/>
              </a:rPr>
              <a:t>“content-free”</a:t>
            </a:r>
            <a:r>
              <a:rPr sz="1400" spc="10" dirty="0">
                <a:latin typeface="Corbel" panose="020B0503020204020204" pitchFamily="34" charset="0"/>
              </a:rPr>
              <a:t> </a:t>
            </a:r>
            <a:r>
              <a:rPr sz="1400" dirty="0">
                <a:latin typeface="Corbel" panose="020B0503020204020204" pitchFamily="34" charset="0"/>
              </a:rPr>
              <a:t>test</a:t>
            </a:r>
            <a:r>
              <a:rPr sz="1400" spc="25" dirty="0">
                <a:latin typeface="Corbel" panose="020B0503020204020204" pitchFamily="34" charset="0"/>
              </a:rPr>
              <a:t> </a:t>
            </a:r>
            <a:r>
              <a:rPr sz="1400" dirty="0">
                <a:latin typeface="Corbel" panose="020B0503020204020204" pitchFamily="34" charset="0"/>
              </a:rPr>
              <a:t>input</a:t>
            </a:r>
            <a:r>
              <a:rPr sz="1400" spc="20" dirty="0">
                <a:latin typeface="Corbel" panose="020B0503020204020204" pitchFamily="34" charset="0"/>
              </a:rPr>
              <a:t> </a:t>
            </a:r>
            <a:r>
              <a:rPr sz="1400" dirty="0">
                <a:latin typeface="Corbel" panose="020B0503020204020204" pitchFamily="34" charset="0"/>
              </a:rPr>
              <a:t>into</a:t>
            </a:r>
            <a:r>
              <a:rPr sz="1400" spc="25" dirty="0">
                <a:latin typeface="Corbel" panose="020B0503020204020204" pitchFamily="34" charset="0"/>
              </a:rPr>
              <a:t> </a:t>
            </a:r>
            <a:r>
              <a:rPr sz="1400" spc="-10" dirty="0">
                <a:latin typeface="Corbel" panose="020B0503020204020204" pitchFamily="34" charset="0"/>
              </a:rPr>
              <a:t>prompt</a:t>
            </a:r>
            <a:endParaRPr sz="1400" dirty="0">
              <a:latin typeface="Corbel" panose="020B0503020204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17">
            <a:extLst>
              <a:ext uri="{FF2B5EF4-FFF2-40B4-BE49-F238E27FC236}">
                <a16:creationId xmlns:a16="http://schemas.microsoft.com/office/drawing/2014/main" id="{66901D47-AB43-1226-C237-1BE0A4E46AA4}"/>
              </a:ext>
            </a:extLst>
          </p:cNvPr>
          <p:cNvSpPr txBox="1"/>
          <p:nvPr/>
        </p:nvSpPr>
        <p:spPr>
          <a:xfrm>
            <a:off x="4939375" y="3002242"/>
            <a:ext cx="4021741" cy="443711"/>
          </a:xfrm>
          <a:prstGeom prst="rect">
            <a:avLst/>
          </a:prstGeom>
        </p:spPr>
        <p:txBody>
          <a:bodyPr vert="horz" wrap="square" lIns="0" tIns="12700" rIns="0" bIns="0" rtlCol="0">
            <a:spAutoFit/>
          </a:bodyPr>
          <a:lstStyle/>
          <a:p>
            <a:pPr marL="12700">
              <a:lnSpc>
                <a:spcPct val="100000"/>
              </a:lnSpc>
              <a:spcBef>
                <a:spcPts val="100"/>
              </a:spcBef>
              <a:tabLst>
                <a:tab pos="494665" algn="l"/>
                <a:tab pos="981710" algn="l"/>
              </a:tabLst>
            </a:pPr>
            <a:r>
              <a:rPr lang="en-US" sz="1400" spc="-25" dirty="0">
                <a:latin typeface="Corbel" panose="020B0503020204020204" pitchFamily="34" charset="0"/>
              </a:rPr>
              <a:t>Fit</a:t>
            </a:r>
            <a:r>
              <a:rPr lang="en-US" sz="1400" dirty="0">
                <a:latin typeface="Corbel" panose="020B0503020204020204" pitchFamily="34" charset="0"/>
              </a:rPr>
              <a:t>	</a:t>
            </a:r>
            <a:r>
              <a:rPr lang="en-US" sz="1400" spc="-25" dirty="0">
                <a:latin typeface="Corbel" panose="020B0503020204020204" pitchFamily="34" charset="0"/>
              </a:rPr>
              <a:t>and</a:t>
            </a:r>
            <a:r>
              <a:rPr lang="en-US" sz="1400" dirty="0">
                <a:latin typeface="Corbel" panose="020B0503020204020204" pitchFamily="34" charset="0"/>
              </a:rPr>
              <a:t>	to</a:t>
            </a:r>
            <a:r>
              <a:rPr lang="en-US" sz="1400" spc="-15" dirty="0">
                <a:latin typeface="Corbel" panose="020B0503020204020204" pitchFamily="34" charset="0"/>
              </a:rPr>
              <a:t> </a:t>
            </a:r>
            <a:r>
              <a:rPr lang="en-US" sz="1400" dirty="0">
                <a:solidFill>
                  <a:srgbClr val="424242"/>
                </a:solidFill>
                <a:latin typeface="Corbel" panose="020B0503020204020204" pitchFamily="34" charset="0"/>
              </a:rPr>
              <a:t>so </a:t>
            </a:r>
            <a:r>
              <a:rPr lang="en-US" sz="1400" spc="-5" dirty="0">
                <a:solidFill>
                  <a:srgbClr val="424242"/>
                </a:solidFill>
                <a:latin typeface="Corbel" panose="020B0503020204020204" pitchFamily="34" charset="0"/>
              </a:rPr>
              <a:t>that outputs for the </a:t>
            </a:r>
            <a:r>
              <a:rPr lang="en-US" sz="1400" dirty="0">
                <a:solidFill>
                  <a:srgbClr val="424242"/>
                </a:solidFill>
                <a:latin typeface="Corbel" panose="020B0503020204020204" pitchFamily="34" charset="0"/>
              </a:rPr>
              <a:t>content-free </a:t>
            </a:r>
            <a:r>
              <a:rPr lang="en-US" sz="1400" spc="-5" dirty="0">
                <a:solidFill>
                  <a:srgbClr val="424242"/>
                </a:solidFill>
                <a:latin typeface="Corbel" panose="020B0503020204020204" pitchFamily="34" charset="0"/>
              </a:rPr>
              <a:t>input</a:t>
            </a:r>
            <a:r>
              <a:rPr lang="en-US" sz="1400" spc="-55" dirty="0">
                <a:solidFill>
                  <a:srgbClr val="424242"/>
                </a:solidFill>
                <a:latin typeface="Corbel" panose="020B0503020204020204" pitchFamily="34" charset="0"/>
              </a:rPr>
              <a:t> </a:t>
            </a:r>
            <a:r>
              <a:rPr lang="en-US" sz="1400" spc="-5" dirty="0">
                <a:solidFill>
                  <a:srgbClr val="424242"/>
                </a:solidFill>
                <a:latin typeface="Corbel" panose="020B0503020204020204" pitchFamily="34" charset="0"/>
              </a:rPr>
              <a:t>are </a:t>
            </a:r>
            <a:r>
              <a:rPr lang="en-US" sz="1400" spc="-5" dirty="0">
                <a:solidFill>
                  <a:srgbClr val="4BA172"/>
                </a:solidFill>
                <a:latin typeface="Corbel" panose="020B0503020204020204" pitchFamily="34" charset="0"/>
              </a:rPr>
              <a:t>uniform</a:t>
            </a:r>
            <a:endParaRPr lang="en-US" sz="1400" dirty="0">
              <a:latin typeface="Corbel" panose="020B0503020204020204" pitchFamily="34" charset="0"/>
            </a:endParaRPr>
          </a:p>
        </p:txBody>
      </p:sp>
      <p:sp>
        <p:nvSpPr>
          <p:cNvPr id="3" name="object 3"/>
          <p:cNvSpPr/>
          <p:nvPr/>
        </p:nvSpPr>
        <p:spPr>
          <a:xfrm>
            <a:off x="4572000" y="547915"/>
            <a:ext cx="0" cy="4427220"/>
          </a:xfrm>
          <a:custGeom>
            <a:avLst/>
            <a:gdLst/>
            <a:ahLst/>
            <a:cxnLst/>
            <a:rect l="l" t="t" r="r" b="b"/>
            <a:pathLst>
              <a:path h="4427220">
                <a:moveTo>
                  <a:pt x="0" y="0"/>
                </a:moveTo>
                <a:lnTo>
                  <a:pt x="0" y="4426799"/>
                </a:lnTo>
              </a:path>
            </a:pathLst>
          </a:custGeom>
          <a:ln w="19049">
            <a:solidFill>
              <a:srgbClr val="999999"/>
            </a:solidFill>
          </a:ln>
        </p:spPr>
        <p:txBody>
          <a:bodyPr wrap="square" lIns="0" tIns="0" rIns="0" bIns="0" rtlCol="0"/>
          <a:lstStyle/>
          <a:p>
            <a:endParaRPr dirty="0">
              <a:latin typeface="Corbel" panose="020B0503020204020204" pitchFamily="34" charset="0"/>
            </a:endParaRPr>
          </a:p>
        </p:txBody>
      </p:sp>
      <p:sp>
        <p:nvSpPr>
          <p:cNvPr id="4" name="object 4"/>
          <p:cNvSpPr txBox="1"/>
          <p:nvPr/>
        </p:nvSpPr>
        <p:spPr>
          <a:xfrm>
            <a:off x="1025833" y="827278"/>
            <a:ext cx="7055484" cy="299720"/>
          </a:xfrm>
          <a:prstGeom prst="rect">
            <a:avLst/>
          </a:prstGeom>
        </p:spPr>
        <p:txBody>
          <a:bodyPr vert="horz" wrap="square" lIns="0" tIns="12700" rIns="0" bIns="0" rtlCol="0">
            <a:spAutoFit/>
          </a:bodyPr>
          <a:lstStyle/>
          <a:p>
            <a:pPr marL="12700">
              <a:lnSpc>
                <a:spcPct val="100000"/>
              </a:lnSpc>
              <a:spcBef>
                <a:spcPts val="100"/>
              </a:spcBef>
              <a:tabLst>
                <a:tab pos="4622165" algn="l"/>
              </a:tabLst>
            </a:pPr>
            <a:r>
              <a:rPr sz="1800" dirty="0">
                <a:latin typeface="Corbel" panose="020B0503020204020204" pitchFamily="34" charset="0"/>
              </a:rPr>
              <a:t>Step</a:t>
            </a:r>
            <a:r>
              <a:rPr sz="1800" spc="-65" dirty="0">
                <a:latin typeface="Corbel" panose="020B0503020204020204" pitchFamily="34" charset="0"/>
              </a:rPr>
              <a:t> </a:t>
            </a:r>
            <a:r>
              <a:rPr sz="1800" dirty="0">
                <a:latin typeface="Corbel" panose="020B0503020204020204" pitchFamily="34" charset="0"/>
              </a:rPr>
              <a:t>1:</a:t>
            </a:r>
            <a:r>
              <a:rPr sz="1800" spc="-60" dirty="0">
                <a:latin typeface="Corbel" panose="020B0503020204020204" pitchFamily="34" charset="0"/>
              </a:rPr>
              <a:t> </a:t>
            </a:r>
            <a:r>
              <a:rPr sz="1800" spc="-20" dirty="0">
                <a:latin typeface="Corbel" panose="020B0503020204020204" pitchFamily="34" charset="0"/>
              </a:rPr>
              <a:t>Estimate</a:t>
            </a:r>
            <a:r>
              <a:rPr sz="1800" spc="-60" dirty="0">
                <a:latin typeface="Corbel" panose="020B0503020204020204" pitchFamily="34" charset="0"/>
              </a:rPr>
              <a:t> </a:t>
            </a:r>
            <a:r>
              <a:rPr sz="1800" dirty="0">
                <a:latin typeface="Corbel" panose="020B0503020204020204" pitchFamily="34" charset="0"/>
              </a:rPr>
              <a:t>the</a:t>
            </a:r>
            <a:r>
              <a:rPr sz="1800" spc="-65" dirty="0">
                <a:latin typeface="Corbel" panose="020B0503020204020204" pitchFamily="34" charset="0"/>
              </a:rPr>
              <a:t> </a:t>
            </a:r>
            <a:r>
              <a:rPr sz="1800" spc="-20" dirty="0">
                <a:latin typeface="Corbel" panose="020B0503020204020204" pitchFamily="34" charset="0"/>
              </a:rPr>
              <a:t>bias</a:t>
            </a:r>
            <a:r>
              <a:rPr sz="1800" dirty="0">
                <a:latin typeface="Corbel" panose="020B0503020204020204" pitchFamily="34" charset="0"/>
              </a:rPr>
              <a:t>	Step</a:t>
            </a:r>
            <a:r>
              <a:rPr sz="1800" spc="-65" dirty="0">
                <a:latin typeface="Corbel" panose="020B0503020204020204" pitchFamily="34" charset="0"/>
              </a:rPr>
              <a:t> </a:t>
            </a:r>
            <a:r>
              <a:rPr sz="1800" dirty="0">
                <a:latin typeface="Corbel" panose="020B0503020204020204" pitchFamily="34" charset="0"/>
              </a:rPr>
              <a:t>2:</a:t>
            </a:r>
            <a:r>
              <a:rPr sz="1800" spc="-60" dirty="0">
                <a:latin typeface="Corbel" panose="020B0503020204020204" pitchFamily="34" charset="0"/>
              </a:rPr>
              <a:t> </a:t>
            </a:r>
            <a:r>
              <a:rPr sz="1800" spc="-20" dirty="0">
                <a:latin typeface="Corbel" panose="020B0503020204020204" pitchFamily="34" charset="0"/>
              </a:rPr>
              <a:t>Counter</a:t>
            </a:r>
            <a:r>
              <a:rPr sz="1800" spc="-65" dirty="0">
                <a:latin typeface="Corbel" panose="020B0503020204020204" pitchFamily="34" charset="0"/>
              </a:rPr>
              <a:t> </a:t>
            </a:r>
            <a:r>
              <a:rPr sz="1800" dirty="0">
                <a:latin typeface="Corbel" panose="020B0503020204020204" pitchFamily="34" charset="0"/>
              </a:rPr>
              <a:t>the</a:t>
            </a:r>
            <a:r>
              <a:rPr sz="1800" spc="-60" dirty="0">
                <a:latin typeface="Corbel" panose="020B0503020204020204" pitchFamily="34" charset="0"/>
              </a:rPr>
              <a:t> </a:t>
            </a:r>
            <a:r>
              <a:rPr sz="1800" spc="-20" dirty="0">
                <a:latin typeface="Corbel" panose="020B0503020204020204" pitchFamily="34" charset="0"/>
              </a:rPr>
              <a:t>bias</a:t>
            </a:r>
            <a:endParaRPr sz="1800" dirty="0">
              <a:latin typeface="Corbel" panose="020B0503020204020204" pitchFamily="34" charset="0"/>
            </a:endParaRPr>
          </a:p>
        </p:txBody>
      </p:sp>
      <p:sp>
        <p:nvSpPr>
          <p:cNvPr id="5" name="object 5"/>
          <p:cNvSpPr txBox="1"/>
          <p:nvPr/>
        </p:nvSpPr>
        <p:spPr>
          <a:xfrm>
            <a:off x="1267211" y="2481713"/>
            <a:ext cx="312420" cy="192360"/>
          </a:xfrm>
          <a:prstGeom prst="rect">
            <a:avLst/>
          </a:prstGeom>
          <a:solidFill>
            <a:srgbClr val="FFD966"/>
          </a:solidFill>
        </p:spPr>
        <p:txBody>
          <a:bodyPr vert="horz" wrap="square" lIns="0" tIns="0" rIns="0" bIns="0" rtlCol="0">
            <a:spAutoFit/>
          </a:bodyPr>
          <a:lstStyle/>
          <a:p>
            <a:pPr>
              <a:lnSpc>
                <a:spcPts val="1525"/>
              </a:lnSpc>
            </a:pPr>
            <a:r>
              <a:rPr sz="1300" spc="-25" dirty="0">
                <a:solidFill>
                  <a:srgbClr val="1A1A1A"/>
                </a:solidFill>
                <a:latin typeface="Corbel" panose="020B0503020204020204" pitchFamily="34" charset="0"/>
              </a:rPr>
              <a:t>N/A</a:t>
            </a:r>
            <a:endParaRPr sz="1300" dirty="0">
              <a:latin typeface="Corbel" panose="020B0503020204020204" pitchFamily="34" charset="0"/>
            </a:endParaRPr>
          </a:p>
        </p:txBody>
      </p:sp>
      <p:sp>
        <p:nvSpPr>
          <p:cNvPr id="6" name="object 6"/>
          <p:cNvSpPr txBox="1"/>
          <p:nvPr/>
        </p:nvSpPr>
        <p:spPr>
          <a:xfrm>
            <a:off x="722480" y="1861469"/>
            <a:ext cx="3247390" cy="792267"/>
          </a:xfrm>
          <a:prstGeom prst="rect">
            <a:avLst/>
          </a:prstGeom>
          <a:solidFill>
            <a:srgbClr val="F3F3F3"/>
          </a:solidFill>
          <a:ln w="9524">
            <a:solidFill>
              <a:srgbClr val="666666"/>
            </a:solidFill>
          </a:ln>
        </p:spPr>
        <p:txBody>
          <a:bodyPr vert="horz" wrap="square" lIns="0" tIns="27939" rIns="0" bIns="0" rtlCol="0">
            <a:spAutoFit/>
          </a:bodyPr>
          <a:lstStyle/>
          <a:p>
            <a:pPr marL="85090" marR="121920">
              <a:lnSpc>
                <a:spcPct val="132300"/>
              </a:lnSpc>
              <a:spcBef>
                <a:spcPts val="219"/>
              </a:spcBef>
              <a:tabLst>
                <a:tab pos="1639570" algn="l"/>
              </a:tabLst>
            </a:pPr>
            <a:r>
              <a:rPr sz="1300" dirty="0">
                <a:solidFill>
                  <a:srgbClr val="1A1A1A"/>
                </a:solidFill>
                <a:latin typeface="Corbel" panose="020B0503020204020204" pitchFamily="34" charset="0"/>
              </a:rPr>
              <a:t>Input:</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Subpar</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acting.</a:t>
            </a:r>
            <a:r>
              <a:rPr sz="1300" spc="-4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negative </a:t>
            </a:r>
            <a:r>
              <a:rPr sz="1300" dirty="0">
                <a:solidFill>
                  <a:srgbClr val="1A1A1A"/>
                </a:solidFill>
                <a:latin typeface="Corbel" panose="020B0503020204020204" pitchFamily="34" charset="0"/>
              </a:rPr>
              <a:t>Input:</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Beautiful</a:t>
            </a:r>
            <a:r>
              <a:rPr sz="1300" spc="35" dirty="0">
                <a:solidFill>
                  <a:srgbClr val="1A1A1A"/>
                </a:solidFill>
                <a:latin typeface="Corbel" panose="020B0503020204020204" pitchFamily="34" charset="0"/>
              </a:rPr>
              <a:t> </a:t>
            </a:r>
            <a:r>
              <a:rPr sz="1300" dirty="0">
                <a:solidFill>
                  <a:srgbClr val="1A1A1A"/>
                </a:solidFill>
                <a:latin typeface="Corbel" panose="020B0503020204020204" pitchFamily="34" charset="0"/>
              </a:rPr>
              <a:t>ﬁlm.</a:t>
            </a:r>
            <a:r>
              <a:rPr sz="1300" spc="310" dirty="0">
                <a:solidFill>
                  <a:srgbClr val="1A1A1A"/>
                </a:solidFill>
                <a:latin typeface="Corbel" panose="020B0503020204020204" pitchFamily="34" charset="0"/>
              </a:rPr>
              <a:t> </a:t>
            </a:r>
            <a:r>
              <a:rPr sz="1300" dirty="0">
                <a:solidFill>
                  <a:srgbClr val="1A1A1A"/>
                </a:solidFill>
                <a:latin typeface="Corbel" panose="020B0503020204020204" pitchFamily="34" charset="0"/>
              </a:rPr>
              <a:t>Sentiment:</a:t>
            </a:r>
            <a:r>
              <a:rPr sz="1300" spc="35"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positive Input:</a:t>
            </a:r>
            <a:r>
              <a:rPr sz="1300" dirty="0">
                <a:solidFill>
                  <a:srgbClr val="1A1A1A"/>
                </a:solidFill>
                <a:latin typeface="Corbel" panose="020B0503020204020204" pitchFamily="34" charset="0"/>
              </a:rPr>
              <a:t>	</a:t>
            </a:r>
            <a:r>
              <a:rPr sz="1300" spc="-10" dirty="0">
                <a:solidFill>
                  <a:srgbClr val="1A1A1A"/>
                </a:solidFill>
                <a:latin typeface="Corbel" panose="020B0503020204020204" pitchFamily="34" charset="0"/>
              </a:rPr>
              <a:t>Sentiment:</a:t>
            </a:r>
            <a:endParaRPr sz="1300" dirty="0">
              <a:latin typeface="Corbel" panose="020B0503020204020204" pitchFamily="34" charset="0"/>
            </a:endParaRPr>
          </a:p>
        </p:txBody>
      </p:sp>
      <p:sp>
        <p:nvSpPr>
          <p:cNvPr id="7" name="object 7"/>
          <p:cNvSpPr txBox="1"/>
          <p:nvPr/>
        </p:nvSpPr>
        <p:spPr>
          <a:xfrm>
            <a:off x="612688" y="1481814"/>
            <a:ext cx="33477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Insert</a:t>
            </a:r>
            <a:r>
              <a:rPr sz="1400" spc="20" dirty="0">
                <a:latin typeface="Corbel" panose="020B0503020204020204" pitchFamily="34" charset="0"/>
              </a:rPr>
              <a:t> </a:t>
            </a:r>
            <a:r>
              <a:rPr sz="1400" dirty="0">
                <a:latin typeface="Corbel" panose="020B0503020204020204" pitchFamily="34" charset="0"/>
              </a:rPr>
              <a:t>“content-free”</a:t>
            </a:r>
            <a:r>
              <a:rPr sz="1400" spc="10" dirty="0">
                <a:latin typeface="Corbel" panose="020B0503020204020204" pitchFamily="34" charset="0"/>
              </a:rPr>
              <a:t> </a:t>
            </a:r>
            <a:r>
              <a:rPr sz="1400" dirty="0">
                <a:latin typeface="Corbel" panose="020B0503020204020204" pitchFamily="34" charset="0"/>
              </a:rPr>
              <a:t>test</a:t>
            </a:r>
            <a:r>
              <a:rPr sz="1400" spc="25" dirty="0">
                <a:latin typeface="Corbel" panose="020B0503020204020204" pitchFamily="34" charset="0"/>
              </a:rPr>
              <a:t> </a:t>
            </a:r>
            <a:r>
              <a:rPr sz="1400" dirty="0">
                <a:latin typeface="Corbel" panose="020B0503020204020204" pitchFamily="34" charset="0"/>
              </a:rPr>
              <a:t>input</a:t>
            </a:r>
            <a:r>
              <a:rPr sz="1400" spc="20" dirty="0">
                <a:latin typeface="Corbel" panose="020B0503020204020204" pitchFamily="34" charset="0"/>
              </a:rPr>
              <a:t> </a:t>
            </a:r>
            <a:r>
              <a:rPr sz="1400" dirty="0">
                <a:latin typeface="Corbel" panose="020B0503020204020204" pitchFamily="34" charset="0"/>
              </a:rPr>
              <a:t>into</a:t>
            </a:r>
            <a:r>
              <a:rPr sz="1400" spc="25" dirty="0">
                <a:latin typeface="Corbel" panose="020B0503020204020204" pitchFamily="34" charset="0"/>
              </a:rPr>
              <a:t> </a:t>
            </a:r>
            <a:r>
              <a:rPr sz="1400" spc="-10" dirty="0">
                <a:latin typeface="Corbel" panose="020B0503020204020204" pitchFamily="34" charset="0"/>
              </a:rPr>
              <a:t>prompt</a:t>
            </a:r>
            <a:endParaRPr sz="1400" dirty="0">
              <a:latin typeface="Corbel" panose="020B0503020204020204" pitchFamily="34" charset="0"/>
            </a:endParaRPr>
          </a:p>
        </p:txBody>
      </p:sp>
      <p:sp>
        <p:nvSpPr>
          <p:cNvPr id="8" name="object 8"/>
          <p:cNvSpPr/>
          <p:nvPr/>
        </p:nvSpPr>
        <p:spPr>
          <a:xfrm>
            <a:off x="1398177" y="4200585"/>
            <a:ext cx="974725" cy="323215"/>
          </a:xfrm>
          <a:custGeom>
            <a:avLst/>
            <a:gdLst/>
            <a:ahLst/>
            <a:cxnLst/>
            <a:rect l="l" t="t" r="r" b="b"/>
            <a:pathLst>
              <a:path w="974725" h="323214">
                <a:moveTo>
                  <a:pt x="974099" y="323099"/>
                </a:moveTo>
                <a:lnTo>
                  <a:pt x="0" y="323099"/>
                </a:lnTo>
                <a:lnTo>
                  <a:pt x="0" y="0"/>
                </a:lnTo>
                <a:lnTo>
                  <a:pt x="974099" y="0"/>
                </a:lnTo>
                <a:lnTo>
                  <a:pt x="974099" y="323099"/>
                </a:lnTo>
                <a:close/>
              </a:path>
            </a:pathLst>
          </a:custGeom>
          <a:solidFill>
            <a:srgbClr val="FFFFFF"/>
          </a:solidFill>
        </p:spPr>
        <p:txBody>
          <a:bodyPr wrap="square" lIns="0" tIns="0" rIns="0" bIns="0" rtlCol="0"/>
          <a:lstStyle/>
          <a:p>
            <a:endParaRPr dirty="0">
              <a:latin typeface="Corbel" panose="020B0503020204020204" pitchFamily="34" charset="0"/>
            </a:endParaRPr>
          </a:p>
        </p:txBody>
      </p:sp>
      <p:graphicFrame>
        <p:nvGraphicFramePr>
          <p:cNvPr id="9" name="object 9"/>
          <p:cNvGraphicFramePr>
            <a:graphicFrameLocks noGrp="1"/>
          </p:cNvGraphicFramePr>
          <p:nvPr/>
        </p:nvGraphicFramePr>
        <p:xfrm>
          <a:off x="1388652" y="3870030"/>
          <a:ext cx="1778635" cy="643890"/>
        </p:xfrm>
        <a:graphic>
          <a:graphicData uri="http://schemas.openxmlformats.org/drawingml/2006/table">
            <a:tbl>
              <a:tblPr firstRow="1" bandRow="1">
                <a:tableStyleId>{2D5ABB26-0587-4C30-8999-92F81FD0307C}</a:tableStyleId>
              </a:tblPr>
              <a:tblGrid>
                <a:gridCol w="974090">
                  <a:extLst>
                    <a:ext uri="{9D8B030D-6E8A-4147-A177-3AD203B41FA5}">
                      <a16:colId xmlns:a16="http://schemas.microsoft.com/office/drawing/2014/main" val="20000"/>
                    </a:ext>
                  </a:extLst>
                </a:gridCol>
                <a:gridCol w="804545">
                  <a:extLst>
                    <a:ext uri="{9D8B030D-6E8A-4147-A177-3AD203B41FA5}">
                      <a16:colId xmlns:a16="http://schemas.microsoft.com/office/drawing/2014/main" val="20001"/>
                    </a:ext>
                  </a:extLst>
                </a:gridCol>
              </a:tblGrid>
              <a:tr h="321945">
                <a:tc>
                  <a:txBody>
                    <a:bodyPr/>
                    <a:lstStyle/>
                    <a:p>
                      <a:pPr marL="85090">
                        <a:lnSpc>
                          <a:spcPct val="100000"/>
                        </a:lnSpc>
                        <a:spcBef>
                          <a:spcPts val="229"/>
                        </a:spcBef>
                      </a:pPr>
                      <a:r>
                        <a:rPr sz="1600" i="1" spc="-10" dirty="0">
                          <a:latin typeface="Trebuchet MS"/>
                          <a:cs typeface="Trebuchet MS"/>
                        </a:rPr>
                        <a:t>positive</a:t>
                      </a:r>
                      <a:endParaRPr sz="1600">
                        <a:latin typeface="Trebuchet MS"/>
                        <a:cs typeface="Trebuchet MS"/>
                      </a:endParaRPr>
                    </a:p>
                  </a:txBody>
                  <a:tcPr marL="0" marR="0" marT="29209" marB="0">
                    <a:lnL w="1905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tcPr>
                </a:tc>
                <a:tc>
                  <a:txBody>
                    <a:bodyPr/>
                    <a:lstStyle/>
                    <a:p>
                      <a:pPr algn="ctr">
                        <a:lnSpc>
                          <a:spcPct val="100000"/>
                        </a:lnSpc>
                        <a:spcBef>
                          <a:spcPts val="190"/>
                        </a:spcBef>
                      </a:pPr>
                      <a:r>
                        <a:rPr sz="1700" spc="-20" dirty="0">
                          <a:latin typeface="Trebuchet MS"/>
                          <a:cs typeface="Trebuchet MS"/>
                        </a:rPr>
                        <a:t>0.65</a:t>
                      </a:r>
                      <a:endParaRPr sz="1700">
                        <a:latin typeface="Trebuchet MS"/>
                        <a:cs typeface="Trebuchet MS"/>
                      </a:endParaRPr>
                    </a:p>
                  </a:txBody>
                  <a:tcPr marL="0" marR="0" marT="24130" marB="0">
                    <a:lnL w="28575">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6AA84F"/>
                    </a:solidFill>
                  </a:tcPr>
                </a:tc>
                <a:extLst>
                  <a:ext uri="{0D108BD9-81ED-4DB2-BD59-A6C34878D82A}">
                    <a16:rowId xmlns:a16="http://schemas.microsoft.com/office/drawing/2014/main" val="10000"/>
                  </a:ext>
                </a:extLst>
              </a:tr>
              <a:tr h="321945">
                <a:tc>
                  <a:txBody>
                    <a:bodyPr/>
                    <a:lstStyle/>
                    <a:p>
                      <a:pPr marL="85090">
                        <a:lnSpc>
                          <a:spcPct val="100000"/>
                        </a:lnSpc>
                        <a:spcBef>
                          <a:spcPts val="225"/>
                        </a:spcBef>
                      </a:pPr>
                      <a:r>
                        <a:rPr sz="1600" i="1" spc="-10" dirty="0">
                          <a:latin typeface="Trebuchet MS"/>
                          <a:cs typeface="Trebuchet MS"/>
                        </a:rPr>
                        <a:t>negative</a:t>
                      </a:r>
                      <a:endParaRPr sz="1600">
                        <a:latin typeface="Trebuchet MS"/>
                        <a:cs typeface="Trebuchet MS"/>
                      </a:endParaRPr>
                    </a:p>
                  </a:txBody>
                  <a:tcPr marL="0" marR="0" marT="28575" marB="0">
                    <a:lnL w="19050">
                      <a:solidFill>
                        <a:srgbClr val="000000"/>
                      </a:solidFill>
                      <a:prstDash val="solid"/>
                    </a:lnL>
                    <a:lnR w="28575">
                      <a:solidFill>
                        <a:srgbClr val="000000"/>
                      </a:solidFill>
                      <a:prstDash val="solid"/>
                    </a:lnR>
                    <a:lnT w="28575">
                      <a:solidFill>
                        <a:srgbClr val="000000"/>
                      </a:solidFill>
                      <a:prstDash val="solid"/>
                    </a:lnT>
                    <a:lnB w="19050">
                      <a:solidFill>
                        <a:srgbClr val="000000"/>
                      </a:solidFill>
                      <a:prstDash val="solid"/>
                    </a:lnB>
                  </a:tcPr>
                </a:tc>
                <a:tc>
                  <a:txBody>
                    <a:bodyPr/>
                    <a:lstStyle/>
                    <a:p>
                      <a:pPr algn="ctr">
                        <a:lnSpc>
                          <a:spcPct val="100000"/>
                        </a:lnSpc>
                        <a:spcBef>
                          <a:spcPts val="180"/>
                        </a:spcBef>
                      </a:pPr>
                      <a:r>
                        <a:rPr sz="1700" spc="-20" dirty="0">
                          <a:latin typeface="Trebuchet MS"/>
                          <a:cs typeface="Trebuchet MS"/>
                        </a:rPr>
                        <a:t>0.35</a:t>
                      </a:r>
                      <a:endParaRPr sz="1700">
                        <a:latin typeface="Trebuchet MS"/>
                        <a:cs typeface="Trebuchet MS"/>
                      </a:endParaRPr>
                    </a:p>
                  </a:txBody>
                  <a:tcPr marL="0" marR="0" marT="22860" marB="0">
                    <a:lnL w="28575">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93C47D">
                        <a:alpha val="66429"/>
                      </a:srgbClr>
                    </a:solidFill>
                  </a:tcPr>
                </a:tc>
                <a:extLst>
                  <a:ext uri="{0D108BD9-81ED-4DB2-BD59-A6C34878D82A}">
                    <a16:rowId xmlns:a16="http://schemas.microsoft.com/office/drawing/2014/main" val="10001"/>
                  </a:ext>
                </a:extLst>
              </a:tr>
            </a:tbl>
          </a:graphicData>
        </a:graphic>
      </p:graphicFrame>
      <p:sp>
        <p:nvSpPr>
          <p:cNvPr id="10" name="object 10"/>
          <p:cNvSpPr txBox="1"/>
          <p:nvPr/>
        </p:nvSpPr>
        <p:spPr>
          <a:xfrm>
            <a:off x="1397060" y="3211645"/>
            <a:ext cx="177927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Get</a:t>
            </a:r>
            <a:r>
              <a:rPr sz="1400" spc="-60" dirty="0">
                <a:latin typeface="Corbel" panose="020B0503020204020204" pitchFamily="34" charset="0"/>
              </a:rPr>
              <a:t> </a:t>
            </a:r>
            <a:r>
              <a:rPr sz="1400" spc="-10" dirty="0">
                <a:latin typeface="Corbel" panose="020B0503020204020204" pitchFamily="34" charset="0"/>
              </a:rPr>
              <a:t>model’s</a:t>
            </a:r>
            <a:r>
              <a:rPr sz="1400" spc="-60" dirty="0">
                <a:latin typeface="Corbel" panose="020B0503020204020204" pitchFamily="34" charset="0"/>
              </a:rPr>
              <a:t> </a:t>
            </a:r>
            <a:r>
              <a:rPr sz="1400" spc="-10" dirty="0">
                <a:latin typeface="Corbel" panose="020B0503020204020204" pitchFamily="34" charset="0"/>
              </a:rPr>
              <a:t>prediction</a:t>
            </a:r>
            <a:endParaRPr sz="1400" dirty="0">
              <a:latin typeface="Corbel" panose="020B0503020204020204" pitchFamily="34" charset="0"/>
            </a:endParaRPr>
          </a:p>
        </p:txBody>
      </p:sp>
      <p:sp>
        <p:nvSpPr>
          <p:cNvPr id="11" name="object 11"/>
          <p:cNvSpPr txBox="1"/>
          <p:nvPr/>
        </p:nvSpPr>
        <p:spPr>
          <a:xfrm>
            <a:off x="4944527" y="1481814"/>
            <a:ext cx="382968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orbel" panose="020B0503020204020204" pitchFamily="34" charset="0"/>
              </a:rPr>
              <a:t>“Calibrate”</a:t>
            </a:r>
            <a:r>
              <a:rPr sz="1400" spc="-65" dirty="0">
                <a:latin typeface="Corbel" panose="020B0503020204020204" pitchFamily="34" charset="0"/>
              </a:rPr>
              <a:t> </a:t>
            </a:r>
            <a:r>
              <a:rPr sz="1400" dirty="0">
                <a:latin typeface="Corbel" panose="020B0503020204020204" pitchFamily="34" charset="0"/>
              </a:rPr>
              <a:t>predictions</a:t>
            </a:r>
            <a:r>
              <a:rPr sz="1400" spc="-65" dirty="0">
                <a:latin typeface="Corbel" panose="020B0503020204020204" pitchFamily="34" charset="0"/>
              </a:rPr>
              <a:t> </a:t>
            </a:r>
            <a:r>
              <a:rPr sz="1400" spc="55" dirty="0">
                <a:latin typeface="Corbel" panose="020B0503020204020204" pitchFamily="34" charset="0"/>
              </a:rPr>
              <a:t>with</a:t>
            </a:r>
            <a:r>
              <a:rPr sz="1400" spc="-65" dirty="0">
                <a:latin typeface="Corbel" panose="020B0503020204020204" pitchFamily="34" charset="0"/>
              </a:rPr>
              <a:t> </a:t>
            </a:r>
            <a:r>
              <a:rPr sz="1400" dirty="0">
                <a:latin typeface="Corbel" panose="020B0503020204020204" pitchFamily="34" charset="0"/>
              </a:rPr>
              <a:t>afﬁne</a:t>
            </a:r>
            <a:r>
              <a:rPr sz="1400" spc="-65" dirty="0">
                <a:latin typeface="Corbel" panose="020B0503020204020204" pitchFamily="34" charset="0"/>
              </a:rPr>
              <a:t> </a:t>
            </a:r>
            <a:r>
              <a:rPr sz="1400" spc="-10" dirty="0">
                <a:latin typeface="Corbel" panose="020B0503020204020204" pitchFamily="34" charset="0"/>
              </a:rPr>
              <a:t>transformation</a:t>
            </a:r>
            <a:endParaRPr sz="1400" dirty="0">
              <a:latin typeface="Corbel" panose="020B0503020204020204" pitchFamily="34" charset="0"/>
            </a:endParaRPr>
          </a:p>
        </p:txBody>
      </p:sp>
      <p:pic>
        <p:nvPicPr>
          <p:cNvPr id="12" name="object 12"/>
          <p:cNvPicPr/>
          <p:nvPr/>
        </p:nvPicPr>
        <p:blipFill>
          <a:blip r:embed="rId2" cstate="print"/>
          <a:stretch>
            <a:fillRect/>
          </a:stretch>
        </p:blipFill>
        <p:spPr>
          <a:xfrm>
            <a:off x="5753102" y="2034235"/>
            <a:ext cx="2240927" cy="248994"/>
          </a:xfrm>
          <a:prstGeom prst="rect">
            <a:avLst/>
          </a:prstGeom>
        </p:spPr>
      </p:pic>
      <p:sp>
        <p:nvSpPr>
          <p:cNvPr id="17" name="object 17"/>
          <p:cNvSpPr txBox="1"/>
          <p:nvPr/>
        </p:nvSpPr>
        <p:spPr>
          <a:xfrm>
            <a:off x="6904532" y="2551136"/>
            <a:ext cx="978535"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Corbel" panose="020B0503020204020204" pitchFamily="34" charset="0"/>
              </a:rPr>
              <a:t>Original</a:t>
            </a:r>
            <a:r>
              <a:rPr sz="1200" spc="5" dirty="0">
                <a:latin typeface="Corbel" panose="020B0503020204020204" pitchFamily="34" charset="0"/>
              </a:rPr>
              <a:t> </a:t>
            </a:r>
            <a:r>
              <a:rPr sz="1200" spc="-10" dirty="0">
                <a:latin typeface="Corbel" panose="020B0503020204020204" pitchFamily="34" charset="0"/>
              </a:rPr>
              <a:t>probs</a:t>
            </a:r>
            <a:endParaRPr sz="1200" dirty="0">
              <a:latin typeface="Corbel" panose="020B0503020204020204" pitchFamily="34" charset="0"/>
            </a:endParaRPr>
          </a:p>
        </p:txBody>
      </p:sp>
      <p:pic>
        <p:nvPicPr>
          <p:cNvPr id="18" name="object 18"/>
          <p:cNvPicPr/>
          <p:nvPr/>
        </p:nvPicPr>
        <p:blipFill>
          <a:blip r:embed="rId3" cstate="print"/>
          <a:stretch>
            <a:fillRect/>
          </a:stretch>
        </p:blipFill>
        <p:spPr>
          <a:xfrm>
            <a:off x="7352720" y="2332493"/>
            <a:ext cx="81981" cy="258575"/>
          </a:xfrm>
          <a:prstGeom prst="rect">
            <a:avLst/>
          </a:prstGeom>
        </p:spPr>
      </p:pic>
      <p:sp>
        <p:nvSpPr>
          <p:cNvPr id="19" name="object 19"/>
          <p:cNvSpPr txBox="1"/>
          <p:nvPr/>
        </p:nvSpPr>
        <p:spPr>
          <a:xfrm>
            <a:off x="5251900" y="2542985"/>
            <a:ext cx="1140460" cy="197490"/>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orbel" panose="020B0503020204020204" pitchFamily="34" charset="0"/>
              </a:rPr>
              <a:t>Calibrated</a:t>
            </a:r>
            <a:r>
              <a:rPr sz="1200" spc="5" dirty="0">
                <a:latin typeface="Corbel" panose="020B0503020204020204" pitchFamily="34" charset="0"/>
              </a:rPr>
              <a:t> </a:t>
            </a:r>
            <a:r>
              <a:rPr sz="1200" spc="-20" dirty="0">
                <a:latin typeface="Corbel" panose="020B0503020204020204" pitchFamily="34" charset="0"/>
              </a:rPr>
              <a:t>probs</a:t>
            </a:r>
            <a:endParaRPr sz="1200" dirty="0">
              <a:latin typeface="Corbel" panose="020B0503020204020204" pitchFamily="34" charset="0"/>
            </a:endParaRPr>
          </a:p>
        </p:txBody>
      </p:sp>
      <p:pic>
        <p:nvPicPr>
          <p:cNvPr id="20" name="object 20"/>
          <p:cNvPicPr/>
          <p:nvPr/>
        </p:nvPicPr>
        <p:blipFill>
          <a:blip r:embed="rId4" cstate="print"/>
          <a:stretch>
            <a:fillRect/>
          </a:stretch>
        </p:blipFill>
        <p:spPr>
          <a:xfrm>
            <a:off x="5780784" y="2324342"/>
            <a:ext cx="81981" cy="258575"/>
          </a:xfrm>
          <a:prstGeom prst="rect">
            <a:avLst/>
          </a:prstGeom>
        </p:spPr>
      </p:pic>
      <p:pic>
        <p:nvPicPr>
          <p:cNvPr id="23" name="object 23"/>
          <p:cNvPicPr/>
          <p:nvPr/>
        </p:nvPicPr>
        <p:blipFill>
          <a:blip r:embed="rId5" cstate="print"/>
          <a:stretch>
            <a:fillRect/>
          </a:stretch>
        </p:blipFill>
        <p:spPr>
          <a:xfrm>
            <a:off x="5179327" y="3066361"/>
            <a:ext cx="248076" cy="145403"/>
          </a:xfrm>
          <a:prstGeom prst="rect">
            <a:avLst/>
          </a:prstGeom>
        </p:spPr>
      </p:pic>
      <p:pic>
        <p:nvPicPr>
          <p:cNvPr id="24" name="object 24"/>
          <p:cNvPicPr/>
          <p:nvPr/>
        </p:nvPicPr>
        <p:blipFill>
          <a:blip r:embed="rId6" cstate="print"/>
          <a:stretch>
            <a:fillRect/>
          </a:stretch>
        </p:blipFill>
        <p:spPr>
          <a:xfrm>
            <a:off x="5765200" y="3057933"/>
            <a:ext cx="135548" cy="156769"/>
          </a:xfrm>
          <a:prstGeom prst="rect">
            <a:avLst/>
          </a:prstGeom>
        </p:spPr>
      </p:pic>
      <p:sp>
        <p:nvSpPr>
          <p:cNvPr id="36" name="Title 1">
            <a:extLst>
              <a:ext uri="{FF2B5EF4-FFF2-40B4-BE49-F238E27FC236}">
                <a16:creationId xmlns:a16="http://schemas.microsoft.com/office/drawing/2014/main" id="{FA3AAB72-8010-D8F8-5F7E-948CAB9689B7}"/>
              </a:ext>
            </a:extLst>
          </p:cNvPr>
          <p:cNvSpPr>
            <a:spLocks noGrp="1"/>
          </p:cNvSpPr>
          <p:nvPr>
            <p:ph type="title"/>
          </p:nvPr>
        </p:nvSpPr>
        <p:spPr>
          <a:xfrm>
            <a:off x="311700" y="179849"/>
            <a:ext cx="8520600" cy="572700"/>
          </a:xfrm>
        </p:spPr>
        <p:txBody>
          <a:bodyPr>
            <a:normAutofit fontScale="90000"/>
          </a:bodyPr>
          <a:lstStyle/>
          <a:p>
            <a:r>
              <a:rPr lang="en-US" dirty="0"/>
              <a:t>Calibrating LM Probabilities</a:t>
            </a:r>
          </a:p>
        </p:txBody>
      </p:sp>
      <p:sp>
        <p:nvSpPr>
          <p:cNvPr id="39" name="TextBox 38">
            <a:extLst>
              <a:ext uri="{FF2B5EF4-FFF2-40B4-BE49-F238E27FC236}">
                <a16:creationId xmlns:a16="http://schemas.microsoft.com/office/drawing/2014/main" id="{CA1E6F7E-D011-CA77-2C47-8B2B51EF4E07}"/>
              </a:ext>
            </a:extLst>
          </p:cNvPr>
          <p:cNvSpPr txBox="1"/>
          <p:nvPr/>
        </p:nvSpPr>
        <p:spPr>
          <a:xfrm>
            <a:off x="7836408" y="836422"/>
            <a:ext cx="1380744" cy="276999"/>
          </a:xfrm>
          <a:prstGeom prst="rect">
            <a:avLst/>
          </a:prstGeom>
          <a:noFill/>
        </p:spPr>
        <p:txBody>
          <a:bodyPr wrap="square">
            <a:spAutoFit/>
          </a:bodyPr>
          <a:lstStyle/>
          <a:p>
            <a:r>
              <a:rPr lang="en-US" sz="1200" spc="-5" dirty="0">
                <a:solidFill>
                  <a:srgbClr val="424242"/>
                </a:solidFill>
                <a:latin typeface="Corbel" panose="020B0503020204020204" pitchFamily="34" charset="0"/>
              </a:rPr>
              <a:t>(“Platt</a:t>
            </a:r>
            <a:r>
              <a:rPr lang="en-US" sz="1200" spc="-85" dirty="0">
                <a:solidFill>
                  <a:srgbClr val="424242"/>
                </a:solidFill>
                <a:latin typeface="Corbel" panose="020B0503020204020204" pitchFamily="34" charset="0"/>
              </a:rPr>
              <a:t> </a:t>
            </a:r>
            <a:r>
              <a:rPr lang="en-US" sz="1200" spc="-5" dirty="0">
                <a:solidFill>
                  <a:srgbClr val="424242"/>
                </a:solidFill>
                <a:latin typeface="Corbel" panose="020B0503020204020204" pitchFamily="34" charset="0"/>
              </a:rPr>
              <a:t>Scaling”)</a:t>
            </a:r>
            <a:endParaRPr lang="en-US" sz="1200" dirty="0"/>
          </a:p>
        </p:txBody>
      </p:sp>
      <p:sp>
        <p:nvSpPr>
          <p:cNvPr id="43" name="object 7">
            <a:extLst>
              <a:ext uri="{FF2B5EF4-FFF2-40B4-BE49-F238E27FC236}">
                <a16:creationId xmlns:a16="http://schemas.microsoft.com/office/drawing/2014/main" id="{5B4DEA1E-A0BB-3CD3-F5A4-F966CCFBAD06}"/>
              </a:ext>
            </a:extLst>
          </p:cNvPr>
          <p:cNvSpPr txBox="1"/>
          <p:nvPr/>
        </p:nvSpPr>
        <p:spPr>
          <a:xfrm>
            <a:off x="1185862" y="4916668"/>
            <a:ext cx="6772275" cy="192360"/>
          </a:xfrm>
          <a:prstGeom prst="rect">
            <a:avLst/>
          </a:prstGeom>
        </p:spPr>
        <p:txBody>
          <a:bodyPr vert="horz" wrap="square" lIns="0" tIns="0" rIns="0" bIns="0" rtlCol="0">
            <a:spAutoFit/>
          </a:bodyPr>
          <a:lstStyle/>
          <a:p>
            <a:pPr marL="12700">
              <a:lnSpc>
                <a:spcPts val="1480"/>
              </a:lnSpc>
            </a:pPr>
            <a:r>
              <a:rPr lang="en-US" sz="1250" dirty="0">
                <a:solidFill>
                  <a:schemeClr val="bg1">
                    <a:lumMod val="50000"/>
                  </a:schemeClr>
                </a:solidFill>
                <a:latin typeface="Corbel" panose="020B0503020204020204" pitchFamily="34" charset="0"/>
              </a:rPr>
              <a:t>[</a:t>
            </a:r>
            <a:r>
              <a:rPr sz="1250" dirty="0">
                <a:solidFill>
                  <a:schemeClr val="bg1">
                    <a:lumMod val="50000"/>
                  </a:schemeClr>
                </a:solidFill>
                <a:latin typeface="Corbel" panose="020B0503020204020204" pitchFamily="34" charset="0"/>
                <a:hlinkClick r:id="rId7"/>
              </a:rPr>
              <a:t>“Calibrate </a:t>
            </a:r>
            <a:r>
              <a:rPr sz="1250" spc="-5" dirty="0">
                <a:solidFill>
                  <a:schemeClr val="bg1">
                    <a:lumMod val="50000"/>
                  </a:schemeClr>
                </a:solidFill>
                <a:latin typeface="Corbel" panose="020B0503020204020204" pitchFamily="34" charset="0"/>
                <a:hlinkClick r:id="rId7"/>
              </a:rPr>
              <a:t>Before Use: Improving Few-Shot Performance of Language</a:t>
            </a:r>
            <a:r>
              <a:rPr sz="1250" spc="-45" dirty="0">
                <a:solidFill>
                  <a:schemeClr val="bg1">
                    <a:lumMod val="50000"/>
                  </a:schemeClr>
                </a:solidFill>
                <a:latin typeface="Corbel" panose="020B0503020204020204" pitchFamily="34" charset="0"/>
                <a:hlinkClick r:id="rId7"/>
              </a:rPr>
              <a:t> </a:t>
            </a:r>
            <a:r>
              <a:rPr sz="1250" dirty="0">
                <a:solidFill>
                  <a:schemeClr val="bg1">
                    <a:lumMod val="50000"/>
                  </a:schemeClr>
                </a:solidFill>
                <a:latin typeface="Corbel" panose="020B0503020204020204" pitchFamily="34" charset="0"/>
                <a:hlinkClick r:id="rId7"/>
              </a:rPr>
              <a:t>Models</a:t>
            </a:r>
            <a:r>
              <a:rPr lang="en-US" sz="1250" dirty="0">
                <a:solidFill>
                  <a:schemeClr val="bg1">
                    <a:lumMod val="50000"/>
                  </a:schemeClr>
                </a:solidFill>
                <a:latin typeface="Corbel" panose="020B0503020204020204" pitchFamily="34" charset="0"/>
                <a:hlinkClick r:id="rId7"/>
              </a:rPr>
              <a:t>.</a:t>
            </a:r>
            <a:r>
              <a:rPr sz="1250" dirty="0">
                <a:solidFill>
                  <a:schemeClr val="bg1">
                    <a:lumMod val="50000"/>
                  </a:schemeClr>
                </a:solidFill>
                <a:latin typeface="Corbel" panose="020B0503020204020204" pitchFamily="34" charset="0"/>
                <a:hlinkClick r:id="rId7"/>
              </a:rPr>
              <a:t>”</a:t>
            </a:r>
            <a:r>
              <a:rPr lang="en-US" sz="1250" dirty="0">
                <a:solidFill>
                  <a:schemeClr val="bg1">
                    <a:lumMod val="50000"/>
                  </a:schemeClr>
                </a:solidFill>
                <a:latin typeface="Corbel" panose="020B0503020204020204" pitchFamily="34" charset="0"/>
                <a:hlinkClick r:id="rId7"/>
              </a:rPr>
              <a:t> </a:t>
            </a:r>
            <a:r>
              <a:rPr lang="en-US" sz="1250" spc="-5" dirty="0">
                <a:solidFill>
                  <a:schemeClr val="bg1">
                    <a:lumMod val="50000"/>
                  </a:schemeClr>
                </a:solidFill>
                <a:uFill>
                  <a:solidFill>
                    <a:srgbClr val="FF5252"/>
                  </a:solidFill>
                </a:uFill>
                <a:latin typeface="Corbel" panose="020B0503020204020204" pitchFamily="34" charset="0"/>
                <a:hlinkClick r:id="rId7"/>
              </a:rPr>
              <a:t>Zhao et al. 2021</a:t>
            </a:r>
            <a:r>
              <a:rPr lang="en-US" sz="1250" spc="-5" dirty="0">
                <a:solidFill>
                  <a:schemeClr val="bg1">
                    <a:lumMod val="50000"/>
                  </a:schemeClr>
                </a:solidFill>
                <a:uFill>
                  <a:solidFill>
                    <a:srgbClr val="FF5252"/>
                  </a:solidFill>
                </a:uFill>
                <a:latin typeface="Corbel" panose="020B0503020204020204" pitchFamily="34" charset="0"/>
              </a:rPr>
              <a:t>]</a:t>
            </a:r>
            <a:endParaRPr sz="1250" dirty="0">
              <a:solidFill>
                <a:schemeClr val="bg1">
                  <a:lumMod val="50000"/>
                </a:schemeClr>
              </a:solidFill>
              <a:latin typeface="Corbel" panose="020B0503020204020204" pitchFamily="34" charset="0"/>
            </a:endParaRPr>
          </a:p>
        </p:txBody>
      </p:sp>
      <p:pic>
        <p:nvPicPr>
          <p:cNvPr id="45" name="Picture 44" descr="Diagram&#10;&#10;Description automatically generated with medium confidence">
            <a:extLst>
              <a:ext uri="{FF2B5EF4-FFF2-40B4-BE49-F238E27FC236}">
                <a16:creationId xmlns:a16="http://schemas.microsoft.com/office/drawing/2014/main" id="{ECAD154A-D1DC-5F14-733B-F4A092AF0A77}"/>
              </a:ext>
            </a:extLst>
          </p:cNvPr>
          <p:cNvPicPr>
            <a:picLocks noChangeAspect="1"/>
          </p:cNvPicPr>
          <p:nvPr/>
        </p:nvPicPr>
        <p:blipFill>
          <a:blip r:embed="rId8"/>
          <a:stretch>
            <a:fillRect/>
          </a:stretch>
        </p:blipFill>
        <p:spPr>
          <a:xfrm>
            <a:off x="4863018" y="3557484"/>
            <a:ext cx="4253062" cy="976993"/>
          </a:xfrm>
          <a:prstGeom prst="rect">
            <a:avLst/>
          </a:prstGeom>
        </p:spPr>
      </p:pic>
      <p:sp>
        <p:nvSpPr>
          <p:cNvPr id="46" name="Rounded Rectangle 45">
            <a:extLst>
              <a:ext uri="{FF2B5EF4-FFF2-40B4-BE49-F238E27FC236}">
                <a16:creationId xmlns:a16="http://schemas.microsoft.com/office/drawing/2014/main" id="{1773CEB3-BFB6-5A43-DA77-494D14C679CC}"/>
              </a:ext>
            </a:extLst>
          </p:cNvPr>
          <p:cNvSpPr/>
          <p:nvPr/>
        </p:nvSpPr>
        <p:spPr>
          <a:xfrm>
            <a:off x="163899" y="1317787"/>
            <a:ext cx="4324186" cy="1480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810" lvl="2">
              <a:tabLst>
                <a:tab pos="469265" algn="l"/>
                <a:tab pos="469900" algn="l"/>
              </a:tabLst>
            </a:pPr>
            <a:r>
              <a:rPr lang="en-US" dirty="0">
                <a:solidFill>
                  <a:schemeClr val="tx1"/>
                </a:solidFill>
                <a:latin typeface="Corbel" panose="020B0503020204020204" pitchFamily="34" charset="0"/>
              </a:rPr>
              <a:t>Note, this calibration does </a:t>
            </a:r>
            <a:r>
              <a:rPr lang="en-US" b="1" dirty="0">
                <a:solidFill>
                  <a:schemeClr val="tx1"/>
                </a:solidFill>
                <a:latin typeface="Corbel" panose="020B0503020204020204" pitchFamily="34" charset="0"/>
              </a:rPr>
              <a:t>not </a:t>
            </a:r>
            <a:r>
              <a:rPr lang="en-US" dirty="0">
                <a:solidFill>
                  <a:schemeClr val="tx1"/>
                </a:solidFill>
                <a:latin typeface="Corbel" panose="020B0503020204020204" pitchFamily="34" charset="0"/>
              </a:rPr>
              <a:t>require any labeled data.</a:t>
            </a:r>
            <a:br>
              <a:rPr lang="en-US" dirty="0">
                <a:solidFill>
                  <a:schemeClr val="tx1"/>
                </a:solidFill>
                <a:latin typeface="Corbel" panose="020B0503020204020204" pitchFamily="34" charset="0"/>
              </a:rPr>
            </a:br>
            <a:endParaRPr lang="en-US" dirty="0">
              <a:solidFill>
                <a:schemeClr val="tx1"/>
              </a:solidFill>
              <a:latin typeface="Corbel" panose="020B0503020204020204" pitchFamily="34" charset="0"/>
            </a:endParaRPr>
          </a:p>
          <a:p>
            <a:pPr marL="289560" lvl="2" indent="-285750">
              <a:buFont typeface="Arial" panose="020B0604020202020204" pitchFamily="34" charset="0"/>
              <a:buChar char="•"/>
              <a:tabLst>
                <a:tab pos="469265" algn="l"/>
                <a:tab pos="469900" algn="l"/>
              </a:tabLst>
            </a:pPr>
            <a:r>
              <a:rPr lang="en-US" b="1" dirty="0">
                <a:solidFill>
                  <a:schemeClr val="tx1"/>
                </a:solidFill>
                <a:latin typeface="Corbel" panose="020B0503020204020204" pitchFamily="34" charset="0"/>
              </a:rPr>
              <a:t>Classification tasks:</a:t>
            </a:r>
            <a:r>
              <a:rPr lang="en-US" dirty="0">
                <a:solidFill>
                  <a:schemeClr val="tx1"/>
                </a:solidFill>
                <a:latin typeface="Corbel" panose="020B0503020204020204" pitchFamily="34" charset="0"/>
              </a:rPr>
              <a:t> normalized scores of labels</a:t>
            </a:r>
          </a:p>
          <a:p>
            <a:pPr marL="289560" lvl="2" indent="-285750">
              <a:buFont typeface="Arial" panose="020B0604020202020204" pitchFamily="34" charset="0"/>
              <a:buChar char="•"/>
              <a:tabLst>
                <a:tab pos="469265" algn="l"/>
                <a:tab pos="469900" algn="l"/>
              </a:tabLst>
            </a:pPr>
            <a:r>
              <a:rPr lang="en-US" b="1" dirty="0">
                <a:solidFill>
                  <a:schemeClr val="tx1"/>
                </a:solidFill>
                <a:latin typeface="Corbel" panose="020B0503020204020204" pitchFamily="34" charset="0"/>
              </a:rPr>
              <a:t>Generation tasks:</a:t>
            </a:r>
            <a:r>
              <a:rPr lang="en-US" dirty="0">
                <a:solidFill>
                  <a:schemeClr val="tx1"/>
                </a:solidFill>
                <a:latin typeface="Corbel" panose="020B0503020204020204" pitchFamily="34" charset="0"/>
              </a:rPr>
              <a:t> probabilities of the first token of the generation over the entire vocabulary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11700" y="445025"/>
            <a:ext cx="8520600" cy="459100"/>
          </a:xfrm>
          <a:prstGeom prst="rect">
            <a:avLst/>
          </a:prstGeom>
        </p:spPr>
        <p:txBody>
          <a:bodyPr vert="horz" wrap="square" lIns="0" tIns="15240" rIns="0" bIns="0" rtlCol="0">
            <a:spAutoFit/>
          </a:bodyPr>
          <a:lstStyle/>
          <a:p>
            <a:pPr marL="12700">
              <a:lnSpc>
                <a:spcPct val="100000"/>
              </a:lnSpc>
              <a:spcBef>
                <a:spcPts val="120"/>
              </a:spcBef>
            </a:pPr>
            <a:r>
              <a:rPr lang="en-US" spc="-20" dirty="0"/>
              <a:t>Effect</a:t>
            </a:r>
            <a:r>
              <a:rPr lang="en-US" spc="-100" dirty="0"/>
              <a:t> </a:t>
            </a:r>
            <a:r>
              <a:rPr lang="en-US" dirty="0"/>
              <a:t>of</a:t>
            </a:r>
            <a:r>
              <a:rPr lang="en-US" spc="-95" dirty="0"/>
              <a:t> </a:t>
            </a:r>
            <a:r>
              <a:rPr lang="en-US" spc="-10" dirty="0"/>
              <a:t>Calibration</a:t>
            </a:r>
          </a:p>
        </p:txBody>
      </p:sp>
      <p:sp>
        <p:nvSpPr>
          <p:cNvPr id="7" name="Content Placeholder 6">
            <a:extLst>
              <a:ext uri="{FF2B5EF4-FFF2-40B4-BE49-F238E27FC236}">
                <a16:creationId xmlns:a16="http://schemas.microsoft.com/office/drawing/2014/main" id="{91BC9AD0-FF75-8E48-DE0D-D733FA5E47CE}"/>
              </a:ext>
            </a:extLst>
          </p:cNvPr>
          <p:cNvSpPr>
            <a:spLocks noGrp="1"/>
          </p:cNvSpPr>
          <p:nvPr>
            <p:ph idx="1"/>
          </p:nvPr>
        </p:nvSpPr>
        <p:spPr/>
        <p:txBody>
          <a:bodyPr/>
          <a:lstStyle/>
          <a:p>
            <a:r>
              <a:rPr lang="en-US" sz="1800" spc="-20" dirty="0">
                <a:latin typeface="Corbel" panose="020B0503020204020204" pitchFamily="34" charset="0"/>
                <a:cs typeface="Arial"/>
              </a:rPr>
              <a:t>Improves</a:t>
            </a:r>
            <a:r>
              <a:rPr lang="en-US" sz="1800" spc="-95" dirty="0">
                <a:latin typeface="Corbel" panose="020B0503020204020204" pitchFamily="34" charset="0"/>
                <a:cs typeface="Arial"/>
              </a:rPr>
              <a:t> </a:t>
            </a:r>
            <a:r>
              <a:rPr lang="en-US" sz="1800" spc="-10" dirty="0">
                <a:latin typeface="Corbel" panose="020B0503020204020204" pitchFamily="34" charset="0"/>
                <a:cs typeface="Arial"/>
              </a:rPr>
              <a:t>mean</a:t>
            </a:r>
            <a:r>
              <a:rPr lang="en-US" sz="1800" spc="-80" dirty="0">
                <a:latin typeface="Corbel" panose="020B0503020204020204" pitchFamily="34" charset="0"/>
                <a:cs typeface="Arial"/>
              </a:rPr>
              <a:t> </a:t>
            </a:r>
            <a:r>
              <a:rPr lang="en-US" sz="1800" dirty="0">
                <a:latin typeface="Corbel" panose="020B0503020204020204" pitchFamily="34" charset="0"/>
                <a:cs typeface="Arial"/>
              </a:rPr>
              <a:t>and</a:t>
            </a:r>
            <a:r>
              <a:rPr lang="en-US" sz="1800" spc="-80" dirty="0">
                <a:latin typeface="Corbel" panose="020B0503020204020204" pitchFamily="34" charset="0"/>
                <a:cs typeface="Arial"/>
              </a:rPr>
              <a:t> </a:t>
            </a:r>
            <a:r>
              <a:rPr lang="en-US" sz="1800" spc="65" dirty="0">
                <a:latin typeface="Corbel" panose="020B0503020204020204" pitchFamily="34" charset="0"/>
                <a:cs typeface="Arial"/>
              </a:rPr>
              <a:t>worst-</a:t>
            </a:r>
            <a:r>
              <a:rPr lang="en-US" sz="1800" spc="-70" dirty="0">
                <a:latin typeface="Corbel" panose="020B0503020204020204" pitchFamily="34" charset="0"/>
                <a:cs typeface="Arial"/>
              </a:rPr>
              <a:t>case </a:t>
            </a:r>
            <a:r>
              <a:rPr lang="en-US" sz="1800" spc="-30" dirty="0">
                <a:latin typeface="Corbel" panose="020B0503020204020204" pitchFamily="34" charset="0"/>
                <a:cs typeface="Arial"/>
              </a:rPr>
              <a:t>accuracy</a:t>
            </a:r>
          </a:p>
          <a:p>
            <a:r>
              <a:rPr lang="en-US" sz="1800" spc="-55" dirty="0">
                <a:latin typeface="Corbel" panose="020B0503020204020204" pitchFamily="34" charset="0"/>
                <a:cs typeface="Arial"/>
              </a:rPr>
              <a:t>Reduces</a:t>
            </a:r>
            <a:r>
              <a:rPr lang="en-US" sz="1800" spc="-85" dirty="0">
                <a:latin typeface="Corbel" panose="020B0503020204020204" pitchFamily="34" charset="0"/>
                <a:cs typeface="Arial"/>
              </a:rPr>
              <a:t> </a:t>
            </a:r>
            <a:r>
              <a:rPr lang="en-US" sz="1800" spc="-35" dirty="0">
                <a:latin typeface="Corbel" panose="020B0503020204020204" pitchFamily="34" charset="0"/>
                <a:cs typeface="Arial"/>
              </a:rPr>
              <a:t>variance</a:t>
            </a:r>
            <a:r>
              <a:rPr lang="en-US" sz="1800" spc="-75" dirty="0">
                <a:latin typeface="Corbel" panose="020B0503020204020204" pitchFamily="34" charset="0"/>
                <a:cs typeface="Arial"/>
              </a:rPr>
              <a:t> </a:t>
            </a:r>
            <a:r>
              <a:rPr lang="en-US" sz="1800" spc="-40" dirty="0">
                <a:latin typeface="Corbel" panose="020B0503020204020204" pitchFamily="34" charset="0"/>
                <a:cs typeface="Arial"/>
              </a:rPr>
              <a:t>across</a:t>
            </a:r>
            <a:r>
              <a:rPr lang="en-US" sz="1800" spc="-70" dirty="0">
                <a:latin typeface="Corbel" panose="020B0503020204020204" pitchFamily="34" charset="0"/>
                <a:cs typeface="Arial"/>
              </a:rPr>
              <a:t> </a:t>
            </a:r>
            <a:r>
              <a:rPr lang="en-US" sz="1800" dirty="0">
                <a:latin typeface="Corbel" panose="020B0503020204020204" pitchFamily="34" charset="0"/>
                <a:cs typeface="Arial"/>
              </a:rPr>
              <a:t>training</a:t>
            </a:r>
            <a:r>
              <a:rPr lang="en-US" sz="1800" spc="-75" dirty="0">
                <a:latin typeface="Corbel" panose="020B0503020204020204" pitchFamily="34" charset="0"/>
                <a:cs typeface="Arial"/>
              </a:rPr>
              <a:t> </a:t>
            </a:r>
            <a:r>
              <a:rPr lang="en-US" sz="1800" dirty="0">
                <a:latin typeface="Corbel" panose="020B0503020204020204" pitchFamily="34" charset="0"/>
                <a:cs typeface="Arial"/>
              </a:rPr>
              <a:t>sets</a:t>
            </a:r>
            <a:r>
              <a:rPr lang="en-US" sz="1800" spc="-75" dirty="0">
                <a:latin typeface="Corbel" panose="020B0503020204020204" pitchFamily="34" charset="0"/>
                <a:cs typeface="Arial"/>
              </a:rPr>
              <a:t> </a:t>
            </a:r>
            <a:r>
              <a:rPr lang="en-US" sz="1800" dirty="0">
                <a:latin typeface="Corbel" panose="020B0503020204020204" pitchFamily="34" charset="0"/>
                <a:cs typeface="Arial"/>
              </a:rPr>
              <a:t>and</a:t>
            </a:r>
            <a:r>
              <a:rPr lang="en-US" sz="1800" spc="-70" dirty="0">
                <a:latin typeface="Corbel" panose="020B0503020204020204" pitchFamily="34" charset="0"/>
                <a:cs typeface="Arial"/>
              </a:rPr>
              <a:t> </a:t>
            </a:r>
            <a:r>
              <a:rPr lang="en-US" sz="1800" spc="-10" dirty="0">
                <a:latin typeface="Corbel" panose="020B0503020204020204" pitchFamily="34" charset="0"/>
                <a:cs typeface="Arial"/>
              </a:rPr>
              <a:t>permutations</a:t>
            </a:r>
            <a:endParaRPr lang="en-US" sz="1800" dirty="0">
              <a:latin typeface="Corbel" panose="020B0503020204020204" pitchFamily="34" charset="0"/>
              <a:cs typeface="Arial"/>
            </a:endParaRPr>
          </a:p>
          <a:p>
            <a:endParaRPr lang="en-US" sz="1800" dirty="0">
              <a:latin typeface="Corbel" panose="020B0503020204020204" pitchFamily="34" charset="0"/>
              <a:cs typeface="Arial"/>
            </a:endParaRPr>
          </a:p>
          <a:p>
            <a:endParaRPr lang="en-US" dirty="0">
              <a:latin typeface="Corbel" panose="020B0503020204020204" pitchFamily="34" charset="0"/>
            </a:endParaRPr>
          </a:p>
        </p:txBody>
      </p:sp>
      <p:grpSp>
        <p:nvGrpSpPr>
          <p:cNvPr id="6" name="object 2">
            <a:extLst>
              <a:ext uri="{FF2B5EF4-FFF2-40B4-BE49-F238E27FC236}">
                <a16:creationId xmlns:a16="http://schemas.microsoft.com/office/drawing/2014/main" id="{1CC7F7AB-02AB-AB96-3527-DD0C975CA32C}"/>
              </a:ext>
            </a:extLst>
          </p:cNvPr>
          <p:cNvGrpSpPr/>
          <p:nvPr/>
        </p:nvGrpSpPr>
        <p:grpSpPr>
          <a:xfrm>
            <a:off x="1898784" y="2142600"/>
            <a:ext cx="5032375" cy="2555875"/>
            <a:chOff x="405671" y="2123320"/>
            <a:chExt cx="5032375" cy="2555875"/>
          </a:xfrm>
        </p:grpSpPr>
        <p:pic>
          <p:nvPicPr>
            <p:cNvPr id="8" name="object 3">
              <a:extLst>
                <a:ext uri="{FF2B5EF4-FFF2-40B4-BE49-F238E27FC236}">
                  <a16:creationId xmlns:a16="http://schemas.microsoft.com/office/drawing/2014/main" id="{AF5DB98B-7DF2-F0CB-723F-0C9AB5C055AE}"/>
                </a:ext>
              </a:extLst>
            </p:cNvPr>
            <p:cNvPicPr/>
            <p:nvPr/>
          </p:nvPicPr>
          <p:blipFill>
            <a:blip r:embed="rId2" cstate="print"/>
            <a:stretch>
              <a:fillRect/>
            </a:stretch>
          </p:blipFill>
          <p:spPr>
            <a:xfrm>
              <a:off x="405671" y="2289809"/>
              <a:ext cx="5032333" cy="2389363"/>
            </a:xfrm>
            <a:prstGeom prst="rect">
              <a:avLst/>
            </a:prstGeom>
          </p:spPr>
        </p:pic>
        <p:pic>
          <p:nvPicPr>
            <p:cNvPr id="9" name="object 4">
              <a:extLst>
                <a:ext uri="{FF2B5EF4-FFF2-40B4-BE49-F238E27FC236}">
                  <a16:creationId xmlns:a16="http://schemas.microsoft.com/office/drawing/2014/main" id="{2E3C89BC-CF5C-979F-3681-5EE1924025FB}"/>
                </a:ext>
              </a:extLst>
            </p:cNvPr>
            <p:cNvPicPr/>
            <p:nvPr/>
          </p:nvPicPr>
          <p:blipFill>
            <a:blip r:embed="rId3" cstate="print"/>
            <a:stretch>
              <a:fillRect/>
            </a:stretch>
          </p:blipFill>
          <p:spPr>
            <a:xfrm>
              <a:off x="1255302" y="2123320"/>
              <a:ext cx="3537451" cy="176324"/>
            </a:xfrm>
            <a:prstGeom prst="rect">
              <a:avLst/>
            </a:prstGeom>
          </p:spPr>
        </p:pic>
      </p:grpSp>
    </p:spTree>
    <p:extLst>
      <p:ext uri="{BB962C8B-B14F-4D97-AF65-F5344CB8AC3E}">
        <p14:creationId xmlns:p14="http://schemas.microsoft.com/office/powerpoint/2010/main" val="3624119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EA5E2-D5B4-2996-4C62-1A4E65B9A2EE}"/>
              </a:ext>
            </a:extLst>
          </p:cNvPr>
          <p:cNvSpPr>
            <a:spLocks noGrp="1"/>
          </p:cNvSpPr>
          <p:nvPr>
            <p:ph type="title"/>
          </p:nvPr>
        </p:nvSpPr>
        <p:spPr/>
        <p:txBody>
          <a:bodyPr>
            <a:normAutofit fontScale="90000"/>
          </a:bodyPr>
          <a:lstStyle/>
          <a:p>
            <a:r>
              <a:rPr lang="en-US" spc="-30" dirty="0"/>
              <a:t>Surface </a:t>
            </a:r>
            <a:r>
              <a:rPr lang="en-US" spc="-15" dirty="0"/>
              <a:t>Form</a:t>
            </a:r>
            <a:r>
              <a:rPr lang="en-US" spc="50" dirty="0"/>
              <a:t> </a:t>
            </a:r>
            <a:r>
              <a:rPr lang="en-US" spc="30" dirty="0"/>
              <a:t>Competition</a:t>
            </a:r>
            <a:endParaRPr lang="en-US" dirty="0"/>
          </a:p>
        </p:txBody>
      </p:sp>
      <p:pic>
        <p:nvPicPr>
          <p:cNvPr id="5" name="Content Placeholder 4" descr="Diagram&#10;&#10;Description automatically generated">
            <a:extLst>
              <a:ext uri="{FF2B5EF4-FFF2-40B4-BE49-F238E27FC236}">
                <a16:creationId xmlns:a16="http://schemas.microsoft.com/office/drawing/2014/main" id="{77187E81-FCB2-5E90-C4A3-D8742A6FA071}"/>
              </a:ext>
            </a:extLst>
          </p:cNvPr>
          <p:cNvPicPr>
            <a:picLocks noGrp="1" noChangeAspect="1"/>
          </p:cNvPicPr>
          <p:nvPr>
            <p:ph idx="1"/>
          </p:nvPr>
        </p:nvPicPr>
        <p:blipFill>
          <a:blip r:embed="rId3"/>
          <a:stretch>
            <a:fillRect/>
          </a:stretch>
        </p:blipFill>
        <p:spPr>
          <a:xfrm>
            <a:off x="582531" y="1017725"/>
            <a:ext cx="7978937" cy="3348561"/>
          </a:xfrm>
        </p:spPr>
      </p:pic>
      <p:sp>
        <p:nvSpPr>
          <p:cNvPr id="6" name="Google Shape;138;g1501cc781cf_0_0">
            <a:extLst>
              <a:ext uri="{FF2B5EF4-FFF2-40B4-BE49-F238E27FC236}">
                <a16:creationId xmlns:a16="http://schemas.microsoft.com/office/drawing/2014/main" id="{0159D664-6F73-D323-2916-36DBC98F13D3}"/>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[Slide credit: </a:t>
            </a:r>
            <a:r>
              <a:rPr lang="en-US" sz="900" dirty="0">
                <a:latin typeface="Corbel"/>
                <a:ea typeface="Corbel"/>
                <a:cs typeface="Corbel"/>
                <a:sym typeface="Corbel"/>
              </a:rPr>
              <a:t>Howard Yen, </a:t>
            </a:r>
            <a:r>
              <a:rPr lang="en-US" sz="900" dirty="0" err="1">
                <a:latin typeface="Corbel"/>
                <a:ea typeface="Corbel"/>
                <a:cs typeface="Corbel"/>
                <a:sym typeface="Corbel"/>
              </a:rPr>
              <a:t>Vishvak</a:t>
            </a:r>
            <a:r>
              <a:rPr lang="en-US" sz="900" dirty="0">
                <a:latin typeface="Corbel"/>
                <a:ea typeface="Corbel"/>
                <a:cs typeface="Corbel"/>
                <a:sym typeface="Corbel"/>
              </a:rPr>
              <a:t> </a:t>
            </a:r>
            <a:r>
              <a:rPr lang="en-US" sz="900" dirty="0" err="1">
                <a:latin typeface="Corbel"/>
                <a:ea typeface="Corbel"/>
                <a:cs typeface="Corbel"/>
                <a:sym typeface="Corbel"/>
              </a:rPr>
              <a:t>Murahari</a:t>
            </a:r>
            <a:r>
              <a:rPr lang="en" sz="900" dirty="0">
                <a:latin typeface="Corbel"/>
                <a:ea typeface="Corbel"/>
                <a:cs typeface="Corbel"/>
                <a:sym typeface="Corbel"/>
              </a:rPr>
              <a:t>]</a:t>
            </a:r>
            <a:endParaRPr sz="900" dirty="0">
              <a:latin typeface="Corbel"/>
              <a:ea typeface="Corbel"/>
              <a:cs typeface="Corbel"/>
              <a:sym typeface="Corbel"/>
            </a:endParaRPr>
          </a:p>
        </p:txBody>
      </p:sp>
      <p:sp>
        <p:nvSpPr>
          <p:cNvPr id="7" name="Rounded Rectangle 6">
            <a:extLst>
              <a:ext uri="{FF2B5EF4-FFF2-40B4-BE49-F238E27FC236}">
                <a16:creationId xmlns:a16="http://schemas.microsoft.com/office/drawing/2014/main" id="{78B6E07B-5518-D2F1-A95A-C76D26C6F879}"/>
              </a:ext>
            </a:extLst>
          </p:cNvPr>
          <p:cNvSpPr/>
          <p:nvPr/>
        </p:nvSpPr>
        <p:spPr>
          <a:xfrm>
            <a:off x="216771" y="4219508"/>
            <a:ext cx="8520599" cy="6646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3810" lvl="2">
              <a:tabLst>
                <a:tab pos="469265" algn="l"/>
                <a:tab pos="469900" algn="l"/>
              </a:tabLst>
            </a:pPr>
            <a:r>
              <a:rPr lang="en-US" sz="1800" dirty="0">
                <a:solidFill>
                  <a:schemeClr val="tx1"/>
                </a:solidFill>
                <a:latin typeface="Corbel" panose="020B0503020204020204" pitchFamily="34" charset="0"/>
              </a:rPr>
              <a:t>Surface forms are competing for probability mass — skew the probabilities. </a:t>
            </a:r>
          </a:p>
          <a:p>
            <a:pPr marL="3810" lvl="2">
              <a:tabLst>
                <a:tab pos="469265" algn="l"/>
                <a:tab pos="469900" algn="l"/>
              </a:tabLst>
            </a:pPr>
            <a:r>
              <a:rPr lang="en-US" sz="1800" dirty="0">
                <a:solidFill>
                  <a:schemeClr val="tx1"/>
                </a:solidFill>
                <a:latin typeface="Corbel" panose="020B0503020204020204" pitchFamily="34" charset="0"/>
              </a:rPr>
              <a:t>There are some ideas on how to calibrate for these issues (see </a:t>
            </a:r>
            <a:r>
              <a:rPr lang="en-US" sz="1800" dirty="0">
                <a:solidFill>
                  <a:schemeClr val="tx1"/>
                </a:solidFill>
                <a:latin typeface="Corbel" panose="020B0503020204020204" pitchFamily="34" charset="0"/>
                <a:hlinkClick r:id="rId4"/>
              </a:rPr>
              <a:t>Holtzman et al 2021</a:t>
            </a:r>
            <a:r>
              <a:rPr lang="en-US" sz="1800" dirty="0">
                <a:solidFill>
                  <a:schemeClr val="tx1"/>
                </a:solidFill>
                <a:latin typeface="Corbel" panose="020B0503020204020204" pitchFamily="34" charset="0"/>
              </a:rPr>
              <a:t>). </a:t>
            </a:r>
          </a:p>
        </p:txBody>
      </p:sp>
      <p:sp>
        <p:nvSpPr>
          <p:cNvPr id="8" name="object 11">
            <a:extLst>
              <a:ext uri="{FF2B5EF4-FFF2-40B4-BE49-F238E27FC236}">
                <a16:creationId xmlns:a16="http://schemas.microsoft.com/office/drawing/2014/main" id="{C24E359C-BA98-1914-2CAF-6A8BB33A2D79}"/>
              </a:ext>
            </a:extLst>
          </p:cNvPr>
          <p:cNvSpPr/>
          <p:nvPr/>
        </p:nvSpPr>
        <p:spPr>
          <a:xfrm>
            <a:off x="4699893" y="2499145"/>
            <a:ext cx="694821" cy="710971"/>
          </a:xfrm>
          <a:prstGeom prst="rect">
            <a:avLst/>
          </a:prstGeom>
          <a:blipFill>
            <a:blip r:embed="rId5" cstate="print"/>
            <a:stretch>
              <a:fillRect/>
            </a:stretch>
          </a:blipFill>
        </p:spPr>
        <p:txBody>
          <a:bodyPr wrap="square" lIns="0" tIns="0" rIns="0" bIns="0" rtlCol="0"/>
          <a:lstStyle/>
          <a:p>
            <a:endParaRPr dirty="0">
              <a:latin typeface="Corbel" panose="020B0503020204020204" pitchFamily="34" charset="0"/>
            </a:endParaRPr>
          </a:p>
        </p:txBody>
      </p:sp>
    </p:spTree>
    <p:extLst>
      <p:ext uri="{BB962C8B-B14F-4D97-AF65-F5344CB8AC3E}">
        <p14:creationId xmlns:p14="http://schemas.microsoft.com/office/powerpoint/2010/main" val="3981581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lang="en-US" dirty="0"/>
              <a:t>Summary Thus Far </a:t>
            </a:r>
            <a:endParaRPr dirty="0"/>
          </a:p>
        </p:txBody>
      </p:sp>
      <p:sp>
        <p:nvSpPr>
          <p:cNvPr id="6" name="Content Placeholder 5">
            <a:extLst>
              <a:ext uri="{FF2B5EF4-FFF2-40B4-BE49-F238E27FC236}">
                <a16:creationId xmlns:a16="http://schemas.microsoft.com/office/drawing/2014/main" id="{8AC003F3-C006-3246-2132-D8D6F6395C3C}"/>
              </a:ext>
            </a:extLst>
          </p:cNvPr>
          <p:cNvSpPr>
            <a:spLocks noGrp="1"/>
          </p:cNvSpPr>
          <p:nvPr>
            <p:ph idx="1"/>
          </p:nvPr>
        </p:nvSpPr>
        <p:spPr/>
        <p:txBody>
          <a:bodyPr>
            <a:normAutofit/>
          </a:bodyPr>
          <a:lstStyle/>
          <a:p>
            <a:pPr marL="379095" marR="5080" indent="-367030">
              <a:lnSpc>
                <a:spcPct val="114999"/>
              </a:lnSpc>
              <a:spcBef>
                <a:spcPts val="100"/>
              </a:spcBef>
              <a:buFont typeface="Arial"/>
              <a:buChar char="●"/>
              <a:tabLst>
                <a:tab pos="379095" algn="l"/>
                <a:tab pos="379730" algn="l"/>
              </a:tabLst>
            </a:pPr>
            <a:r>
              <a:rPr lang="en-US" sz="1800" spc="-85" dirty="0">
                <a:solidFill>
                  <a:srgbClr val="606060"/>
                </a:solidFill>
                <a:latin typeface="Corbel" panose="020B0503020204020204" pitchFamily="34" charset="0"/>
                <a:cs typeface="FreeSans"/>
              </a:rPr>
              <a:t>LM </a:t>
            </a:r>
            <a:r>
              <a:rPr lang="en-US" sz="1800" spc="20" dirty="0">
                <a:solidFill>
                  <a:srgbClr val="606060"/>
                </a:solidFill>
                <a:latin typeface="Corbel" panose="020B0503020204020204" pitchFamily="34" charset="0"/>
                <a:cs typeface="FreeSans"/>
              </a:rPr>
              <a:t>prompting </a:t>
            </a:r>
            <a:r>
              <a:rPr lang="en-US" sz="1800" spc="-50" dirty="0">
                <a:solidFill>
                  <a:srgbClr val="606060"/>
                </a:solidFill>
                <a:latin typeface="Corbel" panose="020B0503020204020204" pitchFamily="34" charset="0"/>
                <a:cs typeface="FreeSans"/>
              </a:rPr>
              <a:t>&amp; </a:t>
            </a:r>
            <a:r>
              <a:rPr lang="en-US" sz="1800" spc="5" dirty="0">
                <a:solidFill>
                  <a:srgbClr val="606060"/>
                </a:solidFill>
                <a:latin typeface="Corbel" panose="020B0503020204020204" pitchFamily="34" charset="0"/>
                <a:cs typeface="FreeSans"/>
              </a:rPr>
              <a:t>In-context </a:t>
            </a:r>
            <a:r>
              <a:rPr lang="en-US" sz="1800" spc="15" dirty="0">
                <a:solidFill>
                  <a:srgbClr val="606060"/>
                </a:solidFill>
                <a:latin typeface="Corbel" panose="020B0503020204020204" pitchFamily="34" charset="0"/>
                <a:cs typeface="FreeSans"/>
              </a:rPr>
              <a:t>learning show </a:t>
            </a:r>
            <a:r>
              <a:rPr lang="en-US" sz="1800" spc="10" dirty="0">
                <a:solidFill>
                  <a:srgbClr val="606060"/>
                </a:solidFill>
                <a:latin typeface="Corbel" panose="020B0503020204020204" pitchFamily="34" charset="0"/>
                <a:cs typeface="FreeSans"/>
              </a:rPr>
              <a:t>promising </a:t>
            </a:r>
            <a:r>
              <a:rPr lang="en-US" sz="1800" spc="-10" dirty="0">
                <a:solidFill>
                  <a:srgbClr val="606060"/>
                </a:solidFill>
                <a:latin typeface="Corbel" panose="020B0503020204020204" pitchFamily="34" charset="0"/>
                <a:cs typeface="FreeSans"/>
              </a:rPr>
              <a:t>results, </a:t>
            </a:r>
            <a:r>
              <a:rPr lang="en-US" sz="1800" spc="25" dirty="0">
                <a:solidFill>
                  <a:srgbClr val="606060"/>
                </a:solidFill>
                <a:latin typeface="Corbel" panose="020B0503020204020204" pitchFamily="34" charset="0"/>
                <a:cs typeface="FreeSans"/>
              </a:rPr>
              <a:t>but </a:t>
            </a:r>
            <a:r>
              <a:rPr lang="en-US" sz="1800" spc="20" dirty="0">
                <a:solidFill>
                  <a:srgbClr val="606060"/>
                </a:solidFill>
                <a:latin typeface="Corbel" panose="020B0503020204020204" pitchFamily="34" charset="0"/>
                <a:cs typeface="FreeSans"/>
              </a:rPr>
              <a:t>their </a:t>
            </a:r>
            <a:r>
              <a:rPr lang="en-US" sz="1800" spc="15" dirty="0">
                <a:solidFill>
                  <a:srgbClr val="606060"/>
                </a:solidFill>
                <a:latin typeface="Corbel" panose="020B0503020204020204" pitchFamily="34" charset="0"/>
                <a:cs typeface="FreeSans"/>
              </a:rPr>
              <a:t>performance </a:t>
            </a:r>
            <a:r>
              <a:rPr lang="en-US" sz="1800" spc="-25" dirty="0">
                <a:solidFill>
                  <a:srgbClr val="606060"/>
                </a:solidFill>
                <a:latin typeface="Corbel" panose="020B0503020204020204" pitchFamily="34" charset="0"/>
                <a:cs typeface="FreeSans"/>
              </a:rPr>
              <a:t>is </a:t>
            </a:r>
            <a:r>
              <a:rPr lang="en-US" sz="1800" spc="20" dirty="0">
                <a:solidFill>
                  <a:srgbClr val="606060"/>
                </a:solidFill>
                <a:latin typeface="Corbel" panose="020B0503020204020204" pitchFamily="34" charset="0"/>
                <a:cs typeface="FreeSans"/>
              </a:rPr>
              <a:t>highly</a:t>
            </a:r>
            <a:r>
              <a:rPr lang="en-US" sz="1800" spc="35" dirty="0">
                <a:solidFill>
                  <a:srgbClr val="606060"/>
                </a:solidFill>
                <a:latin typeface="Corbel" panose="020B0503020204020204" pitchFamily="34" charset="0"/>
                <a:cs typeface="FreeSans"/>
              </a:rPr>
              <a:t> </a:t>
            </a:r>
            <a:r>
              <a:rPr lang="en-US" sz="1800" spc="15" dirty="0">
                <a:solidFill>
                  <a:srgbClr val="606060"/>
                </a:solidFill>
                <a:latin typeface="Corbel" panose="020B0503020204020204" pitchFamily="34" charset="0"/>
                <a:cs typeface="FreeSans"/>
              </a:rPr>
              <a:t>unstable/brittle. </a:t>
            </a:r>
            <a:br>
              <a:rPr lang="en-US" sz="1800" spc="15" dirty="0">
                <a:solidFill>
                  <a:srgbClr val="606060"/>
                </a:solidFill>
                <a:latin typeface="Corbel" panose="020B0503020204020204" pitchFamily="34" charset="0"/>
                <a:cs typeface="FreeSans"/>
              </a:rPr>
            </a:br>
            <a:endParaRPr lang="en-US" sz="1800" dirty="0">
              <a:latin typeface="Corbel" panose="020B0503020204020204" pitchFamily="34" charset="0"/>
              <a:cs typeface="FreeSans"/>
            </a:endParaRPr>
          </a:p>
          <a:p>
            <a:pPr marL="379095" indent="-367030">
              <a:lnSpc>
                <a:spcPct val="100000"/>
              </a:lnSpc>
              <a:spcBef>
                <a:spcPts val="320"/>
              </a:spcBef>
              <a:buFont typeface="Arial"/>
              <a:buChar char="●"/>
              <a:tabLst>
                <a:tab pos="379095" algn="l"/>
                <a:tab pos="379730" algn="l"/>
              </a:tabLst>
            </a:pPr>
            <a:r>
              <a:rPr lang="en-US" sz="1800" spc="15" dirty="0">
                <a:solidFill>
                  <a:srgbClr val="606060"/>
                </a:solidFill>
                <a:latin typeface="Corbel" panose="020B0503020204020204" pitchFamily="34" charset="0"/>
                <a:cs typeface="FreeSans"/>
              </a:rPr>
              <a:t>Better</a:t>
            </a:r>
            <a:r>
              <a:rPr lang="en-US" sz="1800" spc="5" dirty="0">
                <a:solidFill>
                  <a:srgbClr val="606060"/>
                </a:solidFill>
                <a:latin typeface="Corbel" panose="020B0503020204020204" pitchFamily="34" charset="0"/>
                <a:cs typeface="FreeSans"/>
              </a:rPr>
              <a:t> scoring: Calibration</a:t>
            </a:r>
          </a:p>
          <a:p>
            <a:pPr marL="12065" indent="0">
              <a:lnSpc>
                <a:spcPct val="100000"/>
              </a:lnSpc>
              <a:spcBef>
                <a:spcPts val="320"/>
              </a:spcBef>
              <a:buNone/>
              <a:tabLst>
                <a:tab pos="379095" algn="l"/>
                <a:tab pos="379730" algn="l"/>
              </a:tabLst>
            </a:pPr>
            <a:endParaRPr lang="en-US" spc="5" dirty="0">
              <a:solidFill>
                <a:srgbClr val="606060"/>
              </a:solidFill>
              <a:latin typeface="Corbel" panose="020B0503020204020204" pitchFamily="34" charset="0"/>
              <a:cs typeface="FreeSans"/>
            </a:endParaRPr>
          </a:p>
          <a:p>
            <a:pPr marL="379095" indent="-367030">
              <a:lnSpc>
                <a:spcPct val="100000"/>
              </a:lnSpc>
              <a:spcBef>
                <a:spcPts val="320"/>
              </a:spcBef>
              <a:buFont typeface="Arial"/>
              <a:buChar char="●"/>
              <a:tabLst>
                <a:tab pos="379095" algn="l"/>
                <a:tab pos="379730" algn="l"/>
              </a:tabLst>
            </a:pPr>
            <a:r>
              <a:rPr lang="en-US" spc="5" dirty="0">
                <a:solidFill>
                  <a:srgbClr val="606060"/>
                </a:solidFill>
                <a:latin typeface="Corbel" panose="020B0503020204020204" pitchFamily="34" charset="0"/>
                <a:cs typeface="FreeSans"/>
              </a:rPr>
              <a:t>Other factors: </a:t>
            </a:r>
            <a:endParaRPr lang="en-US" dirty="0">
              <a:latin typeface="Corbel" panose="020B0503020204020204" pitchFamily="34" charset="0"/>
              <a:cs typeface="FreeSans"/>
            </a:endParaRPr>
          </a:p>
          <a:p>
            <a:pPr marL="836295" lvl="1" indent="-367030">
              <a:lnSpc>
                <a:spcPct val="100000"/>
              </a:lnSpc>
              <a:spcBef>
                <a:spcPts val="320"/>
              </a:spcBef>
              <a:buFont typeface="Arial"/>
              <a:buChar char="●"/>
              <a:tabLst>
                <a:tab pos="379095" algn="l"/>
                <a:tab pos="379730" algn="l"/>
              </a:tabLst>
            </a:pPr>
            <a:r>
              <a:rPr lang="en-US" spc="15" dirty="0">
                <a:solidFill>
                  <a:srgbClr val="606060"/>
                </a:solidFill>
                <a:latin typeface="Corbel" panose="020B0503020204020204" pitchFamily="34" charset="0"/>
                <a:cs typeface="FreeSans"/>
              </a:rPr>
              <a:t>Better </a:t>
            </a:r>
            <a:r>
              <a:rPr lang="en-US" spc="15" dirty="0">
                <a:solidFill>
                  <a:srgbClr val="C00000"/>
                </a:solidFill>
                <a:latin typeface="Corbel" panose="020B0503020204020204" pitchFamily="34" charset="0"/>
                <a:cs typeface="FreeSans"/>
              </a:rPr>
              <a:t>formation</a:t>
            </a:r>
            <a:r>
              <a:rPr lang="en-US" spc="15" dirty="0">
                <a:solidFill>
                  <a:srgbClr val="606060"/>
                </a:solidFill>
                <a:latin typeface="Corbel" panose="020B0503020204020204" pitchFamily="34" charset="0"/>
                <a:cs typeface="FreeSans"/>
              </a:rPr>
              <a:t> </a:t>
            </a:r>
            <a:r>
              <a:rPr lang="en-US" spc="35" dirty="0">
                <a:solidFill>
                  <a:srgbClr val="606060"/>
                </a:solidFill>
                <a:latin typeface="Corbel" panose="020B0503020204020204" pitchFamily="34" charset="0"/>
                <a:cs typeface="FreeSans"/>
              </a:rPr>
              <a:t>of</a:t>
            </a:r>
            <a:r>
              <a:rPr lang="en-US" spc="-5" dirty="0">
                <a:solidFill>
                  <a:srgbClr val="606060"/>
                </a:solidFill>
                <a:latin typeface="Corbel" panose="020B0503020204020204" pitchFamily="34" charset="0"/>
                <a:cs typeface="FreeSans"/>
              </a:rPr>
              <a:t> </a:t>
            </a:r>
            <a:r>
              <a:rPr lang="en-US" spc="10" dirty="0">
                <a:solidFill>
                  <a:srgbClr val="606060"/>
                </a:solidFill>
                <a:latin typeface="Corbel" panose="020B0503020204020204" pitchFamily="34" charset="0"/>
                <a:cs typeface="FreeSans"/>
              </a:rPr>
              <a:t>demonstrations</a:t>
            </a:r>
            <a:endParaRPr lang="en-US" dirty="0">
              <a:latin typeface="Corbel" panose="020B0503020204020204" pitchFamily="34" charset="0"/>
              <a:cs typeface="FreeSans"/>
            </a:endParaRPr>
          </a:p>
          <a:p>
            <a:pPr marL="836295" lvl="1" indent="-367030">
              <a:lnSpc>
                <a:spcPct val="100000"/>
              </a:lnSpc>
              <a:spcBef>
                <a:spcPts val="320"/>
              </a:spcBef>
              <a:buFont typeface="Arial"/>
              <a:buChar char="●"/>
              <a:tabLst>
                <a:tab pos="379095" algn="l"/>
                <a:tab pos="379730" algn="l"/>
              </a:tabLst>
            </a:pPr>
            <a:r>
              <a:rPr lang="en-US" spc="15" dirty="0">
                <a:solidFill>
                  <a:srgbClr val="606060"/>
                </a:solidFill>
                <a:latin typeface="Corbel" panose="020B0503020204020204" pitchFamily="34" charset="0"/>
                <a:cs typeface="FreeSans"/>
              </a:rPr>
              <a:t>Better </a:t>
            </a:r>
            <a:r>
              <a:rPr lang="en-US" spc="15" dirty="0">
                <a:solidFill>
                  <a:srgbClr val="C00000"/>
                </a:solidFill>
                <a:latin typeface="Corbel" panose="020B0503020204020204" pitchFamily="34" charset="0"/>
                <a:cs typeface="FreeSans"/>
              </a:rPr>
              <a:t>choice</a:t>
            </a:r>
            <a:r>
              <a:rPr lang="en-US" spc="15" dirty="0">
                <a:solidFill>
                  <a:srgbClr val="606060"/>
                </a:solidFill>
                <a:latin typeface="Corbel" panose="020B0503020204020204" pitchFamily="34" charset="0"/>
                <a:cs typeface="FreeSans"/>
              </a:rPr>
              <a:t> </a:t>
            </a:r>
            <a:r>
              <a:rPr lang="en-US" spc="35" dirty="0">
                <a:solidFill>
                  <a:srgbClr val="606060"/>
                </a:solidFill>
                <a:latin typeface="Corbel" panose="020B0503020204020204" pitchFamily="34" charset="0"/>
                <a:cs typeface="FreeSans"/>
              </a:rPr>
              <a:t>of </a:t>
            </a:r>
            <a:r>
              <a:rPr lang="en-US" spc="10" dirty="0">
                <a:solidFill>
                  <a:srgbClr val="606060"/>
                </a:solidFill>
                <a:latin typeface="Corbel" panose="020B0503020204020204" pitchFamily="34" charset="0"/>
                <a:cs typeface="FreeSans"/>
              </a:rPr>
              <a:t>demonstrative</a:t>
            </a:r>
            <a:r>
              <a:rPr lang="en-US" spc="-30" dirty="0">
                <a:solidFill>
                  <a:srgbClr val="606060"/>
                </a:solidFill>
                <a:latin typeface="Corbel" panose="020B0503020204020204" pitchFamily="34" charset="0"/>
                <a:cs typeface="FreeSans"/>
              </a:rPr>
              <a:t> </a:t>
            </a:r>
            <a:r>
              <a:rPr lang="en-US" spc="10" dirty="0">
                <a:solidFill>
                  <a:srgbClr val="606060"/>
                </a:solidFill>
                <a:latin typeface="Corbel" panose="020B0503020204020204" pitchFamily="34" charset="0"/>
                <a:cs typeface="FreeSans"/>
              </a:rPr>
              <a:t>examples</a:t>
            </a:r>
            <a:endParaRPr lang="en-US" dirty="0">
              <a:latin typeface="Corbel" panose="020B0503020204020204" pitchFamily="34" charset="0"/>
              <a:cs typeface="FreeSans"/>
            </a:endParaRPr>
          </a:p>
          <a:p>
            <a:pPr marL="836295" lvl="1" indent="-367030">
              <a:lnSpc>
                <a:spcPct val="100000"/>
              </a:lnSpc>
              <a:spcBef>
                <a:spcPts val="320"/>
              </a:spcBef>
              <a:buFont typeface="Arial"/>
              <a:buChar char="●"/>
              <a:tabLst>
                <a:tab pos="379095" algn="l"/>
                <a:tab pos="379730" algn="l"/>
              </a:tabLst>
            </a:pPr>
            <a:r>
              <a:rPr lang="en-US" spc="15" dirty="0">
                <a:solidFill>
                  <a:srgbClr val="606060"/>
                </a:solidFill>
                <a:latin typeface="Corbel" panose="020B0503020204020204" pitchFamily="34" charset="0"/>
                <a:cs typeface="FreeSans"/>
              </a:rPr>
              <a:t>Better </a:t>
            </a:r>
            <a:r>
              <a:rPr lang="en-US" spc="25" dirty="0">
                <a:solidFill>
                  <a:srgbClr val="C00000"/>
                </a:solidFill>
                <a:latin typeface="Corbel" panose="020B0503020204020204" pitchFamily="34" charset="0"/>
                <a:cs typeface="FreeSans"/>
              </a:rPr>
              <a:t>ordering</a:t>
            </a:r>
            <a:r>
              <a:rPr lang="en-US" spc="25" dirty="0">
                <a:solidFill>
                  <a:srgbClr val="606060"/>
                </a:solidFill>
                <a:latin typeface="Corbel" panose="020B0503020204020204" pitchFamily="34" charset="0"/>
                <a:cs typeface="FreeSans"/>
              </a:rPr>
              <a:t> </a:t>
            </a:r>
            <a:r>
              <a:rPr lang="en-US" spc="35" dirty="0">
                <a:solidFill>
                  <a:srgbClr val="606060"/>
                </a:solidFill>
                <a:latin typeface="Corbel" panose="020B0503020204020204" pitchFamily="34" charset="0"/>
                <a:cs typeface="FreeSans"/>
              </a:rPr>
              <a:t>of </a:t>
            </a:r>
            <a:r>
              <a:rPr lang="en-US" spc="10" dirty="0">
                <a:solidFill>
                  <a:srgbClr val="606060"/>
                </a:solidFill>
                <a:latin typeface="Corbel" panose="020B0503020204020204" pitchFamily="34" charset="0"/>
                <a:cs typeface="FreeSans"/>
              </a:rPr>
              <a:t>demonstrative</a:t>
            </a:r>
            <a:r>
              <a:rPr lang="en-US" spc="-40" dirty="0">
                <a:solidFill>
                  <a:srgbClr val="606060"/>
                </a:solidFill>
                <a:latin typeface="Corbel" panose="020B0503020204020204" pitchFamily="34" charset="0"/>
                <a:cs typeface="FreeSans"/>
              </a:rPr>
              <a:t> </a:t>
            </a:r>
            <a:r>
              <a:rPr lang="en-US" spc="10" dirty="0">
                <a:solidFill>
                  <a:srgbClr val="606060"/>
                </a:solidFill>
                <a:latin typeface="Corbel" panose="020B0503020204020204" pitchFamily="34" charset="0"/>
                <a:cs typeface="FreeSans"/>
              </a:rPr>
              <a:t>examples</a:t>
            </a:r>
            <a:endParaRPr lang="en-US" dirty="0"/>
          </a:p>
        </p:txBody>
      </p:sp>
      <p:sp>
        <p:nvSpPr>
          <p:cNvPr id="4" name="object 4"/>
          <p:cNvSpPr txBox="1"/>
          <p:nvPr/>
        </p:nvSpPr>
        <p:spPr>
          <a:xfrm>
            <a:off x="8775106" y="102819"/>
            <a:ext cx="143510" cy="166712"/>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999999"/>
                </a:solidFill>
                <a:latin typeface="Corbel" panose="020B0503020204020204" pitchFamily="34" charset="0"/>
                <a:cs typeface="FreeSans"/>
              </a:rPr>
              <a:t>61</a:t>
            </a:r>
            <a:endParaRPr sz="1000" dirty="0">
              <a:latin typeface="Corbel" panose="020B0503020204020204" pitchFamily="34" charset="0"/>
              <a:cs typeface="FreeSans"/>
            </a:endParaRPr>
          </a:p>
        </p:txBody>
      </p:sp>
      <p:sp>
        <p:nvSpPr>
          <p:cNvPr id="5" name="Google Shape;138;g1501cc781cf_0_0">
            <a:extLst>
              <a:ext uri="{FF2B5EF4-FFF2-40B4-BE49-F238E27FC236}">
                <a16:creationId xmlns:a16="http://schemas.microsoft.com/office/drawing/2014/main" id="{490667F4-685D-A530-56A6-2293B08AA8A4}"/>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424" y="392975"/>
            <a:ext cx="7364730" cy="452120"/>
          </a:xfrm>
          <a:prstGeom prst="rect">
            <a:avLst/>
          </a:prstGeom>
        </p:spPr>
        <p:txBody>
          <a:bodyPr vert="horz" wrap="square" lIns="0" tIns="12700" rIns="0" bIns="0" rtlCol="0">
            <a:spAutoFit/>
          </a:bodyPr>
          <a:lstStyle/>
          <a:p>
            <a:pPr marL="12700">
              <a:lnSpc>
                <a:spcPct val="100000"/>
              </a:lnSpc>
              <a:spcBef>
                <a:spcPts val="100"/>
              </a:spcBef>
            </a:pPr>
            <a:r>
              <a:rPr lang="en-US" spc="10" dirty="0"/>
              <a:t>How/Why does </a:t>
            </a:r>
            <a:r>
              <a:rPr lang="en-US" spc="25" dirty="0"/>
              <a:t>In-context Learning</a:t>
            </a:r>
            <a:r>
              <a:rPr lang="en-US" spc="5" dirty="0"/>
              <a:t> </a:t>
            </a:r>
            <a:r>
              <a:rPr lang="en-US" spc="-60" dirty="0"/>
              <a:t>Work?</a:t>
            </a:r>
            <a:endParaRPr spc="-55" dirty="0"/>
          </a:p>
        </p:txBody>
      </p:sp>
      <p:sp>
        <p:nvSpPr>
          <p:cNvPr id="3" name="object 3"/>
          <p:cNvSpPr/>
          <p:nvPr/>
        </p:nvSpPr>
        <p:spPr>
          <a:xfrm>
            <a:off x="6622926" y="2097071"/>
            <a:ext cx="1498157" cy="1498157"/>
          </a:xfrm>
          <a:prstGeom prst="rect">
            <a:avLst/>
          </a:prstGeom>
          <a:blipFill>
            <a:blip r:embed="rId2" cstate="print"/>
            <a:stretch>
              <a:fillRect/>
            </a:stretch>
          </a:blipFill>
        </p:spPr>
        <p:txBody>
          <a:bodyPr wrap="square" lIns="0" tIns="0" rIns="0" bIns="0" rtlCol="0"/>
          <a:lstStyle/>
          <a:p>
            <a:endParaRPr dirty="0">
              <a:latin typeface="Corbel" panose="020B0503020204020204" pitchFamily="34" charset="0"/>
            </a:endParaRPr>
          </a:p>
        </p:txBody>
      </p:sp>
      <p:sp>
        <p:nvSpPr>
          <p:cNvPr id="4" name="object 4"/>
          <p:cNvSpPr/>
          <p:nvPr/>
        </p:nvSpPr>
        <p:spPr>
          <a:xfrm>
            <a:off x="3857092" y="2622844"/>
            <a:ext cx="2529205" cy="806450"/>
          </a:xfrm>
          <a:custGeom>
            <a:avLst/>
            <a:gdLst/>
            <a:ahLst/>
            <a:cxnLst/>
            <a:rect l="l" t="t" r="r" b="b"/>
            <a:pathLst>
              <a:path w="2529204" h="806450">
                <a:moveTo>
                  <a:pt x="2394595" y="806398"/>
                </a:moveTo>
                <a:lnTo>
                  <a:pt x="134399" y="806398"/>
                </a:lnTo>
                <a:lnTo>
                  <a:pt x="91919" y="799546"/>
                </a:lnTo>
                <a:lnTo>
                  <a:pt x="55025" y="780466"/>
                </a:lnTo>
                <a:lnTo>
                  <a:pt x="25931" y="751372"/>
                </a:lnTo>
                <a:lnTo>
                  <a:pt x="6851" y="714478"/>
                </a:lnTo>
                <a:lnTo>
                  <a:pt x="0" y="671998"/>
                </a:lnTo>
                <a:lnTo>
                  <a:pt x="0" y="134399"/>
                </a:lnTo>
                <a:lnTo>
                  <a:pt x="6851" y="91919"/>
                </a:lnTo>
                <a:lnTo>
                  <a:pt x="25931" y="55025"/>
                </a:lnTo>
                <a:lnTo>
                  <a:pt x="55025" y="25931"/>
                </a:lnTo>
                <a:lnTo>
                  <a:pt x="91919" y="6851"/>
                </a:lnTo>
                <a:lnTo>
                  <a:pt x="134399" y="0"/>
                </a:lnTo>
                <a:lnTo>
                  <a:pt x="2394595" y="0"/>
                </a:lnTo>
                <a:lnTo>
                  <a:pt x="2446026" y="10228"/>
                </a:lnTo>
                <a:lnTo>
                  <a:pt x="2489619" y="39374"/>
                </a:lnTo>
                <a:lnTo>
                  <a:pt x="2518766" y="82968"/>
                </a:lnTo>
                <a:lnTo>
                  <a:pt x="2528994" y="134399"/>
                </a:lnTo>
                <a:lnTo>
                  <a:pt x="2528994" y="671998"/>
                </a:lnTo>
                <a:lnTo>
                  <a:pt x="2522142" y="714478"/>
                </a:lnTo>
                <a:lnTo>
                  <a:pt x="2503062" y="751372"/>
                </a:lnTo>
                <a:lnTo>
                  <a:pt x="2473969" y="780466"/>
                </a:lnTo>
                <a:lnTo>
                  <a:pt x="2437075" y="799546"/>
                </a:lnTo>
                <a:lnTo>
                  <a:pt x="2394595" y="806398"/>
                </a:lnTo>
                <a:close/>
              </a:path>
            </a:pathLst>
          </a:custGeom>
          <a:solidFill>
            <a:srgbClr val="62D197"/>
          </a:solidFill>
        </p:spPr>
        <p:txBody>
          <a:bodyPr wrap="square" lIns="0" tIns="0" rIns="0" bIns="0" rtlCol="0"/>
          <a:lstStyle/>
          <a:p>
            <a:endParaRPr dirty="0">
              <a:latin typeface="Corbel" panose="020B0503020204020204" pitchFamily="34" charset="0"/>
            </a:endParaRPr>
          </a:p>
        </p:txBody>
      </p:sp>
      <p:sp>
        <p:nvSpPr>
          <p:cNvPr id="5" name="object 5"/>
          <p:cNvSpPr txBox="1"/>
          <p:nvPr/>
        </p:nvSpPr>
        <p:spPr>
          <a:xfrm>
            <a:off x="4107362" y="2850787"/>
            <a:ext cx="202565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FFFFFF"/>
                </a:solidFill>
                <a:latin typeface="Corbel" panose="020B0503020204020204" pitchFamily="34" charset="0"/>
              </a:rPr>
              <a:t>Language</a:t>
            </a:r>
            <a:r>
              <a:rPr sz="2000" spc="-85" dirty="0">
                <a:solidFill>
                  <a:srgbClr val="FFFFFF"/>
                </a:solidFill>
                <a:latin typeface="Corbel" panose="020B0503020204020204" pitchFamily="34" charset="0"/>
              </a:rPr>
              <a:t> </a:t>
            </a:r>
            <a:r>
              <a:rPr sz="2000" dirty="0">
                <a:solidFill>
                  <a:srgbClr val="FFFFFF"/>
                </a:solidFill>
                <a:latin typeface="Corbel" panose="020B0503020204020204" pitchFamily="34" charset="0"/>
              </a:rPr>
              <a:t>Model</a:t>
            </a:r>
            <a:endParaRPr sz="2000" dirty="0">
              <a:latin typeface="Corbel" panose="020B0503020204020204" pitchFamily="34" charset="0"/>
            </a:endParaRPr>
          </a:p>
        </p:txBody>
      </p:sp>
      <p:sp>
        <p:nvSpPr>
          <p:cNvPr id="6" name="object 6"/>
          <p:cNvSpPr/>
          <p:nvPr/>
        </p:nvSpPr>
        <p:spPr>
          <a:xfrm>
            <a:off x="3108868" y="2625744"/>
            <a:ext cx="511175" cy="806450"/>
          </a:xfrm>
          <a:custGeom>
            <a:avLst/>
            <a:gdLst/>
            <a:ahLst/>
            <a:cxnLst/>
            <a:rect l="l" t="t" r="r" b="b"/>
            <a:pathLst>
              <a:path w="511175" h="806450">
                <a:moveTo>
                  <a:pt x="0" y="201599"/>
                </a:moveTo>
                <a:lnTo>
                  <a:pt x="255449" y="201599"/>
                </a:lnTo>
                <a:lnTo>
                  <a:pt x="255449" y="0"/>
                </a:lnTo>
                <a:lnTo>
                  <a:pt x="510898" y="403199"/>
                </a:lnTo>
                <a:lnTo>
                  <a:pt x="255449" y="806398"/>
                </a:lnTo>
                <a:lnTo>
                  <a:pt x="255449" y="604798"/>
                </a:lnTo>
                <a:lnTo>
                  <a:pt x="0" y="604798"/>
                </a:lnTo>
                <a:lnTo>
                  <a:pt x="0" y="201599"/>
                </a:lnTo>
                <a:close/>
              </a:path>
            </a:pathLst>
          </a:custGeom>
          <a:ln w="9524">
            <a:solidFill>
              <a:srgbClr val="4BA172"/>
            </a:solidFill>
          </a:ln>
        </p:spPr>
        <p:txBody>
          <a:bodyPr wrap="square" lIns="0" tIns="0" rIns="0" bIns="0" rtlCol="0"/>
          <a:lstStyle/>
          <a:p>
            <a:endParaRPr dirty="0">
              <a:latin typeface="Corbel" panose="020B0503020204020204" pitchFamily="34" charset="0"/>
            </a:endParaRPr>
          </a:p>
        </p:txBody>
      </p:sp>
      <p:sp>
        <p:nvSpPr>
          <p:cNvPr id="7" name="object 7"/>
          <p:cNvSpPr txBox="1"/>
          <p:nvPr/>
        </p:nvSpPr>
        <p:spPr>
          <a:xfrm>
            <a:off x="797448" y="2833275"/>
            <a:ext cx="1996439" cy="314960"/>
          </a:xfrm>
          <a:prstGeom prst="rect">
            <a:avLst/>
          </a:prstGeom>
        </p:spPr>
        <p:txBody>
          <a:bodyPr vert="horz" wrap="square" lIns="0" tIns="12700" rIns="0" bIns="0" rtlCol="0">
            <a:spAutoFit/>
          </a:bodyPr>
          <a:lstStyle/>
          <a:p>
            <a:pPr marL="12700">
              <a:lnSpc>
                <a:spcPct val="100000"/>
              </a:lnSpc>
              <a:spcBef>
                <a:spcPts val="100"/>
              </a:spcBef>
            </a:pPr>
            <a:r>
              <a:rPr sz="1900" spc="-75" dirty="0">
                <a:solidFill>
                  <a:srgbClr val="666666"/>
                </a:solidFill>
                <a:latin typeface="Corbel" panose="020B0503020204020204" pitchFamily="34" charset="0"/>
              </a:rPr>
              <a:t>Any </a:t>
            </a:r>
            <a:r>
              <a:rPr sz="1900" spc="-25" dirty="0">
                <a:solidFill>
                  <a:srgbClr val="666666"/>
                </a:solidFill>
                <a:latin typeface="Corbel" panose="020B0503020204020204" pitchFamily="34" charset="0"/>
              </a:rPr>
              <a:t>arbitrary</a:t>
            </a:r>
            <a:r>
              <a:rPr sz="1900" spc="-80" dirty="0">
                <a:solidFill>
                  <a:srgbClr val="666666"/>
                </a:solidFill>
                <a:latin typeface="Corbel" panose="020B0503020204020204" pitchFamily="34" charset="0"/>
              </a:rPr>
              <a:t> </a:t>
            </a:r>
            <a:r>
              <a:rPr sz="1900" spc="-35" dirty="0">
                <a:solidFill>
                  <a:srgbClr val="666666"/>
                </a:solidFill>
                <a:latin typeface="Corbel" panose="020B0503020204020204" pitchFamily="34" charset="0"/>
              </a:rPr>
              <a:t>task</a:t>
            </a:r>
            <a:endParaRPr sz="1900" dirty="0">
              <a:latin typeface="Corbel" panose="020B0503020204020204" pitchFamily="34" charset="0"/>
            </a:endParaRPr>
          </a:p>
        </p:txBody>
      </p:sp>
      <p:sp>
        <p:nvSpPr>
          <p:cNvPr id="8" name="object 8"/>
          <p:cNvSpPr/>
          <p:nvPr/>
        </p:nvSpPr>
        <p:spPr>
          <a:xfrm>
            <a:off x="4725598" y="1579092"/>
            <a:ext cx="848076" cy="970159"/>
          </a:xfrm>
          <a:prstGeom prst="rect">
            <a:avLst/>
          </a:prstGeom>
          <a:blipFill>
            <a:blip r:embed="rId3" cstate="print"/>
            <a:stretch>
              <a:fillRect/>
            </a:stretch>
          </a:blipFill>
        </p:spPr>
        <p:txBody>
          <a:bodyPr wrap="square" lIns="0" tIns="0" rIns="0" bIns="0" rtlCol="0"/>
          <a:lstStyle/>
          <a:p>
            <a:endParaRPr dirty="0">
              <a:latin typeface="Corbel" panose="020B0503020204020204" pitchFamily="34" charset="0"/>
            </a:endParaRPr>
          </a:p>
        </p:txBody>
      </p:sp>
      <p:sp>
        <p:nvSpPr>
          <p:cNvPr id="9" name="object 9"/>
          <p:cNvSpPr txBox="1"/>
          <p:nvPr/>
        </p:nvSpPr>
        <p:spPr>
          <a:xfrm>
            <a:off x="4071716" y="3443331"/>
            <a:ext cx="2042795" cy="314960"/>
          </a:xfrm>
          <a:prstGeom prst="rect">
            <a:avLst/>
          </a:prstGeom>
        </p:spPr>
        <p:txBody>
          <a:bodyPr vert="horz" wrap="square" lIns="0" tIns="12700" rIns="0" bIns="0" rtlCol="0">
            <a:spAutoFit/>
          </a:bodyPr>
          <a:lstStyle/>
          <a:p>
            <a:pPr marL="12700">
              <a:lnSpc>
                <a:spcPct val="100000"/>
              </a:lnSpc>
              <a:spcBef>
                <a:spcPts val="100"/>
              </a:spcBef>
            </a:pPr>
            <a:r>
              <a:rPr sz="1900" spc="-75" dirty="0">
                <a:solidFill>
                  <a:srgbClr val="4BA172"/>
                </a:solidFill>
                <a:latin typeface="Corbel" panose="020B0503020204020204" pitchFamily="34" charset="0"/>
              </a:rPr>
              <a:t>A </a:t>
            </a:r>
            <a:r>
              <a:rPr sz="1900" spc="-50" dirty="0">
                <a:solidFill>
                  <a:srgbClr val="4BA172"/>
                </a:solidFill>
                <a:latin typeface="Corbel" panose="020B0503020204020204" pitchFamily="34" charset="0"/>
              </a:rPr>
              <a:t>few-shot</a:t>
            </a:r>
            <a:r>
              <a:rPr sz="1900" spc="-75" dirty="0">
                <a:solidFill>
                  <a:srgbClr val="4BA172"/>
                </a:solidFill>
                <a:latin typeface="Corbel" panose="020B0503020204020204" pitchFamily="34" charset="0"/>
              </a:rPr>
              <a:t> </a:t>
            </a:r>
            <a:r>
              <a:rPr sz="1900" spc="-25" dirty="0">
                <a:solidFill>
                  <a:srgbClr val="4BA172"/>
                </a:solidFill>
                <a:latin typeface="Corbel" panose="020B0503020204020204" pitchFamily="34" charset="0"/>
              </a:rPr>
              <a:t>learner</a:t>
            </a:r>
            <a:endParaRPr sz="1900" dirty="0">
              <a:latin typeface="Corbel" panose="020B0503020204020204" pitchFamily="34" charset="0"/>
            </a:endParaRPr>
          </a:p>
        </p:txBody>
      </p:sp>
      <p:sp>
        <p:nvSpPr>
          <p:cNvPr id="10" name="object 10"/>
          <p:cNvSpPr txBox="1"/>
          <p:nvPr/>
        </p:nvSpPr>
        <p:spPr>
          <a:xfrm>
            <a:off x="8747431" y="102819"/>
            <a:ext cx="171450" cy="166712"/>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999999"/>
                </a:solidFill>
                <a:latin typeface="Corbel" panose="020B0503020204020204" pitchFamily="34" charset="0"/>
                <a:cs typeface="FreeSans"/>
              </a:rPr>
              <a:t>63</a:t>
            </a:r>
            <a:endParaRPr sz="1000" dirty="0">
              <a:latin typeface="Corbel" panose="020B0503020204020204" pitchFamily="34" charset="0"/>
              <a:cs typeface="FreeSans"/>
            </a:endParaRPr>
          </a:p>
        </p:txBody>
      </p:sp>
      <p:sp>
        <p:nvSpPr>
          <p:cNvPr id="11" name="Google Shape;138;g1501cc781cf_0_0">
            <a:extLst>
              <a:ext uri="{FF2B5EF4-FFF2-40B4-BE49-F238E27FC236}">
                <a16:creationId xmlns:a16="http://schemas.microsoft.com/office/drawing/2014/main" id="{69354F22-FAD4-5A53-A31A-C2A3A03BA5DF}"/>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4"/>
              </a:rPr>
              <a:t>ACL 2022 Tutorial </a:t>
            </a:r>
            <a:r>
              <a:rPr lang="en-US" sz="900" dirty="0" err="1">
                <a:latin typeface="Corbel"/>
                <a:ea typeface="Corbel"/>
                <a:cs typeface="Corbel"/>
                <a:sym typeface="Corbel"/>
                <a:hlinkClick r:id="rId4"/>
              </a:rPr>
              <a:t>Beltagy</a:t>
            </a:r>
            <a:r>
              <a:rPr lang="en-US" sz="900" dirty="0">
                <a:latin typeface="Corbel"/>
                <a:ea typeface="Corbel"/>
                <a:cs typeface="Corbel"/>
                <a:sym typeface="Corbel"/>
                <a:hlinkClick r:id="rId4"/>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15006954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424" y="392975"/>
            <a:ext cx="7364730" cy="452120"/>
          </a:xfrm>
          <a:prstGeom prst="rect">
            <a:avLst/>
          </a:prstGeom>
        </p:spPr>
        <p:txBody>
          <a:bodyPr vert="horz" wrap="square" lIns="0" tIns="12700" rIns="0" bIns="0" rtlCol="0">
            <a:spAutoFit/>
          </a:bodyPr>
          <a:lstStyle/>
          <a:p>
            <a:pPr marL="12700">
              <a:lnSpc>
                <a:spcPct val="100000"/>
              </a:lnSpc>
              <a:spcBef>
                <a:spcPts val="100"/>
              </a:spcBef>
            </a:pPr>
            <a:r>
              <a:rPr lang="en-US" spc="10" dirty="0"/>
              <a:t>How/Why does </a:t>
            </a:r>
            <a:r>
              <a:rPr lang="en-US" spc="25" dirty="0"/>
              <a:t>In-context Learning</a:t>
            </a:r>
            <a:r>
              <a:rPr lang="en-US" spc="5" dirty="0"/>
              <a:t> </a:t>
            </a:r>
            <a:r>
              <a:rPr lang="en-US" spc="-60" dirty="0"/>
              <a:t>Work?</a:t>
            </a:r>
            <a:endParaRPr spc="-55" dirty="0"/>
          </a:p>
        </p:txBody>
      </p:sp>
      <p:sp>
        <p:nvSpPr>
          <p:cNvPr id="3" name="object 3"/>
          <p:cNvSpPr/>
          <p:nvPr/>
        </p:nvSpPr>
        <p:spPr>
          <a:xfrm>
            <a:off x="6622926" y="2097071"/>
            <a:ext cx="1498157" cy="1498157"/>
          </a:xfrm>
          <a:prstGeom prst="rect">
            <a:avLst/>
          </a:prstGeom>
          <a:blipFill>
            <a:blip r:embed="rId2" cstate="print"/>
            <a:stretch>
              <a:fillRect/>
            </a:stretch>
          </a:blipFill>
        </p:spPr>
        <p:txBody>
          <a:bodyPr wrap="square" lIns="0" tIns="0" rIns="0" bIns="0" rtlCol="0"/>
          <a:lstStyle/>
          <a:p>
            <a:endParaRPr dirty="0">
              <a:latin typeface="Corbel" panose="020B0503020204020204" pitchFamily="34" charset="0"/>
            </a:endParaRPr>
          </a:p>
        </p:txBody>
      </p:sp>
      <p:sp>
        <p:nvSpPr>
          <p:cNvPr id="4" name="object 4"/>
          <p:cNvSpPr/>
          <p:nvPr/>
        </p:nvSpPr>
        <p:spPr>
          <a:xfrm>
            <a:off x="3857092" y="2622844"/>
            <a:ext cx="2529205" cy="806450"/>
          </a:xfrm>
          <a:custGeom>
            <a:avLst/>
            <a:gdLst/>
            <a:ahLst/>
            <a:cxnLst/>
            <a:rect l="l" t="t" r="r" b="b"/>
            <a:pathLst>
              <a:path w="2529204" h="806450">
                <a:moveTo>
                  <a:pt x="2394595" y="806398"/>
                </a:moveTo>
                <a:lnTo>
                  <a:pt x="134399" y="806398"/>
                </a:lnTo>
                <a:lnTo>
                  <a:pt x="91919" y="799546"/>
                </a:lnTo>
                <a:lnTo>
                  <a:pt x="55025" y="780466"/>
                </a:lnTo>
                <a:lnTo>
                  <a:pt x="25931" y="751372"/>
                </a:lnTo>
                <a:lnTo>
                  <a:pt x="6851" y="714478"/>
                </a:lnTo>
                <a:lnTo>
                  <a:pt x="0" y="671998"/>
                </a:lnTo>
                <a:lnTo>
                  <a:pt x="0" y="134399"/>
                </a:lnTo>
                <a:lnTo>
                  <a:pt x="6851" y="91919"/>
                </a:lnTo>
                <a:lnTo>
                  <a:pt x="25931" y="55025"/>
                </a:lnTo>
                <a:lnTo>
                  <a:pt x="55025" y="25931"/>
                </a:lnTo>
                <a:lnTo>
                  <a:pt x="91919" y="6851"/>
                </a:lnTo>
                <a:lnTo>
                  <a:pt x="134399" y="0"/>
                </a:lnTo>
                <a:lnTo>
                  <a:pt x="2394595" y="0"/>
                </a:lnTo>
                <a:lnTo>
                  <a:pt x="2446026" y="10228"/>
                </a:lnTo>
                <a:lnTo>
                  <a:pt x="2489619" y="39374"/>
                </a:lnTo>
                <a:lnTo>
                  <a:pt x="2518766" y="82968"/>
                </a:lnTo>
                <a:lnTo>
                  <a:pt x="2528994" y="134399"/>
                </a:lnTo>
                <a:lnTo>
                  <a:pt x="2528994" y="671998"/>
                </a:lnTo>
                <a:lnTo>
                  <a:pt x="2522142" y="714478"/>
                </a:lnTo>
                <a:lnTo>
                  <a:pt x="2503062" y="751372"/>
                </a:lnTo>
                <a:lnTo>
                  <a:pt x="2473969" y="780466"/>
                </a:lnTo>
                <a:lnTo>
                  <a:pt x="2437075" y="799546"/>
                </a:lnTo>
                <a:lnTo>
                  <a:pt x="2394595" y="806398"/>
                </a:lnTo>
                <a:close/>
              </a:path>
            </a:pathLst>
          </a:custGeom>
          <a:solidFill>
            <a:srgbClr val="62D197"/>
          </a:solidFill>
        </p:spPr>
        <p:txBody>
          <a:bodyPr wrap="square" lIns="0" tIns="0" rIns="0" bIns="0" rtlCol="0"/>
          <a:lstStyle/>
          <a:p>
            <a:endParaRPr dirty="0">
              <a:latin typeface="Corbel" panose="020B0503020204020204" pitchFamily="34" charset="0"/>
            </a:endParaRPr>
          </a:p>
        </p:txBody>
      </p:sp>
      <p:sp>
        <p:nvSpPr>
          <p:cNvPr id="5" name="object 5"/>
          <p:cNvSpPr txBox="1"/>
          <p:nvPr/>
        </p:nvSpPr>
        <p:spPr>
          <a:xfrm>
            <a:off x="4107362" y="2850787"/>
            <a:ext cx="202565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FFFFFF"/>
                </a:solidFill>
                <a:latin typeface="Corbel" panose="020B0503020204020204" pitchFamily="34" charset="0"/>
              </a:rPr>
              <a:t>Language</a:t>
            </a:r>
            <a:r>
              <a:rPr sz="2000" spc="-85" dirty="0">
                <a:solidFill>
                  <a:srgbClr val="FFFFFF"/>
                </a:solidFill>
                <a:latin typeface="Corbel" panose="020B0503020204020204" pitchFamily="34" charset="0"/>
              </a:rPr>
              <a:t> </a:t>
            </a:r>
            <a:r>
              <a:rPr sz="2000" dirty="0">
                <a:solidFill>
                  <a:srgbClr val="FFFFFF"/>
                </a:solidFill>
                <a:latin typeface="Corbel" panose="020B0503020204020204" pitchFamily="34" charset="0"/>
              </a:rPr>
              <a:t>Model</a:t>
            </a:r>
            <a:endParaRPr sz="2000" dirty="0">
              <a:latin typeface="Corbel" panose="020B0503020204020204" pitchFamily="34" charset="0"/>
            </a:endParaRPr>
          </a:p>
        </p:txBody>
      </p:sp>
      <p:sp>
        <p:nvSpPr>
          <p:cNvPr id="6" name="object 6"/>
          <p:cNvSpPr/>
          <p:nvPr/>
        </p:nvSpPr>
        <p:spPr>
          <a:xfrm>
            <a:off x="3108868" y="2625744"/>
            <a:ext cx="511175" cy="806450"/>
          </a:xfrm>
          <a:custGeom>
            <a:avLst/>
            <a:gdLst/>
            <a:ahLst/>
            <a:cxnLst/>
            <a:rect l="l" t="t" r="r" b="b"/>
            <a:pathLst>
              <a:path w="511175" h="806450">
                <a:moveTo>
                  <a:pt x="0" y="201599"/>
                </a:moveTo>
                <a:lnTo>
                  <a:pt x="255449" y="201599"/>
                </a:lnTo>
                <a:lnTo>
                  <a:pt x="255449" y="0"/>
                </a:lnTo>
                <a:lnTo>
                  <a:pt x="510898" y="403199"/>
                </a:lnTo>
                <a:lnTo>
                  <a:pt x="255449" y="806398"/>
                </a:lnTo>
                <a:lnTo>
                  <a:pt x="255449" y="604798"/>
                </a:lnTo>
                <a:lnTo>
                  <a:pt x="0" y="604798"/>
                </a:lnTo>
                <a:lnTo>
                  <a:pt x="0" y="201599"/>
                </a:lnTo>
                <a:close/>
              </a:path>
            </a:pathLst>
          </a:custGeom>
          <a:ln w="9524">
            <a:solidFill>
              <a:srgbClr val="4BA172"/>
            </a:solidFill>
          </a:ln>
        </p:spPr>
        <p:txBody>
          <a:bodyPr wrap="square" lIns="0" tIns="0" rIns="0" bIns="0" rtlCol="0"/>
          <a:lstStyle/>
          <a:p>
            <a:endParaRPr dirty="0">
              <a:latin typeface="Corbel" panose="020B0503020204020204" pitchFamily="34" charset="0"/>
            </a:endParaRPr>
          </a:p>
        </p:txBody>
      </p:sp>
      <p:sp>
        <p:nvSpPr>
          <p:cNvPr id="7" name="object 7"/>
          <p:cNvSpPr txBox="1"/>
          <p:nvPr/>
        </p:nvSpPr>
        <p:spPr>
          <a:xfrm>
            <a:off x="797448" y="2833275"/>
            <a:ext cx="1996439" cy="314960"/>
          </a:xfrm>
          <a:prstGeom prst="rect">
            <a:avLst/>
          </a:prstGeom>
        </p:spPr>
        <p:txBody>
          <a:bodyPr vert="horz" wrap="square" lIns="0" tIns="12700" rIns="0" bIns="0" rtlCol="0">
            <a:spAutoFit/>
          </a:bodyPr>
          <a:lstStyle/>
          <a:p>
            <a:pPr marL="12700">
              <a:lnSpc>
                <a:spcPct val="100000"/>
              </a:lnSpc>
              <a:spcBef>
                <a:spcPts val="100"/>
              </a:spcBef>
            </a:pPr>
            <a:r>
              <a:rPr sz="1900" spc="-75" dirty="0">
                <a:solidFill>
                  <a:srgbClr val="666666"/>
                </a:solidFill>
                <a:latin typeface="Corbel" panose="020B0503020204020204" pitchFamily="34" charset="0"/>
              </a:rPr>
              <a:t>Any </a:t>
            </a:r>
            <a:r>
              <a:rPr sz="1900" spc="-25" dirty="0">
                <a:solidFill>
                  <a:srgbClr val="666666"/>
                </a:solidFill>
                <a:latin typeface="Corbel" panose="020B0503020204020204" pitchFamily="34" charset="0"/>
              </a:rPr>
              <a:t>arbitrary</a:t>
            </a:r>
            <a:r>
              <a:rPr sz="1900" spc="-80" dirty="0">
                <a:solidFill>
                  <a:srgbClr val="666666"/>
                </a:solidFill>
                <a:latin typeface="Corbel" panose="020B0503020204020204" pitchFamily="34" charset="0"/>
              </a:rPr>
              <a:t> </a:t>
            </a:r>
            <a:r>
              <a:rPr sz="1900" spc="-35" dirty="0">
                <a:solidFill>
                  <a:srgbClr val="666666"/>
                </a:solidFill>
                <a:latin typeface="Corbel" panose="020B0503020204020204" pitchFamily="34" charset="0"/>
              </a:rPr>
              <a:t>task</a:t>
            </a:r>
            <a:endParaRPr sz="1900" dirty="0">
              <a:latin typeface="Corbel" panose="020B0503020204020204" pitchFamily="34" charset="0"/>
            </a:endParaRPr>
          </a:p>
        </p:txBody>
      </p:sp>
      <p:sp>
        <p:nvSpPr>
          <p:cNvPr id="8" name="object 8"/>
          <p:cNvSpPr/>
          <p:nvPr/>
        </p:nvSpPr>
        <p:spPr>
          <a:xfrm>
            <a:off x="4725598" y="1579092"/>
            <a:ext cx="848076" cy="970159"/>
          </a:xfrm>
          <a:prstGeom prst="rect">
            <a:avLst/>
          </a:prstGeom>
          <a:blipFill>
            <a:blip r:embed="rId3" cstate="print"/>
            <a:stretch>
              <a:fillRect/>
            </a:stretch>
          </a:blipFill>
        </p:spPr>
        <p:txBody>
          <a:bodyPr wrap="square" lIns="0" tIns="0" rIns="0" bIns="0" rtlCol="0"/>
          <a:lstStyle/>
          <a:p>
            <a:endParaRPr dirty="0">
              <a:latin typeface="Corbel" panose="020B0503020204020204" pitchFamily="34" charset="0"/>
            </a:endParaRPr>
          </a:p>
        </p:txBody>
      </p:sp>
      <p:sp>
        <p:nvSpPr>
          <p:cNvPr id="9" name="object 9"/>
          <p:cNvSpPr txBox="1"/>
          <p:nvPr/>
        </p:nvSpPr>
        <p:spPr>
          <a:xfrm>
            <a:off x="4071716" y="3443331"/>
            <a:ext cx="2042160" cy="314960"/>
          </a:xfrm>
          <a:prstGeom prst="rect">
            <a:avLst/>
          </a:prstGeom>
        </p:spPr>
        <p:txBody>
          <a:bodyPr vert="horz" wrap="square" lIns="0" tIns="12700" rIns="0" bIns="0" rtlCol="0">
            <a:spAutoFit/>
          </a:bodyPr>
          <a:lstStyle/>
          <a:p>
            <a:pPr marL="12700">
              <a:lnSpc>
                <a:spcPct val="100000"/>
              </a:lnSpc>
              <a:spcBef>
                <a:spcPts val="100"/>
              </a:spcBef>
            </a:pPr>
            <a:r>
              <a:rPr sz="1900" spc="-75" dirty="0">
                <a:solidFill>
                  <a:srgbClr val="4BA172"/>
                </a:solidFill>
                <a:latin typeface="Corbel" panose="020B0503020204020204" pitchFamily="34" charset="0"/>
              </a:rPr>
              <a:t>A </a:t>
            </a:r>
            <a:r>
              <a:rPr sz="1900" spc="-50" dirty="0">
                <a:solidFill>
                  <a:srgbClr val="4BA172"/>
                </a:solidFill>
                <a:latin typeface="Corbel" panose="020B0503020204020204" pitchFamily="34" charset="0"/>
              </a:rPr>
              <a:t>few-shot</a:t>
            </a:r>
            <a:r>
              <a:rPr sz="1900" spc="-75" dirty="0">
                <a:solidFill>
                  <a:srgbClr val="4BA172"/>
                </a:solidFill>
                <a:latin typeface="Corbel" panose="020B0503020204020204" pitchFamily="34" charset="0"/>
              </a:rPr>
              <a:t> </a:t>
            </a:r>
            <a:r>
              <a:rPr sz="1900" spc="-25" dirty="0">
                <a:solidFill>
                  <a:srgbClr val="CC0000"/>
                </a:solidFill>
                <a:latin typeface="Corbel" panose="020B0503020204020204" pitchFamily="34" charset="0"/>
              </a:rPr>
              <a:t>learner</a:t>
            </a:r>
            <a:endParaRPr sz="1900" dirty="0">
              <a:latin typeface="Corbel" panose="020B0503020204020204" pitchFamily="34" charset="0"/>
            </a:endParaRPr>
          </a:p>
        </p:txBody>
      </p:sp>
      <p:sp>
        <p:nvSpPr>
          <p:cNvPr id="10" name="object 10"/>
          <p:cNvSpPr txBox="1"/>
          <p:nvPr/>
        </p:nvSpPr>
        <p:spPr>
          <a:xfrm>
            <a:off x="8747304" y="102819"/>
            <a:ext cx="171450" cy="166712"/>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999999"/>
                </a:solidFill>
                <a:latin typeface="Corbel" panose="020B0503020204020204" pitchFamily="34" charset="0"/>
                <a:cs typeface="FreeSans"/>
              </a:rPr>
              <a:t>64</a:t>
            </a:r>
            <a:endParaRPr sz="1000" dirty="0">
              <a:latin typeface="Corbel" panose="020B0503020204020204" pitchFamily="34" charset="0"/>
              <a:cs typeface="FreeSans"/>
            </a:endParaRPr>
          </a:p>
        </p:txBody>
      </p:sp>
      <p:sp>
        <p:nvSpPr>
          <p:cNvPr id="11" name="Google Shape;138;g1501cc781cf_0_0">
            <a:extLst>
              <a:ext uri="{FF2B5EF4-FFF2-40B4-BE49-F238E27FC236}">
                <a16:creationId xmlns:a16="http://schemas.microsoft.com/office/drawing/2014/main" id="{09E92D85-9716-07D9-CD0B-06C67BEC69E5}"/>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4"/>
              </a:rPr>
              <a:t>ACL 2022 Tutorial </a:t>
            </a:r>
            <a:r>
              <a:rPr lang="en-US" sz="900" dirty="0" err="1">
                <a:latin typeface="Corbel"/>
                <a:ea typeface="Corbel"/>
                <a:cs typeface="Corbel"/>
                <a:sym typeface="Corbel"/>
                <a:hlinkClick r:id="rId4"/>
              </a:rPr>
              <a:t>Beltagy</a:t>
            </a:r>
            <a:r>
              <a:rPr lang="en-US" sz="900" dirty="0">
                <a:latin typeface="Corbel"/>
                <a:ea typeface="Corbel"/>
                <a:cs typeface="Corbel"/>
                <a:sym typeface="Corbel"/>
                <a:hlinkClick r:id="rId4"/>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1917036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solidFill>
                  <a:srgbClr val="63D197"/>
                </a:solidFill>
              </a:rPr>
              <a:t>Practically</a:t>
            </a:r>
            <a:r>
              <a:rPr spc="-105" dirty="0">
                <a:solidFill>
                  <a:srgbClr val="63D197"/>
                </a:solidFill>
              </a:rPr>
              <a:t> </a:t>
            </a:r>
            <a:r>
              <a:rPr spc="-25" dirty="0">
                <a:solidFill>
                  <a:srgbClr val="63D197"/>
                </a:solidFill>
              </a:rPr>
              <a:t>Useful</a:t>
            </a:r>
          </a:p>
        </p:txBody>
      </p:sp>
      <p:sp>
        <p:nvSpPr>
          <p:cNvPr id="3" name="object 3"/>
          <p:cNvSpPr txBox="1"/>
          <p:nvPr/>
        </p:nvSpPr>
        <p:spPr>
          <a:xfrm>
            <a:off x="384725" y="1216355"/>
            <a:ext cx="2319020"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616161"/>
                </a:solidFill>
                <a:latin typeface="Corbel" panose="020B0503020204020204" pitchFamily="34" charset="0"/>
                <a:cs typeface="Trebuchet MS"/>
              </a:rPr>
              <a:t>Labeling</a:t>
            </a:r>
            <a:r>
              <a:rPr sz="1800" spc="-110" dirty="0">
                <a:solidFill>
                  <a:srgbClr val="616161"/>
                </a:solidFill>
                <a:latin typeface="Corbel" panose="020B0503020204020204" pitchFamily="34" charset="0"/>
                <a:cs typeface="Trebuchet MS"/>
              </a:rPr>
              <a:t> </a:t>
            </a:r>
            <a:r>
              <a:rPr sz="1800" spc="-15" dirty="0">
                <a:solidFill>
                  <a:srgbClr val="616161"/>
                </a:solidFill>
                <a:latin typeface="Corbel" panose="020B0503020204020204" pitchFamily="34" charset="0"/>
                <a:cs typeface="Trebuchet MS"/>
              </a:rPr>
              <a:t>data</a:t>
            </a:r>
            <a:r>
              <a:rPr sz="1800" spc="-110" dirty="0">
                <a:solidFill>
                  <a:srgbClr val="616161"/>
                </a:solidFill>
                <a:latin typeface="Corbel" panose="020B0503020204020204" pitchFamily="34" charset="0"/>
                <a:cs typeface="Trebuchet MS"/>
              </a:rPr>
              <a:t> </a:t>
            </a:r>
            <a:r>
              <a:rPr sz="1800" dirty="0">
                <a:solidFill>
                  <a:srgbClr val="616161"/>
                </a:solidFill>
                <a:latin typeface="Corbel" panose="020B0503020204020204" pitchFamily="34" charset="0"/>
                <a:cs typeface="Trebuchet MS"/>
              </a:rPr>
              <a:t>is</a:t>
            </a:r>
            <a:r>
              <a:rPr sz="1800" spc="-110" dirty="0">
                <a:solidFill>
                  <a:srgbClr val="616161"/>
                </a:solidFill>
                <a:latin typeface="Corbel" panose="020B0503020204020204" pitchFamily="34" charset="0"/>
                <a:cs typeface="Trebuchet MS"/>
              </a:rPr>
              <a:t> </a:t>
            </a:r>
            <a:r>
              <a:rPr sz="1800" spc="-25" dirty="0">
                <a:solidFill>
                  <a:srgbClr val="616161"/>
                </a:solidFill>
                <a:latin typeface="Corbel" panose="020B0503020204020204" pitchFamily="34" charset="0"/>
                <a:cs typeface="Trebuchet MS"/>
              </a:rPr>
              <a:t>costly</a:t>
            </a:r>
            <a:endParaRPr sz="1800" dirty="0">
              <a:latin typeface="Corbel" panose="020B0503020204020204" pitchFamily="34" charset="0"/>
              <a:cs typeface="Trebuchet MS"/>
            </a:endParaRPr>
          </a:p>
        </p:txBody>
      </p:sp>
      <p:sp>
        <p:nvSpPr>
          <p:cNvPr id="5" name="object 5"/>
          <p:cNvSpPr txBox="1"/>
          <p:nvPr/>
        </p:nvSpPr>
        <p:spPr>
          <a:xfrm>
            <a:off x="4693749" y="1283956"/>
            <a:ext cx="3541393" cy="1674817"/>
          </a:xfrm>
          <a:prstGeom prst="rect">
            <a:avLst/>
          </a:prstGeom>
        </p:spPr>
        <p:txBody>
          <a:bodyPr vert="horz" wrap="square" lIns="0" tIns="12700" rIns="0" bIns="0" rtlCol="0">
            <a:spAutoFit/>
          </a:bodyPr>
          <a:lstStyle/>
          <a:p>
            <a:pPr marL="379095" indent="-367030">
              <a:lnSpc>
                <a:spcPct val="100000"/>
              </a:lnSpc>
              <a:spcBef>
                <a:spcPts val="100"/>
              </a:spcBef>
              <a:buClr>
                <a:srgbClr val="63D197"/>
              </a:buClr>
              <a:buFont typeface="Arial MT"/>
              <a:buChar char="●"/>
              <a:tabLst>
                <a:tab pos="379095" algn="l"/>
                <a:tab pos="379730" algn="l"/>
              </a:tabLst>
            </a:pPr>
            <a:r>
              <a:rPr lang="en-US" sz="1800" spc="-40" dirty="0">
                <a:latin typeface="Corbel" panose="020B0503020204020204" pitchFamily="34" charset="0"/>
                <a:cs typeface="Microsoft Sans Serif"/>
              </a:rPr>
              <a:t>May r</a:t>
            </a:r>
            <a:r>
              <a:rPr sz="1800" spc="-40" dirty="0">
                <a:latin typeface="Corbel" panose="020B0503020204020204" pitchFamily="34" charset="0"/>
                <a:cs typeface="Microsoft Sans Serif"/>
              </a:rPr>
              <a:t>equire</a:t>
            </a:r>
            <a:r>
              <a:rPr sz="1800" spc="-25" dirty="0">
                <a:latin typeface="Corbel" panose="020B0503020204020204" pitchFamily="34" charset="0"/>
                <a:cs typeface="Microsoft Sans Serif"/>
              </a:rPr>
              <a:t> </a:t>
            </a:r>
            <a:r>
              <a:rPr sz="1800" spc="-10" dirty="0">
                <a:latin typeface="Corbel" panose="020B0503020204020204" pitchFamily="34" charset="0"/>
                <a:cs typeface="Microsoft Sans Serif"/>
              </a:rPr>
              <a:t>domain</a:t>
            </a:r>
            <a:r>
              <a:rPr sz="1800" spc="-20" dirty="0">
                <a:latin typeface="Corbel" panose="020B0503020204020204" pitchFamily="34" charset="0"/>
                <a:cs typeface="Microsoft Sans Serif"/>
              </a:rPr>
              <a:t> </a:t>
            </a:r>
            <a:r>
              <a:rPr sz="1800" spc="-5" dirty="0">
                <a:latin typeface="Corbel" panose="020B0503020204020204" pitchFamily="34" charset="0"/>
                <a:cs typeface="Microsoft Sans Serif"/>
              </a:rPr>
              <a:t>expertise</a:t>
            </a:r>
            <a:endParaRPr sz="1800" dirty="0">
              <a:latin typeface="Corbel" panose="020B0503020204020204" pitchFamily="34" charset="0"/>
              <a:cs typeface="Microsoft Sans Serif"/>
            </a:endParaRPr>
          </a:p>
          <a:p>
            <a:pPr marL="836294" lvl="1" indent="-367030">
              <a:lnSpc>
                <a:spcPct val="100000"/>
              </a:lnSpc>
              <a:buFont typeface="Arial MT"/>
              <a:buChar char="○"/>
              <a:tabLst>
                <a:tab pos="836294" algn="l"/>
                <a:tab pos="836930" algn="l"/>
              </a:tabLst>
            </a:pPr>
            <a:r>
              <a:rPr sz="1800" spc="-20" dirty="0">
                <a:latin typeface="Corbel" panose="020B0503020204020204" pitchFamily="34" charset="0"/>
                <a:cs typeface="Microsoft Sans Serif"/>
              </a:rPr>
              <a:t>Medical,</a:t>
            </a:r>
            <a:r>
              <a:rPr sz="1800" spc="-40" dirty="0">
                <a:latin typeface="Corbel" panose="020B0503020204020204" pitchFamily="34" charset="0"/>
                <a:cs typeface="Microsoft Sans Serif"/>
              </a:rPr>
              <a:t> </a:t>
            </a:r>
            <a:r>
              <a:rPr sz="1800" spc="-20" dirty="0">
                <a:latin typeface="Corbel" panose="020B0503020204020204" pitchFamily="34" charset="0"/>
                <a:cs typeface="Microsoft Sans Serif"/>
              </a:rPr>
              <a:t>legal,</a:t>
            </a:r>
            <a:r>
              <a:rPr sz="1800" spc="-35" dirty="0">
                <a:latin typeface="Corbel" panose="020B0503020204020204" pitchFamily="34" charset="0"/>
                <a:cs typeface="Microsoft Sans Serif"/>
              </a:rPr>
              <a:t> </a:t>
            </a:r>
            <a:r>
              <a:rPr sz="1800" spc="-20" dirty="0">
                <a:latin typeface="Corbel" panose="020B0503020204020204" pitchFamily="34" charset="0"/>
                <a:cs typeface="Microsoft Sans Serif"/>
              </a:rPr>
              <a:t>ﬁnancial</a:t>
            </a:r>
            <a:endParaRPr sz="1800" dirty="0">
              <a:latin typeface="Corbel" panose="020B0503020204020204" pitchFamily="34" charset="0"/>
              <a:cs typeface="Microsoft Sans Serif"/>
            </a:endParaRPr>
          </a:p>
          <a:p>
            <a:pPr marL="379095" indent="-367030">
              <a:lnSpc>
                <a:spcPct val="100000"/>
              </a:lnSpc>
              <a:buClr>
                <a:srgbClr val="63D197"/>
              </a:buClr>
              <a:buFont typeface="Arial MT"/>
              <a:buChar char="●"/>
              <a:tabLst>
                <a:tab pos="379095" algn="l"/>
                <a:tab pos="379730" algn="l"/>
              </a:tabLst>
            </a:pPr>
            <a:r>
              <a:rPr sz="1800" spc="-20" dirty="0">
                <a:latin typeface="Corbel" panose="020B0503020204020204" pitchFamily="34" charset="0"/>
                <a:cs typeface="Microsoft Sans Serif"/>
              </a:rPr>
              <a:t>Inputs</a:t>
            </a:r>
            <a:r>
              <a:rPr sz="1800" spc="-35" dirty="0">
                <a:latin typeface="Corbel" panose="020B0503020204020204" pitchFamily="34" charset="0"/>
                <a:cs typeface="Microsoft Sans Serif"/>
              </a:rPr>
              <a:t> </a:t>
            </a:r>
            <a:r>
              <a:rPr lang="en-US" sz="1800" spc="-20" dirty="0">
                <a:latin typeface="Corbel" panose="020B0503020204020204" pitchFamily="34" charset="0"/>
                <a:cs typeface="Microsoft Sans Serif"/>
              </a:rPr>
              <a:t>may be</a:t>
            </a:r>
            <a:r>
              <a:rPr sz="1800" spc="-30" dirty="0">
                <a:latin typeface="Corbel" panose="020B0503020204020204" pitchFamily="34" charset="0"/>
                <a:cs typeface="Microsoft Sans Serif"/>
              </a:rPr>
              <a:t> </a:t>
            </a:r>
            <a:r>
              <a:rPr sz="1800" spc="5" dirty="0">
                <a:latin typeface="Corbel" panose="020B0503020204020204" pitchFamily="34" charset="0"/>
                <a:cs typeface="Microsoft Sans Serif"/>
              </a:rPr>
              <a:t>long/complex</a:t>
            </a:r>
            <a:endParaRPr sz="1800" dirty="0">
              <a:latin typeface="Corbel" panose="020B0503020204020204" pitchFamily="34" charset="0"/>
              <a:cs typeface="Microsoft Sans Serif"/>
            </a:endParaRPr>
          </a:p>
          <a:p>
            <a:pPr marL="836294" lvl="1" indent="-367030">
              <a:lnSpc>
                <a:spcPct val="100000"/>
              </a:lnSpc>
              <a:buFont typeface="Arial MT"/>
              <a:buChar char="○"/>
              <a:tabLst>
                <a:tab pos="836294" algn="l"/>
                <a:tab pos="836930" algn="l"/>
              </a:tabLst>
            </a:pPr>
            <a:r>
              <a:rPr sz="1800" spc="-30" dirty="0">
                <a:latin typeface="Corbel" panose="020B0503020204020204" pitchFamily="34" charset="0"/>
                <a:cs typeface="Microsoft Sans Serif"/>
              </a:rPr>
              <a:t>Grammaticality</a:t>
            </a:r>
            <a:endParaRPr sz="1800" dirty="0">
              <a:latin typeface="Corbel" panose="020B0503020204020204" pitchFamily="34" charset="0"/>
              <a:cs typeface="Microsoft Sans Serif"/>
            </a:endParaRPr>
          </a:p>
          <a:p>
            <a:pPr marL="379095" indent="-367030">
              <a:lnSpc>
                <a:spcPct val="100000"/>
              </a:lnSpc>
              <a:buClr>
                <a:srgbClr val="63D197"/>
              </a:buClr>
              <a:buFont typeface="Arial MT"/>
              <a:buChar char="●"/>
              <a:tabLst>
                <a:tab pos="379095" algn="l"/>
                <a:tab pos="379730" algn="l"/>
              </a:tabLst>
            </a:pPr>
            <a:r>
              <a:rPr lang="en-US" sz="1800" spc="5" dirty="0">
                <a:latin typeface="Corbel" panose="020B0503020204020204" pitchFamily="34" charset="0"/>
                <a:cs typeface="Microsoft Sans Serif"/>
              </a:rPr>
              <a:t>Outputs may be complex</a:t>
            </a:r>
            <a:endParaRPr lang="en-US" sz="1800" dirty="0">
              <a:latin typeface="Corbel" panose="020B0503020204020204" pitchFamily="34" charset="0"/>
              <a:cs typeface="Microsoft Sans Serif"/>
            </a:endParaRPr>
          </a:p>
          <a:p>
            <a:pPr marL="836294" lvl="1" indent="-367030">
              <a:lnSpc>
                <a:spcPct val="100000"/>
              </a:lnSpc>
              <a:buFont typeface="Arial MT"/>
              <a:buChar char="○"/>
              <a:tabLst>
                <a:tab pos="836294" algn="l"/>
                <a:tab pos="836930" algn="l"/>
              </a:tabLst>
            </a:pPr>
            <a:r>
              <a:rPr lang="en-US" sz="1800" spc="-30" dirty="0">
                <a:latin typeface="Corbel" panose="020B0503020204020204" pitchFamily="34" charset="0"/>
                <a:cs typeface="Microsoft Sans Serif"/>
              </a:rPr>
              <a:t>Semantic</a:t>
            </a:r>
            <a:r>
              <a:rPr lang="en-US" sz="1800" spc="-40" dirty="0">
                <a:latin typeface="Corbel" panose="020B0503020204020204" pitchFamily="34" charset="0"/>
                <a:cs typeface="Microsoft Sans Serif"/>
              </a:rPr>
              <a:t> </a:t>
            </a:r>
            <a:r>
              <a:rPr lang="en-US" sz="1800" spc="-15" dirty="0">
                <a:latin typeface="Corbel" panose="020B0503020204020204" pitchFamily="34" charset="0"/>
                <a:cs typeface="Microsoft Sans Serif"/>
              </a:rPr>
              <a:t>parsing</a:t>
            </a:r>
            <a:endParaRPr lang="en-US" sz="1800" dirty="0">
              <a:latin typeface="Corbel" panose="020B0503020204020204" pitchFamily="34" charset="0"/>
              <a:cs typeface="Microsoft Sans Serif"/>
            </a:endParaRPr>
          </a:p>
        </p:txBody>
      </p:sp>
      <p:sp>
        <p:nvSpPr>
          <p:cNvPr id="7" name="Google Shape;138;g1501cc781cf_0_0">
            <a:extLst>
              <a:ext uri="{FF2B5EF4-FFF2-40B4-BE49-F238E27FC236}">
                <a16:creationId xmlns:a16="http://schemas.microsoft.com/office/drawing/2014/main" id="{902FB25E-6A34-8FEC-EA96-A9A939C83B8E}"/>
              </a:ext>
            </a:extLst>
          </p:cNvPr>
          <p:cNvSpPr txBox="1"/>
          <p:nvPr/>
        </p:nvSpPr>
        <p:spPr>
          <a:xfrm>
            <a:off x="2313623" y="4865004"/>
            <a:ext cx="4516753" cy="3231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Beltagy, Cohan, Logan IV, Min and Singh</a:t>
            </a:r>
            <a:r>
              <a:rPr lang="en-US" sz="900" dirty="0">
                <a:latin typeface="Corbel"/>
                <a:ea typeface="Corbel"/>
                <a:cs typeface="Corbel"/>
                <a:sym typeface="Corbel"/>
              </a:rPr>
              <a:t>; quote credit: Colin </a:t>
            </a:r>
            <a:r>
              <a:rPr lang="en-US" sz="900" dirty="0" err="1">
                <a:latin typeface="Corbel"/>
                <a:ea typeface="Corbel"/>
                <a:cs typeface="Corbel"/>
                <a:sym typeface="Corbel"/>
              </a:rPr>
              <a:t>Raffel</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1364432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79A8E647-5B19-591E-5292-B8CF509DA7F2}"/>
              </a:ext>
            </a:extLst>
          </p:cNvPr>
          <p:cNvSpPr>
            <a:spLocks noGrp="1"/>
          </p:cNvSpPr>
          <p:nvPr>
            <p:ph idx="1"/>
          </p:nvPr>
        </p:nvSpPr>
        <p:spPr/>
        <p:txBody>
          <a:bodyPr/>
          <a:lstStyle/>
          <a:p>
            <a:pPr marL="356235" indent="-344170">
              <a:lnSpc>
                <a:spcPct val="100000"/>
              </a:lnSpc>
              <a:spcBef>
                <a:spcPts val="1710"/>
              </a:spcBef>
              <a:buFont typeface="Arial"/>
              <a:buChar char="●"/>
              <a:tabLst>
                <a:tab pos="356235" algn="l"/>
                <a:tab pos="356870" algn="l"/>
              </a:tabLst>
            </a:pPr>
            <a:r>
              <a:rPr lang="en-US" sz="1800" spc="-10" dirty="0">
                <a:latin typeface="Corbel" panose="020B0503020204020204" pitchFamily="34" charset="0"/>
                <a:cs typeface="FreeSans"/>
              </a:rPr>
              <a:t>For </a:t>
            </a:r>
            <a:r>
              <a:rPr lang="en-US" sz="1800" spc="5" dirty="0">
                <a:latin typeface="Corbel" panose="020B0503020204020204" pitchFamily="34" charset="0"/>
                <a:cs typeface="FreeSans"/>
              </a:rPr>
              <a:t>each </a:t>
            </a:r>
            <a:r>
              <a:rPr lang="en-US" sz="1800" spc="-25" dirty="0">
                <a:latin typeface="Corbel" panose="020B0503020204020204" pitchFamily="34" charset="0"/>
                <a:cs typeface="FreeSans"/>
              </a:rPr>
              <a:t>task, </a:t>
            </a:r>
            <a:r>
              <a:rPr lang="en-US" sz="1800" spc="15" dirty="0">
                <a:latin typeface="Corbel" panose="020B0503020204020204" pitchFamily="34" charset="0"/>
                <a:cs typeface="FreeSans"/>
              </a:rPr>
              <a:t>identify </a:t>
            </a:r>
            <a:r>
              <a:rPr lang="en-US" sz="1800" spc="10" dirty="0">
                <a:latin typeface="Corbel" panose="020B0503020204020204" pitchFamily="34" charset="0"/>
                <a:cs typeface="FreeSans"/>
              </a:rPr>
              <a:t>relevant </a:t>
            </a:r>
            <a:r>
              <a:rPr lang="en-US" sz="1800" dirty="0">
                <a:latin typeface="Corbel" panose="020B0503020204020204" pitchFamily="34" charset="0"/>
                <a:cs typeface="FreeSans"/>
              </a:rPr>
              <a:t>terms </a:t>
            </a:r>
            <a:r>
              <a:rPr lang="en-US" sz="1800" spc="10" dirty="0">
                <a:latin typeface="Corbel" panose="020B0503020204020204" pitchFamily="34" charset="0"/>
                <a:cs typeface="FreeSans"/>
              </a:rPr>
              <a:t>from </a:t>
            </a:r>
            <a:r>
              <a:rPr lang="en-US" sz="1800" spc="5" dirty="0">
                <a:latin typeface="Corbel" panose="020B0503020204020204" pitchFamily="34" charset="0"/>
                <a:cs typeface="FreeSans"/>
              </a:rPr>
              <a:t>each </a:t>
            </a:r>
            <a:r>
              <a:rPr lang="en-US" sz="1800" spc="-10" dirty="0">
                <a:latin typeface="Corbel" panose="020B0503020204020204" pitchFamily="34" charset="0"/>
                <a:cs typeface="FreeSans"/>
              </a:rPr>
              <a:t>instance—numbers </a:t>
            </a:r>
            <a:r>
              <a:rPr lang="en-US" sz="1800" spc="5" dirty="0">
                <a:latin typeface="Corbel" panose="020B0503020204020204" pitchFamily="34" charset="0"/>
                <a:cs typeface="FreeSans"/>
              </a:rPr>
              <a:t>and</a:t>
            </a:r>
            <a:r>
              <a:rPr lang="en-US" sz="1800" spc="105" dirty="0">
                <a:latin typeface="Corbel" panose="020B0503020204020204" pitchFamily="34" charset="0"/>
                <a:cs typeface="FreeSans"/>
              </a:rPr>
              <a:t> </a:t>
            </a:r>
            <a:r>
              <a:rPr lang="en-US" sz="1800" spc="5" dirty="0">
                <a:latin typeface="Corbel" panose="020B0503020204020204" pitchFamily="34" charset="0"/>
                <a:cs typeface="FreeSans"/>
              </a:rPr>
              <a:t>units</a:t>
            </a:r>
            <a:endParaRPr lang="en-US" sz="1800" dirty="0">
              <a:latin typeface="Corbel" panose="020B0503020204020204" pitchFamily="34" charset="0"/>
              <a:cs typeface="FreeSans"/>
            </a:endParaRPr>
          </a:p>
          <a:p>
            <a:pPr marL="356235" marR="5080" indent="-344170">
              <a:lnSpc>
                <a:spcPct val="114999"/>
              </a:lnSpc>
              <a:buFont typeface="Arial"/>
              <a:buChar char="●"/>
              <a:tabLst>
                <a:tab pos="356235" algn="l"/>
                <a:tab pos="356870" algn="l"/>
              </a:tabLst>
            </a:pPr>
            <a:r>
              <a:rPr lang="en-US" sz="1800" spc="10" dirty="0">
                <a:latin typeface="Corbel" panose="020B0503020204020204" pitchFamily="34" charset="0"/>
                <a:cs typeface="FreeSans"/>
              </a:rPr>
              <a:t>Count </a:t>
            </a:r>
            <a:r>
              <a:rPr lang="en-US" sz="1800" spc="5" dirty="0">
                <a:latin typeface="Corbel" panose="020B0503020204020204" pitchFamily="34" charset="0"/>
                <a:cs typeface="FreeSans"/>
              </a:rPr>
              <a:t>co-occurrences </a:t>
            </a:r>
            <a:r>
              <a:rPr lang="en-US" sz="1800" spc="30" dirty="0">
                <a:latin typeface="Corbel" panose="020B0503020204020204" pitchFamily="34" charset="0"/>
                <a:cs typeface="FreeSans"/>
              </a:rPr>
              <a:t>of </a:t>
            </a:r>
            <a:r>
              <a:rPr lang="en-US" sz="1800" spc="15" dirty="0">
                <a:latin typeface="Corbel" panose="020B0503020204020204" pitchFamily="34" charset="0"/>
                <a:cs typeface="FreeSans"/>
              </a:rPr>
              <a:t>these </a:t>
            </a:r>
            <a:r>
              <a:rPr lang="en-US" sz="1800" dirty="0">
                <a:latin typeface="Corbel" panose="020B0503020204020204" pitchFamily="34" charset="0"/>
                <a:cs typeface="FreeSans"/>
              </a:rPr>
              <a:t>terms </a:t>
            </a:r>
            <a:r>
              <a:rPr lang="en-US" sz="1800" spc="10" dirty="0">
                <a:latin typeface="Corbel" panose="020B0503020204020204" pitchFamily="34" charset="0"/>
                <a:cs typeface="FreeSans"/>
              </a:rPr>
              <a:t>in </a:t>
            </a:r>
            <a:r>
              <a:rPr lang="en-US" sz="1800" spc="30" dirty="0">
                <a:latin typeface="Corbel" panose="020B0503020204020204" pitchFamily="34" charset="0"/>
                <a:cs typeface="FreeSans"/>
              </a:rPr>
              <a:t>the </a:t>
            </a:r>
            <a:r>
              <a:rPr lang="en-US" sz="1800" spc="10" dirty="0">
                <a:latin typeface="Corbel" panose="020B0503020204020204" pitchFamily="34" charset="0"/>
                <a:cs typeface="FreeSans"/>
              </a:rPr>
              <a:t>pretraining </a:t>
            </a:r>
            <a:r>
              <a:rPr lang="en-US" sz="1800" spc="-5" dirty="0">
                <a:latin typeface="Corbel" panose="020B0503020204020204" pitchFamily="34" charset="0"/>
                <a:cs typeface="FreeSans"/>
              </a:rPr>
              <a:t>data </a:t>
            </a:r>
            <a:r>
              <a:rPr lang="en-US" sz="1800" spc="-15" dirty="0">
                <a:latin typeface="Corbel" panose="020B0503020204020204" pitchFamily="34" charset="0"/>
                <a:cs typeface="FreeSans"/>
              </a:rPr>
              <a:t>(term </a:t>
            </a:r>
            <a:r>
              <a:rPr lang="en-US" sz="1800" spc="-10" dirty="0">
                <a:latin typeface="Corbel" panose="020B0503020204020204" pitchFamily="34" charset="0"/>
                <a:cs typeface="FreeSans"/>
              </a:rPr>
              <a:t>pairs </a:t>
            </a:r>
            <a:r>
              <a:rPr lang="en-US" sz="1800" spc="25" dirty="0">
                <a:latin typeface="Corbel" panose="020B0503020204020204" pitchFamily="34" charset="0"/>
                <a:cs typeface="FreeSans"/>
              </a:rPr>
              <a:t>or </a:t>
            </a:r>
            <a:r>
              <a:rPr lang="en-US" sz="1800" spc="5" dirty="0">
                <a:latin typeface="Corbel" panose="020B0503020204020204" pitchFamily="34" charset="0"/>
                <a:cs typeface="FreeSans"/>
              </a:rPr>
              <a:t>triples </a:t>
            </a:r>
            <a:r>
              <a:rPr lang="en-US" sz="1800" spc="15" dirty="0">
                <a:latin typeface="Corbel" panose="020B0503020204020204" pitchFamily="34" charset="0"/>
                <a:cs typeface="FreeSans"/>
              </a:rPr>
              <a:t>within </a:t>
            </a:r>
            <a:r>
              <a:rPr lang="en-US" sz="1800" spc="-25" dirty="0">
                <a:latin typeface="Corbel" panose="020B0503020204020204" pitchFamily="34" charset="0"/>
                <a:cs typeface="FreeSans"/>
              </a:rPr>
              <a:t>a  </a:t>
            </a:r>
            <a:r>
              <a:rPr lang="en-US" sz="1800" spc="20" dirty="0">
                <a:latin typeface="Corbel" panose="020B0503020204020204" pitchFamily="34" charset="0"/>
                <a:cs typeface="FreeSans"/>
              </a:rPr>
              <a:t>ﬁxed</a:t>
            </a:r>
            <a:r>
              <a:rPr lang="en-US" sz="1800" spc="5" dirty="0">
                <a:latin typeface="Corbel" panose="020B0503020204020204" pitchFamily="34" charset="0"/>
                <a:cs typeface="FreeSans"/>
              </a:rPr>
              <a:t> </a:t>
            </a:r>
            <a:r>
              <a:rPr lang="en-US" sz="1800" dirty="0">
                <a:latin typeface="Corbel" panose="020B0503020204020204" pitchFamily="34" charset="0"/>
                <a:cs typeface="FreeSans"/>
              </a:rPr>
              <a:t>window)</a:t>
            </a:r>
            <a:endParaRPr lang="en-US" dirty="0"/>
          </a:p>
        </p:txBody>
      </p:sp>
      <p:grpSp>
        <p:nvGrpSpPr>
          <p:cNvPr id="3" name="object 3"/>
          <p:cNvGrpSpPr/>
          <p:nvPr/>
        </p:nvGrpSpPr>
        <p:grpSpPr>
          <a:xfrm>
            <a:off x="231237" y="2887624"/>
            <a:ext cx="8900160" cy="1699895"/>
            <a:chOff x="231237" y="2857144"/>
            <a:chExt cx="8900160" cy="1699895"/>
          </a:xfrm>
        </p:grpSpPr>
        <p:sp>
          <p:nvSpPr>
            <p:cNvPr id="4" name="object 4"/>
            <p:cNvSpPr/>
            <p:nvPr/>
          </p:nvSpPr>
          <p:spPr>
            <a:xfrm>
              <a:off x="231237" y="2933724"/>
              <a:ext cx="2051183" cy="1418180"/>
            </a:xfrm>
            <a:prstGeom prst="rect">
              <a:avLst/>
            </a:prstGeom>
            <a:blipFill>
              <a:blip r:embed="rId2" cstate="print"/>
              <a:stretch>
                <a:fillRect/>
              </a:stretch>
            </a:blipFill>
          </p:spPr>
          <p:txBody>
            <a:bodyPr wrap="square" lIns="0" tIns="0" rIns="0" bIns="0" rtlCol="0"/>
            <a:lstStyle/>
            <a:p>
              <a:endParaRPr dirty="0">
                <a:latin typeface="Corbel" panose="020B0503020204020204" pitchFamily="34" charset="0"/>
              </a:endParaRPr>
            </a:p>
          </p:txBody>
        </p:sp>
        <p:sp>
          <p:nvSpPr>
            <p:cNvPr id="5" name="object 5"/>
            <p:cNvSpPr/>
            <p:nvPr/>
          </p:nvSpPr>
          <p:spPr>
            <a:xfrm>
              <a:off x="2325215" y="3422752"/>
              <a:ext cx="1369477" cy="929152"/>
            </a:xfrm>
            <a:prstGeom prst="rect">
              <a:avLst/>
            </a:prstGeom>
            <a:blipFill>
              <a:blip r:embed="rId3" cstate="print"/>
              <a:stretch>
                <a:fillRect/>
              </a:stretch>
            </a:blipFill>
          </p:spPr>
          <p:txBody>
            <a:bodyPr wrap="square" lIns="0" tIns="0" rIns="0" bIns="0" rtlCol="0"/>
            <a:lstStyle/>
            <a:p>
              <a:endParaRPr dirty="0">
                <a:latin typeface="Corbel" panose="020B0503020204020204" pitchFamily="34" charset="0"/>
              </a:endParaRPr>
            </a:p>
          </p:txBody>
        </p:sp>
        <p:sp>
          <p:nvSpPr>
            <p:cNvPr id="6" name="object 6"/>
            <p:cNvSpPr/>
            <p:nvPr/>
          </p:nvSpPr>
          <p:spPr>
            <a:xfrm>
              <a:off x="3728092" y="2857144"/>
              <a:ext cx="5402914" cy="1699371"/>
            </a:xfrm>
            <a:prstGeom prst="rect">
              <a:avLst/>
            </a:prstGeom>
            <a:blipFill>
              <a:blip r:embed="rId4" cstate="print"/>
              <a:stretch>
                <a:fillRect/>
              </a:stretch>
            </a:blipFill>
          </p:spPr>
          <p:txBody>
            <a:bodyPr wrap="square" lIns="0" tIns="0" rIns="0" bIns="0" rtlCol="0"/>
            <a:lstStyle/>
            <a:p>
              <a:endParaRPr dirty="0">
                <a:latin typeface="Corbel" panose="020B0503020204020204" pitchFamily="34" charset="0"/>
              </a:endParaRPr>
            </a:p>
          </p:txBody>
        </p:sp>
      </p:grpSp>
      <p:sp>
        <p:nvSpPr>
          <p:cNvPr id="10" name="object 10"/>
          <p:cNvSpPr txBox="1"/>
          <p:nvPr/>
        </p:nvSpPr>
        <p:spPr>
          <a:xfrm>
            <a:off x="1537994" y="4941036"/>
            <a:ext cx="6104890" cy="184859"/>
          </a:xfrm>
          <a:prstGeom prst="rect">
            <a:avLst/>
          </a:prstGeom>
        </p:spPr>
        <p:txBody>
          <a:bodyPr vert="horz" wrap="square" lIns="0" tIns="0" rIns="0" bIns="0" rtlCol="0">
            <a:spAutoFit/>
          </a:bodyPr>
          <a:lstStyle/>
          <a:p>
            <a:pPr marL="12700" algn="ctr">
              <a:lnSpc>
                <a:spcPts val="1480"/>
              </a:lnSpc>
            </a:pPr>
            <a:r>
              <a:rPr lang="en-US" sz="1050" spc="-5" dirty="0">
                <a:solidFill>
                  <a:srgbClr val="424242"/>
                </a:solidFill>
                <a:latin typeface="Corbel" panose="020B0503020204020204" pitchFamily="34" charset="0"/>
              </a:rPr>
              <a:t>[</a:t>
            </a:r>
            <a:r>
              <a:rPr lang="en-US" sz="1050" spc="-5" dirty="0">
                <a:solidFill>
                  <a:srgbClr val="424242"/>
                </a:solidFill>
                <a:latin typeface="Corbel" panose="020B0503020204020204" pitchFamily="34" charset="0"/>
                <a:hlinkClick r:id="rId5"/>
              </a:rPr>
              <a:t>"Impact of Pretraining </a:t>
            </a:r>
            <a:r>
              <a:rPr lang="en-US" sz="1050" spc="-40" dirty="0">
                <a:solidFill>
                  <a:srgbClr val="424242"/>
                </a:solidFill>
                <a:latin typeface="Corbel" panose="020B0503020204020204" pitchFamily="34" charset="0"/>
                <a:hlinkClick r:id="rId5"/>
              </a:rPr>
              <a:t>Term </a:t>
            </a:r>
            <a:r>
              <a:rPr lang="en-US" sz="1050" spc="-5" dirty="0">
                <a:solidFill>
                  <a:srgbClr val="424242"/>
                </a:solidFill>
                <a:latin typeface="Corbel" panose="020B0503020204020204" pitchFamily="34" charset="0"/>
                <a:hlinkClick r:id="rId5"/>
              </a:rPr>
              <a:t>Frequencies on Few-Shot</a:t>
            </a:r>
            <a:r>
              <a:rPr lang="en-US" sz="1050" spc="-30" dirty="0">
                <a:solidFill>
                  <a:srgbClr val="424242"/>
                </a:solidFill>
                <a:latin typeface="Corbel" panose="020B0503020204020204" pitchFamily="34" charset="0"/>
                <a:hlinkClick r:id="rId5"/>
              </a:rPr>
              <a:t> </a:t>
            </a:r>
            <a:r>
              <a:rPr lang="en-US" sz="1050" spc="-5" dirty="0">
                <a:solidFill>
                  <a:srgbClr val="424242"/>
                </a:solidFill>
                <a:latin typeface="Corbel" panose="020B0503020204020204" pitchFamily="34" charset="0"/>
                <a:hlinkClick r:id="rId5"/>
              </a:rPr>
              <a:t>Reasoning" </a:t>
            </a:r>
            <a:r>
              <a:rPr sz="1050" spc="-5" dirty="0" err="1">
                <a:solidFill>
                  <a:srgbClr val="FF5252"/>
                </a:solidFill>
                <a:uFill>
                  <a:solidFill>
                    <a:srgbClr val="FF5252"/>
                  </a:solidFill>
                </a:uFill>
                <a:latin typeface="Corbel" panose="020B0503020204020204" pitchFamily="34" charset="0"/>
                <a:hlinkClick r:id="rId5"/>
              </a:rPr>
              <a:t>Razeghi</a:t>
            </a:r>
            <a:r>
              <a:rPr sz="1050" spc="-5" dirty="0">
                <a:solidFill>
                  <a:srgbClr val="FF5252"/>
                </a:solidFill>
                <a:uFill>
                  <a:solidFill>
                    <a:srgbClr val="FF5252"/>
                  </a:solidFill>
                </a:uFill>
                <a:latin typeface="Corbel" panose="020B0503020204020204" pitchFamily="34" charset="0"/>
                <a:hlinkClick r:id="rId5"/>
              </a:rPr>
              <a:t> et al. 2022</a:t>
            </a:r>
            <a:r>
              <a:rPr sz="1050" spc="-5" dirty="0">
                <a:solidFill>
                  <a:srgbClr val="424242"/>
                </a:solidFill>
                <a:latin typeface="Corbel" panose="020B0503020204020204" pitchFamily="34" charset="0"/>
                <a:hlinkClick r:id="rId5"/>
              </a:rPr>
              <a:t>.</a:t>
            </a:r>
            <a:r>
              <a:rPr lang="en-US" sz="1050" spc="-5" dirty="0">
                <a:solidFill>
                  <a:srgbClr val="424242"/>
                </a:solidFill>
                <a:latin typeface="Corbel" panose="020B0503020204020204" pitchFamily="34" charset="0"/>
              </a:rPr>
              <a:t>]</a:t>
            </a:r>
            <a:endParaRPr sz="1050" dirty="0">
              <a:latin typeface="Corbel" panose="020B0503020204020204" pitchFamily="34" charset="0"/>
            </a:endParaRPr>
          </a:p>
        </p:txBody>
      </p:sp>
      <p:sp>
        <p:nvSpPr>
          <p:cNvPr id="9" name="object 9"/>
          <p:cNvSpPr txBox="1"/>
          <p:nvPr/>
        </p:nvSpPr>
        <p:spPr>
          <a:xfrm>
            <a:off x="8752763" y="102819"/>
            <a:ext cx="166370" cy="166712"/>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999999"/>
                </a:solidFill>
                <a:latin typeface="Corbel" panose="020B0503020204020204" pitchFamily="34" charset="0"/>
                <a:cs typeface="FreeSans"/>
              </a:rPr>
              <a:t>67</a:t>
            </a:r>
            <a:endParaRPr sz="1000" dirty="0">
              <a:latin typeface="Corbel" panose="020B0503020204020204" pitchFamily="34" charset="0"/>
              <a:cs typeface="FreeSans"/>
            </a:endParaRPr>
          </a:p>
        </p:txBody>
      </p:sp>
      <p:sp>
        <p:nvSpPr>
          <p:cNvPr id="15" name="Title 14">
            <a:extLst>
              <a:ext uri="{FF2B5EF4-FFF2-40B4-BE49-F238E27FC236}">
                <a16:creationId xmlns:a16="http://schemas.microsoft.com/office/drawing/2014/main" id="{B58314EB-26A3-D215-5C61-E501FCE5D6F9}"/>
              </a:ext>
            </a:extLst>
          </p:cNvPr>
          <p:cNvSpPr>
            <a:spLocks noGrp="1"/>
          </p:cNvSpPr>
          <p:nvPr>
            <p:ph type="title"/>
          </p:nvPr>
        </p:nvSpPr>
        <p:spPr/>
        <p:txBody>
          <a:bodyPr>
            <a:normAutofit fontScale="90000"/>
          </a:bodyPr>
          <a:lstStyle/>
          <a:p>
            <a:r>
              <a:rPr lang="en-US" dirty="0"/>
              <a:t>Impact of Pretraining Term Frequencies</a:t>
            </a:r>
          </a:p>
        </p:txBody>
      </p:sp>
    </p:spTree>
    <p:extLst>
      <p:ext uri="{BB962C8B-B14F-4D97-AF65-F5344CB8AC3E}">
        <p14:creationId xmlns:p14="http://schemas.microsoft.com/office/powerpoint/2010/main" val="1290742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7080" y="1189111"/>
            <a:ext cx="7477853" cy="2734029"/>
          </a:xfrm>
          <a:prstGeom prst="rect">
            <a:avLst/>
          </a:prstGeom>
          <a:blipFill>
            <a:blip r:embed="rId2" cstate="print"/>
            <a:stretch>
              <a:fillRect/>
            </a:stretch>
          </a:blipFill>
        </p:spPr>
        <p:txBody>
          <a:bodyPr wrap="square" lIns="0" tIns="0" rIns="0" bIns="0" rtlCol="0"/>
          <a:lstStyle/>
          <a:p>
            <a:endParaRPr dirty="0">
              <a:latin typeface="Corbel" panose="020B0503020204020204" pitchFamily="34" charset="0"/>
            </a:endParaRPr>
          </a:p>
        </p:txBody>
      </p:sp>
      <p:sp>
        <p:nvSpPr>
          <p:cNvPr id="10" name="Rounded Rectangle 9">
            <a:extLst>
              <a:ext uri="{FF2B5EF4-FFF2-40B4-BE49-F238E27FC236}">
                <a16:creationId xmlns:a16="http://schemas.microsoft.com/office/drawing/2014/main" id="{94034D0C-C176-DBE7-8546-38F951FFB8BC}"/>
              </a:ext>
            </a:extLst>
          </p:cNvPr>
          <p:cNvSpPr/>
          <p:nvPr/>
        </p:nvSpPr>
        <p:spPr>
          <a:xfrm>
            <a:off x="1674205" y="4102755"/>
            <a:ext cx="5582690" cy="6646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3810" lvl="2" algn="ctr">
              <a:tabLst>
                <a:tab pos="469265" algn="l"/>
                <a:tab pos="469900" algn="l"/>
              </a:tabLst>
            </a:pPr>
            <a:r>
              <a:rPr lang="en-US" sz="1800" dirty="0">
                <a:solidFill>
                  <a:schemeClr val="tx1"/>
                </a:solidFill>
                <a:latin typeface="Corbel" panose="020B0503020204020204" pitchFamily="34" charset="0"/>
              </a:rPr>
              <a:t>In-context learning performance is highly correlated with </a:t>
            </a:r>
          </a:p>
          <a:p>
            <a:pPr marL="3810" lvl="2" algn="ctr">
              <a:tabLst>
                <a:tab pos="469265" algn="l"/>
                <a:tab pos="469900" algn="l"/>
              </a:tabLst>
            </a:pPr>
            <a:r>
              <a:rPr lang="en-US" sz="1800" dirty="0">
                <a:solidFill>
                  <a:schemeClr val="tx1"/>
                </a:solidFill>
                <a:latin typeface="Corbel" panose="020B0503020204020204" pitchFamily="34" charset="0"/>
              </a:rPr>
              <a:t>term frequencies during pretraining </a:t>
            </a:r>
          </a:p>
        </p:txBody>
      </p:sp>
      <p:sp>
        <p:nvSpPr>
          <p:cNvPr id="11" name="object 10">
            <a:extLst>
              <a:ext uri="{FF2B5EF4-FFF2-40B4-BE49-F238E27FC236}">
                <a16:creationId xmlns:a16="http://schemas.microsoft.com/office/drawing/2014/main" id="{7F8FA150-9545-D810-A1B9-28CB0A02FF69}"/>
              </a:ext>
            </a:extLst>
          </p:cNvPr>
          <p:cNvSpPr txBox="1"/>
          <p:nvPr/>
        </p:nvSpPr>
        <p:spPr>
          <a:xfrm>
            <a:off x="1537994" y="4941036"/>
            <a:ext cx="6104890" cy="184859"/>
          </a:xfrm>
          <a:prstGeom prst="rect">
            <a:avLst/>
          </a:prstGeom>
        </p:spPr>
        <p:txBody>
          <a:bodyPr vert="horz" wrap="square" lIns="0" tIns="0" rIns="0" bIns="0" rtlCol="0">
            <a:spAutoFit/>
          </a:bodyPr>
          <a:lstStyle/>
          <a:p>
            <a:pPr marL="12700" algn="ctr">
              <a:lnSpc>
                <a:spcPts val="1480"/>
              </a:lnSpc>
            </a:pPr>
            <a:r>
              <a:rPr lang="en-US" sz="1050" spc="-5" dirty="0">
                <a:solidFill>
                  <a:srgbClr val="424242"/>
                </a:solidFill>
                <a:latin typeface="Corbel" panose="020B0503020204020204" pitchFamily="34" charset="0"/>
              </a:rPr>
              <a:t>[</a:t>
            </a:r>
            <a:r>
              <a:rPr lang="en-US" sz="1050" spc="-5" dirty="0">
                <a:solidFill>
                  <a:srgbClr val="424242"/>
                </a:solidFill>
                <a:latin typeface="Corbel" panose="020B0503020204020204" pitchFamily="34" charset="0"/>
                <a:hlinkClick r:id="rId3"/>
              </a:rPr>
              <a:t>"Impact of Pretraining </a:t>
            </a:r>
            <a:r>
              <a:rPr lang="en-US" sz="1050" spc="-40" dirty="0">
                <a:solidFill>
                  <a:srgbClr val="424242"/>
                </a:solidFill>
                <a:latin typeface="Corbel" panose="020B0503020204020204" pitchFamily="34" charset="0"/>
                <a:hlinkClick r:id="rId3"/>
              </a:rPr>
              <a:t>Term </a:t>
            </a:r>
            <a:r>
              <a:rPr lang="en-US" sz="1050" spc="-5" dirty="0">
                <a:solidFill>
                  <a:srgbClr val="424242"/>
                </a:solidFill>
                <a:latin typeface="Corbel" panose="020B0503020204020204" pitchFamily="34" charset="0"/>
                <a:hlinkClick r:id="rId3"/>
              </a:rPr>
              <a:t>Frequencies on Few-Shot</a:t>
            </a:r>
            <a:r>
              <a:rPr lang="en-US" sz="1050" spc="-30" dirty="0">
                <a:solidFill>
                  <a:srgbClr val="424242"/>
                </a:solidFill>
                <a:latin typeface="Corbel" panose="020B0503020204020204" pitchFamily="34" charset="0"/>
                <a:hlinkClick r:id="rId3"/>
              </a:rPr>
              <a:t> </a:t>
            </a:r>
            <a:r>
              <a:rPr lang="en-US" sz="1050" spc="-5" dirty="0">
                <a:solidFill>
                  <a:srgbClr val="424242"/>
                </a:solidFill>
                <a:latin typeface="Corbel" panose="020B0503020204020204" pitchFamily="34" charset="0"/>
                <a:hlinkClick r:id="rId3"/>
              </a:rPr>
              <a:t>Reasoning" </a:t>
            </a:r>
            <a:r>
              <a:rPr sz="1050" spc="-5" dirty="0" err="1">
                <a:solidFill>
                  <a:srgbClr val="FF5252"/>
                </a:solidFill>
                <a:uFill>
                  <a:solidFill>
                    <a:srgbClr val="FF5252"/>
                  </a:solidFill>
                </a:uFill>
                <a:latin typeface="Corbel" panose="020B0503020204020204" pitchFamily="34" charset="0"/>
                <a:hlinkClick r:id="rId3"/>
              </a:rPr>
              <a:t>Razeghi</a:t>
            </a:r>
            <a:r>
              <a:rPr sz="1050" spc="-5" dirty="0">
                <a:solidFill>
                  <a:srgbClr val="FF5252"/>
                </a:solidFill>
                <a:uFill>
                  <a:solidFill>
                    <a:srgbClr val="FF5252"/>
                  </a:solidFill>
                </a:uFill>
                <a:latin typeface="Corbel" panose="020B0503020204020204" pitchFamily="34" charset="0"/>
                <a:hlinkClick r:id="rId3"/>
              </a:rPr>
              <a:t> et al. 2022</a:t>
            </a:r>
            <a:r>
              <a:rPr sz="1050" spc="-5" dirty="0">
                <a:solidFill>
                  <a:srgbClr val="424242"/>
                </a:solidFill>
                <a:latin typeface="Corbel" panose="020B0503020204020204" pitchFamily="34" charset="0"/>
                <a:hlinkClick r:id="rId3"/>
              </a:rPr>
              <a:t>.</a:t>
            </a:r>
            <a:r>
              <a:rPr lang="en-US" sz="1050" spc="-5" dirty="0">
                <a:solidFill>
                  <a:srgbClr val="424242"/>
                </a:solidFill>
                <a:latin typeface="Corbel" panose="020B0503020204020204" pitchFamily="34" charset="0"/>
              </a:rPr>
              <a:t>]</a:t>
            </a:r>
            <a:endParaRPr sz="1050" dirty="0">
              <a:latin typeface="Corbel" panose="020B0503020204020204" pitchFamily="34" charset="0"/>
            </a:endParaRPr>
          </a:p>
        </p:txBody>
      </p:sp>
      <p:sp>
        <p:nvSpPr>
          <p:cNvPr id="12" name="Title 11">
            <a:extLst>
              <a:ext uri="{FF2B5EF4-FFF2-40B4-BE49-F238E27FC236}">
                <a16:creationId xmlns:a16="http://schemas.microsoft.com/office/drawing/2014/main" id="{4C786F71-E03A-DBB8-94F1-4DD5A49453D1}"/>
              </a:ext>
            </a:extLst>
          </p:cNvPr>
          <p:cNvSpPr>
            <a:spLocks noGrp="1"/>
          </p:cNvSpPr>
          <p:nvPr>
            <p:ph type="title"/>
          </p:nvPr>
        </p:nvSpPr>
        <p:spPr/>
        <p:txBody>
          <a:bodyPr>
            <a:normAutofit fontScale="90000"/>
          </a:bodyPr>
          <a:lstStyle/>
          <a:p>
            <a:r>
              <a:rPr lang="en-US" dirty="0"/>
              <a:t>Impact of Pretraining Term Frequencies</a:t>
            </a:r>
          </a:p>
        </p:txBody>
      </p:sp>
      <p:sp>
        <p:nvSpPr>
          <p:cNvPr id="14" name="Rounded Rectangle 13">
            <a:extLst>
              <a:ext uri="{FF2B5EF4-FFF2-40B4-BE49-F238E27FC236}">
                <a16:creationId xmlns:a16="http://schemas.microsoft.com/office/drawing/2014/main" id="{6C9254BD-AD33-5B95-A956-146B3CD0D2C8}"/>
              </a:ext>
            </a:extLst>
          </p:cNvPr>
          <p:cNvSpPr/>
          <p:nvPr/>
        </p:nvSpPr>
        <p:spPr>
          <a:xfrm>
            <a:off x="81280" y="2418080"/>
            <a:ext cx="8930640" cy="14630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3810" lvl="2" algn="ctr">
              <a:tabLst>
                <a:tab pos="469265" algn="l"/>
                <a:tab pos="469900" algn="l"/>
              </a:tabLst>
            </a:pPr>
            <a:r>
              <a:rPr lang="en-US" sz="2800" dirty="0">
                <a:solidFill>
                  <a:schemeClr val="tx1"/>
                </a:solidFill>
                <a:latin typeface="Corbel" panose="020B0503020204020204" pitchFamily="34" charset="0"/>
              </a:rPr>
              <a:t>But that brings up the question of how much LMs </a:t>
            </a:r>
            <a:r>
              <a:rPr lang="en-US" sz="2800" b="1" dirty="0">
                <a:solidFill>
                  <a:schemeClr val="tx1"/>
                </a:solidFill>
                <a:latin typeface="Corbel" panose="020B0503020204020204" pitchFamily="34" charset="0"/>
              </a:rPr>
              <a:t>actually </a:t>
            </a:r>
            <a:r>
              <a:rPr lang="en-US" sz="2800" dirty="0">
                <a:solidFill>
                  <a:schemeClr val="tx1"/>
                </a:solidFill>
                <a:latin typeface="Corbel" panose="020B0503020204020204" pitchFamily="34" charset="0"/>
              </a:rPr>
              <a:t>reason when solving these tasks.🤔 Overlooking the impact of pretraining data can be misleading in evaluation!</a:t>
            </a:r>
          </a:p>
        </p:txBody>
      </p:sp>
      <p:sp>
        <p:nvSpPr>
          <p:cNvPr id="2" name="Rounded Rectangle 1">
            <a:extLst>
              <a:ext uri="{FF2B5EF4-FFF2-40B4-BE49-F238E27FC236}">
                <a16:creationId xmlns:a16="http://schemas.microsoft.com/office/drawing/2014/main" id="{3C10D68C-0994-01FD-E4C7-E304DFE773C2}"/>
              </a:ext>
            </a:extLst>
          </p:cNvPr>
          <p:cNvSpPr/>
          <p:nvPr/>
        </p:nvSpPr>
        <p:spPr>
          <a:xfrm>
            <a:off x="125119" y="703044"/>
            <a:ext cx="8930640" cy="14630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3810" lvl="2" algn="ctr">
              <a:tabLst>
                <a:tab pos="469265" algn="l"/>
                <a:tab pos="469900" algn="l"/>
              </a:tabLst>
            </a:pPr>
            <a:r>
              <a:rPr lang="en-US" sz="2800" dirty="0">
                <a:solidFill>
                  <a:schemeClr val="tx1"/>
                </a:solidFill>
                <a:latin typeface="Corbel" panose="020B0503020204020204" pitchFamily="34" charset="0"/>
              </a:rPr>
              <a:t>This may also indicate that, demonstrations do not teach a new task; instead, it is about locating an  already-learned task during pretraining (Reynolds &amp; McDonell, 2021)</a:t>
            </a:r>
          </a:p>
        </p:txBody>
      </p:sp>
    </p:spTree>
    <p:extLst>
      <p:ext uri="{BB962C8B-B14F-4D97-AF65-F5344CB8AC3E}">
        <p14:creationId xmlns:p14="http://schemas.microsoft.com/office/powerpoint/2010/main" val="29213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7D82-5C9D-D177-F020-E56EB1B51B28}"/>
              </a:ext>
            </a:extLst>
          </p:cNvPr>
          <p:cNvSpPr>
            <a:spLocks noGrp="1"/>
          </p:cNvSpPr>
          <p:nvPr>
            <p:ph type="title"/>
          </p:nvPr>
        </p:nvSpPr>
        <p:spPr/>
        <p:txBody>
          <a:bodyPr>
            <a:normAutofit fontScale="90000"/>
          </a:bodyPr>
          <a:lstStyle/>
          <a:p>
            <a:r>
              <a:rPr lang="en-US" dirty="0"/>
              <a:t>Impact of Input-Output Mapping</a:t>
            </a:r>
          </a:p>
        </p:txBody>
      </p:sp>
      <p:sp>
        <p:nvSpPr>
          <p:cNvPr id="3" name="Content Placeholder 2">
            <a:extLst>
              <a:ext uri="{FF2B5EF4-FFF2-40B4-BE49-F238E27FC236}">
                <a16:creationId xmlns:a16="http://schemas.microsoft.com/office/drawing/2014/main" id="{7768521F-75A4-870C-2281-10B4208D8023}"/>
              </a:ext>
            </a:extLst>
          </p:cNvPr>
          <p:cNvSpPr>
            <a:spLocks noGrp="1"/>
          </p:cNvSpPr>
          <p:nvPr>
            <p:ph idx="1"/>
          </p:nvPr>
        </p:nvSpPr>
        <p:spPr>
          <a:xfrm>
            <a:off x="311700" y="1152475"/>
            <a:ext cx="8520600" cy="1577178"/>
          </a:xfrm>
        </p:spPr>
        <p:txBody>
          <a:bodyPr/>
          <a:lstStyle/>
          <a:p>
            <a:r>
              <a:rPr lang="en-US" dirty="0"/>
              <a:t>Study the effect of randomizing labels in demonstrations. </a:t>
            </a:r>
          </a:p>
          <a:p>
            <a:pPr lvl="1"/>
            <a:r>
              <a:rPr lang="en-US" dirty="0"/>
              <a:t>Randomly sample a label from the correct label space</a:t>
            </a:r>
          </a:p>
        </p:txBody>
      </p:sp>
      <p:sp>
        <p:nvSpPr>
          <p:cNvPr id="8" name="object 14">
            <a:extLst>
              <a:ext uri="{FF2B5EF4-FFF2-40B4-BE49-F238E27FC236}">
                <a16:creationId xmlns:a16="http://schemas.microsoft.com/office/drawing/2014/main" id="{EFD58BCF-CFDC-D35C-15DB-D632E8A54E10}"/>
              </a:ext>
            </a:extLst>
          </p:cNvPr>
          <p:cNvSpPr txBox="1"/>
          <p:nvPr/>
        </p:nvSpPr>
        <p:spPr>
          <a:xfrm>
            <a:off x="1130617" y="4945394"/>
            <a:ext cx="6882765" cy="178126"/>
          </a:xfrm>
          <a:prstGeom prst="rect">
            <a:avLst/>
          </a:prstGeom>
        </p:spPr>
        <p:txBody>
          <a:bodyPr vert="horz" wrap="square" lIns="0" tIns="0" rIns="0" bIns="0" rtlCol="0">
            <a:spAutoFit/>
          </a:bodyPr>
          <a:lstStyle/>
          <a:p>
            <a:pPr marL="12700" algn="ctr">
              <a:lnSpc>
                <a:spcPts val="1480"/>
              </a:lnSpc>
            </a:pPr>
            <a:r>
              <a:rPr lang="en-US" sz="1000" spc="-5" dirty="0">
                <a:solidFill>
                  <a:srgbClr val="424242"/>
                </a:solidFill>
                <a:latin typeface="Corbel" panose="020B0503020204020204" pitchFamily="34" charset="0"/>
              </a:rPr>
              <a:t>[</a:t>
            </a:r>
            <a:r>
              <a:rPr sz="1000" spc="-5" dirty="0">
                <a:solidFill>
                  <a:srgbClr val="424242"/>
                </a:solidFill>
                <a:latin typeface="Corbel" panose="020B0503020204020204" pitchFamily="34" charset="0"/>
                <a:hlinkClick r:id="rId3"/>
              </a:rPr>
              <a:t>"Rethinking the Role of Demonstrations: What </a:t>
            </a:r>
            <a:r>
              <a:rPr sz="1000" dirty="0">
                <a:solidFill>
                  <a:srgbClr val="424242"/>
                </a:solidFill>
                <a:latin typeface="Corbel" panose="020B0503020204020204" pitchFamily="34" charset="0"/>
                <a:hlinkClick r:id="rId3"/>
              </a:rPr>
              <a:t>Makes </a:t>
            </a:r>
            <a:r>
              <a:rPr sz="1000" spc="-5" dirty="0">
                <a:solidFill>
                  <a:srgbClr val="424242"/>
                </a:solidFill>
                <a:latin typeface="Corbel" panose="020B0503020204020204" pitchFamily="34" charset="0"/>
                <a:hlinkClick r:id="rId3"/>
              </a:rPr>
              <a:t>In-Context Learning</a:t>
            </a:r>
            <a:r>
              <a:rPr sz="1000" spc="-45" dirty="0">
                <a:solidFill>
                  <a:srgbClr val="424242"/>
                </a:solidFill>
                <a:latin typeface="Corbel" panose="020B0503020204020204" pitchFamily="34" charset="0"/>
                <a:hlinkClick r:id="rId3"/>
              </a:rPr>
              <a:t> </a:t>
            </a:r>
            <a:r>
              <a:rPr sz="1000" spc="-10" dirty="0">
                <a:solidFill>
                  <a:srgbClr val="424242"/>
                </a:solidFill>
                <a:latin typeface="Corbel" panose="020B0503020204020204" pitchFamily="34" charset="0"/>
                <a:hlinkClick r:id="rId3"/>
              </a:rPr>
              <a:t>Work?"</a:t>
            </a:r>
            <a:r>
              <a:rPr lang="en-US" sz="1000" spc="-10" dirty="0">
                <a:solidFill>
                  <a:srgbClr val="424242"/>
                </a:solidFill>
                <a:latin typeface="Corbel" panose="020B0503020204020204" pitchFamily="34" charset="0"/>
                <a:hlinkClick r:id="rId3"/>
              </a:rPr>
              <a:t> </a:t>
            </a:r>
            <a:r>
              <a:rPr lang="en-US" sz="1000" dirty="0">
                <a:solidFill>
                  <a:srgbClr val="FF5252"/>
                </a:solidFill>
                <a:uFill>
                  <a:solidFill>
                    <a:srgbClr val="FF5252"/>
                  </a:solidFill>
                </a:uFill>
                <a:latin typeface="Corbel" panose="020B0503020204020204" pitchFamily="34" charset="0"/>
                <a:hlinkClick r:id="rId3"/>
              </a:rPr>
              <a:t>Min </a:t>
            </a:r>
            <a:r>
              <a:rPr lang="en-US" sz="1000" spc="-5" dirty="0">
                <a:solidFill>
                  <a:srgbClr val="FF5252"/>
                </a:solidFill>
                <a:uFill>
                  <a:solidFill>
                    <a:srgbClr val="FF5252"/>
                  </a:solidFill>
                </a:uFill>
                <a:latin typeface="Corbel" panose="020B0503020204020204" pitchFamily="34" charset="0"/>
                <a:hlinkClick r:id="rId3"/>
              </a:rPr>
              <a:t>et al. 2022</a:t>
            </a:r>
            <a:r>
              <a:rPr lang="en-US" sz="1000" spc="-5" dirty="0">
                <a:solidFill>
                  <a:srgbClr val="424242"/>
                </a:solidFill>
                <a:latin typeface="Corbel" panose="020B0503020204020204" pitchFamily="34" charset="0"/>
                <a:hlinkClick r:id="rId3"/>
              </a:rPr>
              <a:t>.</a:t>
            </a:r>
            <a:r>
              <a:rPr lang="en-US" sz="1000" spc="-5" dirty="0">
                <a:solidFill>
                  <a:srgbClr val="424242"/>
                </a:solidFill>
                <a:latin typeface="Corbel" panose="020B0503020204020204" pitchFamily="34" charset="0"/>
              </a:rPr>
              <a:t>]</a:t>
            </a:r>
            <a:endParaRPr sz="1000" dirty="0">
              <a:latin typeface="Corbel" panose="020B0503020204020204" pitchFamily="34" charset="0"/>
            </a:endParaRPr>
          </a:p>
        </p:txBody>
      </p:sp>
      <p:pic>
        <p:nvPicPr>
          <p:cNvPr id="10" name="Picture 9" descr="A picture containing diagram&#10;&#10;Description automatically generated">
            <a:extLst>
              <a:ext uri="{FF2B5EF4-FFF2-40B4-BE49-F238E27FC236}">
                <a16:creationId xmlns:a16="http://schemas.microsoft.com/office/drawing/2014/main" id="{18E6854F-3379-C9E0-9415-C876B50AC729}"/>
              </a:ext>
            </a:extLst>
          </p:cNvPr>
          <p:cNvPicPr>
            <a:picLocks noChangeAspect="1"/>
          </p:cNvPicPr>
          <p:nvPr/>
        </p:nvPicPr>
        <p:blipFill rotWithShape="1">
          <a:blip r:embed="rId4"/>
          <a:srcRect r="589"/>
          <a:stretch/>
        </p:blipFill>
        <p:spPr>
          <a:xfrm>
            <a:off x="158008" y="2096849"/>
            <a:ext cx="8935893" cy="2082297"/>
          </a:xfrm>
          <a:prstGeom prst="rect">
            <a:avLst/>
          </a:prstGeom>
        </p:spPr>
      </p:pic>
    </p:spTree>
    <p:extLst>
      <p:ext uri="{BB962C8B-B14F-4D97-AF65-F5344CB8AC3E}">
        <p14:creationId xmlns:p14="http://schemas.microsoft.com/office/powerpoint/2010/main" val="13511919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7D82-5C9D-D177-F020-E56EB1B51B28}"/>
              </a:ext>
            </a:extLst>
          </p:cNvPr>
          <p:cNvSpPr>
            <a:spLocks noGrp="1"/>
          </p:cNvSpPr>
          <p:nvPr>
            <p:ph type="title"/>
          </p:nvPr>
        </p:nvSpPr>
        <p:spPr/>
        <p:txBody>
          <a:bodyPr>
            <a:normAutofit fontScale="90000"/>
          </a:bodyPr>
          <a:lstStyle/>
          <a:p>
            <a:r>
              <a:rPr lang="en-US" dirty="0"/>
              <a:t>Impact of Input-Output Mapping</a:t>
            </a:r>
          </a:p>
        </p:txBody>
      </p:sp>
      <p:sp>
        <p:nvSpPr>
          <p:cNvPr id="3" name="Content Placeholder 2">
            <a:extLst>
              <a:ext uri="{FF2B5EF4-FFF2-40B4-BE49-F238E27FC236}">
                <a16:creationId xmlns:a16="http://schemas.microsoft.com/office/drawing/2014/main" id="{7768521F-75A4-870C-2281-10B4208D8023}"/>
              </a:ext>
            </a:extLst>
          </p:cNvPr>
          <p:cNvSpPr>
            <a:spLocks noGrp="1"/>
          </p:cNvSpPr>
          <p:nvPr>
            <p:ph idx="1"/>
          </p:nvPr>
        </p:nvSpPr>
        <p:spPr>
          <a:xfrm>
            <a:off x="311700" y="1152475"/>
            <a:ext cx="8520600" cy="3610960"/>
          </a:xfrm>
        </p:spPr>
        <p:txBody>
          <a:bodyPr>
            <a:normAutofit lnSpcReduction="10000"/>
          </a:bodyPr>
          <a:lstStyle/>
          <a:p>
            <a:r>
              <a:rPr lang="en-US" dirty="0"/>
              <a:t>Models see a small performance drop (0–5% absolute) with random labels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Takeaway:</a:t>
            </a:r>
            <a:r>
              <a:rPr lang="en-US" dirty="0"/>
              <a:t> ground truth input-label mapping in the prompt is not as important as we thought</a:t>
            </a:r>
          </a:p>
          <a:p>
            <a:endParaRPr lang="en-US" dirty="0"/>
          </a:p>
        </p:txBody>
      </p:sp>
      <p:pic>
        <p:nvPicPr>
          <p:cNvPr id="5" name="Picture 4" descr="Chart, bar chart&#10;&#10;Description automatically generated">
            <a:extLst>
              <a:ext uri="{FF2B5EF4-FFF2-40B4-BE49-F238E27FC236}">
                <a16:creationId xmlns:a16="http://schemas.microsoft.com/office/drawing/2014/main" id="{4F4EECD6-C5A8-1A99-F9C8-DF9BD4484A57}"/>
              </a:ext>
            </a:extLst>
          </p:cNvPr>
          <p:cNvPicPr>
            <a:picLocks noChangeAspect="1"/>
          </p:cNvPicPr>
          <p:nvPr/>
        </p:nvPicPr>
        <p:blipFill rotWithShape="1">
          <a:blip r:embed="rId2"/>
          <a:srcRect t="7284"/>
          <a:stretch/>
        </p:blipFill>
        <p:spPr>
          <a:xfrm>
            <a:off x="153062" y="1628555"/>
            <a:ext cx="8990938" cy="2154040"/>
          </a:xfrm>
          <a:prstGeom prst="rect">
            <a:avLst/>
          </a:prstGeom>
        </p:spPr>
      </p:pic>
      <p:sp>
        <p:nvSpPr>
          <p:cNvPr id="4" name="object 14">
            <a:extLst>
              <a:ext uri="{FF2B5EF4-FFF2-40B4-BE49-F238E27FC236}">
                <a16:creationId xmlns:a16="http://schemas.microsoft.com/office/drawing/2014/main" id="{4E600541-6044-3991-3692-D10ECEFDD054}"/>
              </a:ext>
            </a:extLst>
          </p:cNvPr>
          <p:cNvSpPr txBox="1"/>
          <p:nvPr/>
        </p:nvSpPr>
        <p:spPr>
          <a:xfrm>
            <a:off x="1130617" y="4945394"/>
            <a:ext cx="6882765" cy="178126"/>
          </a:xfrm>
          <a:prstGeom prst="rect">
            <a:avLst/>
          </a:prstGeom>
        </p:spPr>
        <p:txBody>
          <a:bodyPr vert="horz" wrap="square" lIns="0" tIns="0" rIns="0" bIns="0" rtlCol="0">
            <a:spAutoFit/>
          </a:bodyPr>
          <a:lstStyle/>
          <a:p>
            <a:pPr marL="12700" algn="ctr">
              <a:lnSpc>
                <a:spcPts val="1480"/>
              </a:lnSpc>
            </a:pPr>
            <a:r>
              <a:rPr lang="en-US" sz="1000" spc="-5" dirty="0">
                <a:solidFill>
                  <a:srgbClr val="424242"/>
                </a:solidFill>
                <a:latin typeface="Corbel" panose="020B0503020204020204" pitchFamily="34" charset="0"/>
              </a:rPr>
              <a:t>[</a:t>
            </a:r>
            <a:r>
              <a:rPr sz="1000" spc="-5" dirty="0">
                <a:solidFill>
                  <a:srgbClr val="424242"/>
                </a:solidFill>
                <a:latin typeface="Corbel" panose="020B0503020204020204" pitchFamily="34" charset="0"/>
                <a:hlinkClick r:id="rId3"/>
              </a:rPr>
              <a:t>"Rethinking the Role of Demonstrations: What </a:t>
            </a:r>
            <a:r>
              <a:rPr sz="1000" dirty="0">
                <a:solidFill>
                  <a:srgbClr val="424242"/>
                </a:solidFill>
                <a:latin typeface="Corbel" panose="020B0503020204020204" pitchFamily="34" charset="0"/>
                <a:hlinkClick r:id="rId3"/>
              </a:rPr>
              <a:t>Makes </a:t>
            </a:r>
            <a:r>
              <a:rPr sz="1000" spc="-5" dirty="0">
                <a:solidFill>
                  <a:srgbClr val="424242"/>
                </a:solidFill>
                <a:latin typeface="Corbel" panose="020B0503020204020204" pitchFamily="34" charset="0"/>
                <a:hlinkClick r:id="rId3"/>
              </a:rPr>
              <a:t>In-Context Learning</a:t>
            </a:r>
            <a:r>
              <a:rPr sz="1000" spc="-45" dirty="0">
                <a:solidFill>
                  <a:srgbClr val="424242"/>
                </a:solidFill>
                <a:latin typeface="Corbel" panose="020B0503020204020204" pitchFamily="34" charset="0"/>
                <a:hlinkClick r:id="rId3"/>
              </a:rPr>
              <a:t> </a:t>
            </a:r>
            <a:r>
              <a:rPr sz="1000" spc="-10" dirty="0">
                <a:solidFill>
                  <a:srgbClr val="424242"/>
                </a:solidFill>
                <a:latin typeface="Corbel" panose="020B0503020204020204" pitchFamily="34" charset="0"/>
                <a:hlinkClick r:id="rId3"/>
              </a:rPr>
              <a:t>Work?"</a:t>
            </a:r>
            <a:r>
              <a:rPr lang="en-US" sz="1000" spc="-10" dirty="0">
                <a:solidFill>
                  <a:srgbClr val="424242"/>
                </a:solidFill>
                <a:latin typeface="Corbel" panose="020B0503020204020204" pitchFamily="34" charset="0"/>
                <a:hlinkClick r:id="rId3"/>
              </a:rPr>
              <a:t> </a:t>
            </a:r>
            <a:r>
              <a:rPr lang="en-US" sz="1000" dirty="0">
                <a:solidFill>
                  <a:srgbClr val="FF5252"/>
                </a:solidFill>
                <a:uFill>
                  <a:solidFill>
                    <a:srgbClr val="FF5252"/>
                  </a:solidFill>
                </a:uFill>
                <a:latin typeface="Corbel" panose="020B0503020204020204" pitchFamily="34" charset="0"/>
                <a:hlinkClick r:id="rId3"/>
              </a:rPr>
              <a:t>Min </a:t>
            </a:r>
            <a:r>
              <a:rPr lang="en-US" sz="1000" spc="-5" dirty="0">
                <a:solidFill>
                  <a:srgbClr val="FF5252"/>
                </a:solidFill>
                <a:uFill>
                  <a:solidFill>
                    <a:srgbClr val="FF5252"/>
                  </a:solidFill>
                </a:uFill>
                <a:latin typeface="Corbel" panose="020B0503020204020204" pitchFamily="34" charset="0"/>
                <a:hlinkClick r:id="rId3"/>
              </a:rPr>
              <a:t>et al. 2022</a:t>
            </a:r>
            <a:r>
              <a:rPr lang="en-US" sz="1000" spc="-5" dirty="0">
                <a:solidFill>
                  <a:srgbClr val="424242"/>
                </a:solidFill>
                <a:latin typeface="Corbel" panose="020B0503020204020204" pitchFamily="34" charset="0"/>
                <a:hlinkClick r:id="rId3"/>
              </a:rPr>
              <a:t>.</a:t>
            </a:r>
            <a:r>
              <a:rPr lang="en-US" sz="1000" spc="-5" dirty="0">
                <a:solidFill>
                  <a:srgbClr val="424242"/>
                </a:solidFill>
                <a:latin typeface="Corbel" panose="020B0503020204020204" pitchFamily="34" charset="0"/>
              </a:rPr>
              <a:t>]</a:t>
            </a:r>
            <a:endParaRPr sz="1000" dirty="0">
              <a:latin typeface="Corbel" panose="020B0503020204020204" pitchFamily="34" charset="0"/>
            </a:endParaRPr>
          </a:p>
        </p:txBody>
      </p:sp>
    </p:spTree>
    <p:extLst>
      <p:ext uri="{BB962C8B-B14F-4D97-AF65-F5344CB8AC3E}">
        <p14:creationId xmlns:p14="http://schemas.microsoft.com/office/powerpoint/2010/main" val="2057354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7D82-5C9D-D177-F020-E56EB1B51B28}"/>
              </a:ext>
            </a:extLst>
          </p:cNvPr>
          <p:cNvSpPr>
            <a:spLocks noGrp="1"/>
          </p:cNvSpPr>
          <p:nvPr>
            <p:ph type="title"/>
          </p:nvPr>
        </p:nvSpPr>
        <p:spPr/>
        <p:txBody>
          <a:bodyPr>
            <a:normAutofit fontScale="90000"/>
          </a:bodyPr>
          <a:lstStyle/>
          <a:p>
            <a:r>
              <a:rPr lang="en-US" dirty="0"/>
              <a:t>Impact of Input-Output Mapping</a:t>
            </a:r>
          </a:p>
        </p:txBody>
      </p:sp>
      <p:sp>
        <p:nvSpPr>
          <p:cNvPr id="3" name="Content Placeholder 2">
            <a:extLst>
              <a:ext uri="{FF2B5EF4-FFF2-40B4-BE49-F238E27FC236}">
                <a16:creationId xmlns:a16="http://schemas.microsoft.com/office/drawing/2014/main" id="{7768521F-75A4-870C-2281-10B4208D8023}"/>
              </a:ext>
            </a:extLst>
          </p:cNvPr>
          <p:cNvSpPr>
            <a:spLocks noGrp="1"/>
          </p:cNvSpPr>
          <p:nvPr>
            <p:ph idx="1"/>
          </p:nvPr>
        </p:nvSpPr>
        <p:spPr>
          <a:xfrm>
            <a:off x="311700" y="1152475"/>
            <a:ext cx="5262753" cy="3610960"/>
          </a:xfrm>
        </p:spPr>
        <p:txBody>
          <a:bodyPr>
            <a:normAutofit/>
          </a:bodyPr>
          <a:lstStyle/>
          <a:p>
            <a:r>
              <a:rPr lang="en-US" dirty="0"/>
              <a:t>Vary number of demonstrations </a:t>
            </a:r>
          </a:p>
          <a:p>
            <a:endParaRPr lang="en-US" dirty="0"/>
          </a:p>
          <a:p>
            <a:endParaRPr lang="en-US" dirty="0"/>
          </a:p>
          <a:p>
            <a:r>
              <a:rPr lang="en-US" b="1" dirty="0"/>
              <a:t>Takeaway:</a:t>
            </a:r>
            <a:r>
              <a:rPr lang="en-US" dirty="0"/>
              <a:t> </a:t>
            </a:r>
          </a:p>
          <a:p>
            <a:pPr lvl="1"/>
            <a:r>
              <a:rPr lang="en-US" sz="1800" dirty="0"/>
              <a:t>Performance drop from using gold labels to using random labels is consistently small across varying k, ranging from 0.8–1.6%</a:t>
            </a:r>
          </a:p>
          <a:p>
            <a:pPr lvl="1"/>
            <a:r>
              <a:rPr lang="en-US" sz="1800" dirty="0"/>
              <a:t>Using small number of examples with random labels is better than no examples</a:t>
            </a:r>
          </a:p>
          <a:p>
            <a:pPr lvl="1"/>
            <a:endParaRPr lang="en-US" dirty="0"/>
          </a:p>
          <a:p>
            <a:endParaRPr lang="en-US" dirty="0"/>
          </a:p>
        </p:txBody>
      </p:sp>
      <p:pic>
        <p:nvPicPr>
          <p:cNvPr id="6" name="Picture 5" descr="Chart, line chart&#10;&#10;Description automatically generated">
            <a:extLst>
              <a:ext uri="{FF2B5EF4-FFF2-40B4-BE49-F238E27FC236}">
                <a16:creationId xmlns:a16="http://schemas.microsoft.com/office/drawing/2014/main" id="{896DDA7E-0B46-999A-87E5-EBAD31A919F4}"/>
              </a:ext>
            </a:extLst>
          </p:cNvPr>
          <p:cNvPicPr>
            <a:picLocks noChangeAspect="1"/>
          </p:cNvPicPr>
          <p:nvPr/>
        </p:nvPicPr>
        <p:blipFill>
          <a:blip r:embed="rId2"/>
          <a:stretch>
            <a:fillRect/>
          </a:stretch>
        </p:blipFill>
        <p:spPr>
          <a:xfrm>
            <a:off x="5709921" y="658307"/>
            <a:ext cx="3189917" cy="2954420"/>
          </a:xfrm>
          <a:prstGeom prst="rect">
            <a:avLst/>
          </a:prstGeom>
        </p:spPr>
      </p:pic>
      <p:sp>
        <p:nvSpPr>
          <p:cNvPr id="4" name="object 14">
            <a:extLst>
              <a:ext uri="{FF2B5EF4-FFF2-40B4-BE49-F238E27FC236}">
                <a16:creationId xmlns:a16="http://schemas.microsoft.com/office/drawing/2014/main" id="{5F00D461-2C8D-53DD-7F67-24ECDC4A7BC6}"/>
              </a:ext>
            </a:extLst>
          </p:cNvPr>
          <p:cNvSpPr txBox="1"/>
          <p:nvPr/>
        </p:nvSpPr>
        <p:spPr>
          <a:xfrm>
            <a:off x="1130617" y="4945394"/>
            <a:ext cx="6882765" cy="178126"/>
          </a:xfrm>
          <a:prstGeom prst="rect">
            <a:avLst/>
          </a:prstGeom>
        </p:spPr>
        <p:txBody>
          <a:bodyPr vert="horz" wrap="square" lIns="0" tIns="0" rIns="0" bIns="0" rtlCol="0">
            <a:spAutoFit/>
          </a:bodyPr>
          <a:lstStyle/>
          <a:p>
            <a:pPr marL="12700" algn="ctr">
              <a:lnSpc>
                <a:spcPts val="1480"/>
              </a:lnSpc>
            </a:pPr>
            <a:r>
              <a:rPr lang="en-US" sz="1000" spc="-5" dirty="0">
                <a:solidFill>
                  <a:srgbClr val="424242"/>
                </a:solidFill>
                <a:latin typeface="Corbel" panose="020B0503020204020204" pitchFamily="34" charset="0"/>
              </a:rPr>
              <a:t>[</a:t>
            </a:r>
            <a:r>
              <a:rPr sz="1000" spc="-5" dirty="0">
                <a:solidFill>
                  <a:srgbClr val="424242"/>
                </a:solidFill>
                <a:latin typeface="Corbel" panose="020B0503020204020204" pitchFamily="34" charset="0"/>
                <a:hlinkClick r:id="rId3"/>
              </a:rPr>
              <a:t>"Rethinking the Role of Demonstrations: What </a:t>
            </a:r>
            <a:r>
              <a:rPr sz="1000" dirty="0">
                <a:solidFill>
                  <a:srgbClr val="424242"/>
                </a:solidFill>
                <a:latin typeface="Corbel" panose="020B0503020204020204" pitchFamily="34" charset="0"/>
                <a:hlinkClick r:id="rId3"/>
              </a:rPr>
              <a:t>Makes </a:t>
            </a:r>
            <a:r>
              <a:rPr sz="1000" spc="-5" dirty="0">
                <a:solidFill>
                  <a:srgbClr val="424242"/>
                </a:solidFill>
                <a:latin typeface="Corbel" panose="020B0503020204020204" pitchFamily="34" charset="0"/>
                <a:hlinkClick r:id="rId3"/>
              </a:rPr>
              <a:t>In-Context Learning</a:t>
            </a:r>
            <a:r>
              <a:rPr sz="1000" spc="-45" dirty="0">
                <a:solidFill>
                  <a:srgbClr val="424242"/>
                </a:solidFill>
                <a:latin typeface="Corbel" panose="020B0503020204020204" pitchFamily="34" charset="0"/>
                <a:hlinkClick r:id="rId3"/>
              </a:rPr>
              <a:t> </a:t>
            </a:r>
            <a:r>
              <a:rPr sz="1000" spc="-10" dirty="0">
                <a:solidFill>
                  <a:srgbClr val="424242"/>
                </a:solidFill>
                <a:latin typeface="Corbel" panose="020B0503020204020204" pitchFamily="34" charset="0"/>
                <a:hlinkClick r:id="rId3"/>
              </a:rPr>
              <a:t>Work?"</a:t>
            </a:r>
            <a:r>
              <a:rPr lang="en-US" sz="1000" spc="-10" dirty="0">
                <a:solidFill>
                  <a:srgbClr val="424242"/>
                </a:solidFill>
                <a:latin typeface="Corbel" panose="020B0503020204020204" pitchFamily="34" charset="0"/>
                <a:hlinkClick r:id="rId3"/>
              </a:rPr>
              <a:t> </a:t>
            </a:r>
            <a:r>
              <a:rPr lang="en-US" sz="1000" dirty="0">
                <a:solidFill>
                  <a:srgbClr val="FF5252"/>
                </a:solidFill>
                <a:uFill>
                  <a:solidFill>
                    <a:srgbClr val="FF5252"/>
                  </a:solidFill>
                </a:uFill>
                <a:latin typeface="Corbel" panose="020B0503020204020204" pitchFamily="34" charset="0"/>
                <a:hlinkClick r:id="rId3"/>
              </a:rPr>
              <a:t>Min </a:t>
            </a:r>
            <a:r>
              <a:rPr lang="en-US" sz="1000" spc="-5" dirty="0">
                <a:solidFill>
                  <a:srgbClr val="FF5252"/>
                </a:solidFill>
                <a:uFill>
                  <a:solidFill>
                    <a:srgbClr val="FF5252"/>
                  </a:solidFill>
                </a:uFill>
                <a:latin typeface="Corbel" panose="020B0503020204020204" pitchFamily="34" charset="0"/>
                <a:hlinkClick r:id="rId3"/>
              </a:rPr>
              <a:t>et al. 2022</a:t>
            </a:r>
            <a:r>
              <a:rPr lang="en-US" sz="1000" spc="-5" dirty="0">
                <a:solidFill>
                  <a:srgbClr val="424242"/>
                </a:solidFill>
                <a:latin typeface="Corbel" panose="020B0503020204020204" pitchFamily="34" charset="0"/>
                <a:hlinkClick r:id="rId3"/>
              </a:rPr>
              <a:t>.</a:t>
            </a:r>
            <a:r>
              <a:rPr lang="en-US" sz="1000" spc="-5" dirty="0">
                <a:solidFill>
                  <a:srgbClr val="424242"/>
                </a:solidFill>
                <a:latin typeface="Corbel" panose="020B0503020204020204" pitchFamily="34" charset="0"/>
              </a:rPr>
              <a:t>]</a:t>
            </a:r>
            <a:endParaRPr sz="1000" dirty="0">
              <a:latin typeface="Corbel" panose="020B0503020204020204" pitchFamily="34" charset="0"/>
            </a:endParaRPr>
          </a:p>
        </p:txBody>
      </p:sp>
    </p:spTree>
    <p:extLst>
      <p:ext uri="{BB962C8B-B14F-4D97-AF65-F5344CB8AC3E}">
        <p14:creationId xmlns:p14="http://schemas.microsoft.com/office/powerpoint/2010/main" val="231702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7D82-5C9D-D177-F020-E56EB1B51B28}"/>
              </a:ext>
            </a:extLst>
          </p:cNvPr>
          <p:cNvSpPr>
            <a:spLocks noGrp="1"/>
          </p:cNvSpPr>
          <p:nvPr>
            <p:ph type="title"/>
          </p:nvPr>
        </p:nvSpPr>
        <p:spPr/>
        <p:txBody>
          <a:bodyPr>
            <a:normAutofit fontScale="90000"/>
          </a:bodyPr>
          <a:lstStyle/>
          <a:p>
            <a:r>
              <a:rPr lang="en-US" dirty="0"/>
              <a:t>Impact of Input-Output Mapping</a:t>
            </a:r>
          </a:p>
        </p:txBody>
      </p:sp>
      <p:sp>
        <p:nvSpPr>
          <p:cNvPr id="3" name="Content Placeholder 2">
            <a:extLst>
              <a:ext uri="{FF2B5EF4-FFF2-40B4-BE49-F238E27FC236}">
                <a16:creationId xmlns:a16="http://schemas.microsoft.com/office/drawing/2014/main" id="{7768521F-75A4-870C-2281-10B4208D8023}"/>
              </a:ext>
            </a:extLst>
          </p:cNvPr>
          <p:cNvSpPr>
            <a:spLocks noGrp="1"/>
          </p:cNvSpPr>
          <p:nvPr>
            <p:ph idx="1"/>
          </p:nvPr>
        </p:nvSpPr>
        <p:spPr>
          <a:xfrm>
            <a:off x="311700" y="1152475"/>
            <a:ext cx="8520600" cy="3610960"/>
          </a:xfrm>
        </p:spPr>
        <p:txBody>
          <a:bodyPr>
            <a:normAutofit lnSpcReduction="10000"/>
          </a:bodyPr>
          <a:lstStyle/>
          <a:p>
            <a:r>
              <a:rPr lang="en-US" dirty="0"/>
              <a:t>Vary the size of the noisy demonstrations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Takeaway:</a:t>
            </a:r>
            <a:r>
              <a:rPr lang="en-US" dirty="0"/>
              <a:t> Using all incorrect labels preserves 97% of improvements from using all correct labels</a:t>
            </a:r>
          </a:p>
        </p:txBody>
      </p:sp>
      <p:pic>
        <p:nvPicPr>
          <p:cNvPr id="6" name="Picture 5" descr="Chart, bar chart, waterfall chart&#10;&#10;Description automatically generated">
            <a:extLst>
              <a:ext uri="{FF2B5EF4-FFF2-40B4-BE49-F238E27FC236}">
                <a16:creationId xmlns:a16="http://schemas.microsoft.com/office/drawing/2014/main" id="{F9FC42DF-6AAF-7E9F-E06F-67EFEE2AF8A0}"/>
              </a:ext>
            </a:extLst>
          </p:cNvPr>
          <p:cNvPicPr>
            <a:picLocks noChangeAspect="1"/>
          </p:cNvPicPr>
          <p:nvPr/>
        </p:nvPicPr>
        <p:blipFill>
          <a:blip r:embed="rId2"/>
          <a:stretch>
            <a:fillRect/>
          </a:stretch>
        </p:blipFill>
        <p:spPr>
          <a:xfrm>
            <a:off x="181479" y="1811359"/>
            <a:ext cx="8767493" cy="1561419"/>
          </a:xfrm>
          <a:prstGeom prst="rect">
            <a:avLst/>
          </a:prstGeom>
        </p:spPr>
      </p:pic>
      <p:sp>
        <p:nvSpPr>
          <p:cNvPr id="4" name="object 14">
            <a:extLst>
              <a:ext uri="{FF2B5EF4-FFF2-40B4-BE49-F238E27FC236}">
                <a16:creationId xmlns:a16="http://schemas.microsoft.com/office/drawing/2014/main" id="{6768CFA8-A7D4-7722-A475-73D52C68A8C1}"/>
              </a:ext>
            </a:extLst>
          </p:cNvPr>
          <p:cNvSpPr txBox="1"/>
          <p:nvPr/>
        </p:nvSpPr>
        <p:spPr>
          <a:xfrm>
            <a:off x="1130617" y="4945394"/>
            <a:ext cx="6882765" cy="178126"/>
          </a:xfrm>
          <a:prstGeom prst="rect">
            <a:avLst/>
          </a:prstGeom>
        </p:spPr>
        <p:txBody>
          <a:bodyPr vert="horz" wrap="square" lIns="0" tIns="0" rIns="0" bIns="0" rtlCol="0">
            <a:spAutoFit/>
          </a:bodyPr>
          <a:lstStyle/>
          <a:p>
            <a:pPr marL="12700" algn="ctr">
              <a:lnSpc>
                <a:spcPts val="1480"/>
              </a:lnSpc>
            </a:pPr>
            <a:r>
              <a:rPr lang="en-US" sz="1000" spc="-5" dirty="0">
                <a:solidFill>
                  <a:srgbClr val="424242"/>
                </a:solidFill>
                <a:latin typeface="Corbel" panose="020B0503020204020204" pitchFamily="34" charset="0"/>
              </a:rPr>
              <a:t>[</a:t>
            </a:r>
            <a:r>
              <a:rPr sz="1000" spc="-5" dirty="0">
                <a:solidFill>
                  <a:srgbClr val="424242"/>
                </a:solidFill>
                <a:latin typeface="Corbel" panose="020B0503020204020204" pitchFamily="34" charset="0"/>
                <a:hlinkClick r:id="rId3"/>
              </a:rPr>
              <a:t>"Rethinking the Role of Demonstrations: What </a:t>
            </a:r>
            <a:r>
              <a:rPr sz="1000" dirty="0">
                <a:solidFill>
                  <a:srgbClr val="424242"/>
                </a:solidFill>
                <a:latin typeface="Corbel" panose="020B0503020204020204" pitchFamily="34" charset="0"/>
                <a:hlinkClick r:id="rId3"/>
              </a:rPr>
              <a:t>Makes </a:t>
            </a:r>
            <a:r>
              <a:rPr sz="1000" spc="-5" dirty="0">
                <a:solidFill>
                  <a:srgbClr val="424242"/>
                </a:solidFill>
                <a:latin typeface="Corbel" panose="020B0503020204020204" pitchFamily="34" charset="0"/>
                <a:hlinkClick r:id="rId3"/>
              </a:rPr>
              <a:t>In-Context Learning</a:t>
            </a:r>
            <a:r>
              <a:rPr sz="1000" spc="-45" dirty="0">
                <a:solidFill>
                  <a:srgbClr val="424242"/>
                </a:solidFill>
                <a:latin typeface="Corbel" panose="020B0503020204020204" pitchFamily="34" charset="0"/>
                <a:hlinkClick r:id="rId3"/>
              </a:rPr>
              <a:t> </a:t>
            </a:r>
            <a:r>
              <a:rPr sz="1000" spc="-10" dirty="0">
                <a:solidFill>
                  <a:srgbClr val="424242"/>
                </a:solidFill>
                <a:latin typeface="Corbel" panose="020B0503020204020204" pitchFamily="34" charset="0"/>
                <a:hlinkClick r:id="rId3"/>
              </a:rPr>
              <a:t>Work?"</a:t>
            </a:r>
            <a:r>
              <a:rPr lang="en-US" sz="1000" spc="-10" dirty="0">
                <a:solidFill>
                  <a:srgbClr val="424242"/>
                </a:solidFill>
                <a:latin typeface="Corbel" panose="020B0503020204020204" pitchFamily="34" charset="0"/>
                <a:hlinkClick r:id="rId3"/>
              </a:rPr>
              <a:t> </a:t>
            </a:r>
            <a:r>
              <a:rPr lang="en-US" sz="1000" dirty="0">
                <a:solidFill>
                  <a:srgbClr val="FF5252"/>
                </a:solidFill>
                <a:uFill>
                  <a:solidFill>
                    <a:srgbClr val="FF5252"/>
                  </a:solidFill>
                </a:uFill>
                <a:latin typeface="Corbel" panose="020B0503020204020204" pitchFamily="34" charset="0"/>
                <a:hlinkClick r:id="rId3"/>
              </a:rPr>
              <a:t>Min </a:t>
            </a:r>
            <a:r>
              <a:rPr lang="en-US" sz="1000" spc="-5" dirty="0">
                <a:solidFill>
                  <a:srgbClr val="FF5252"/>
                </a:solidFill>
                <a:uFill>
                  <a:solidFill>
                    <a:srgbClr val="FF5252"/>
                  </a:solidFill>
                </a:uFill>
                <a:latin typeface="Corbel" panose="020B0503020204020204" pitchFamily="34" charset="0"/>
                <a:hlinkClick r:id="rId3"/>
              </a:rPr>
              <a:t>et al. 2022</a:t>
            </a:r>
            <a:r>
              <a:rPr lang="en-US" sz="1000" spc="-5" dirty="0">
                <a:solidFill>
                  <a:srgbClr val="424242"/>
                </a:solidFill>
                <a:latin typeface="Corbel" panose="020B0503020204020204" pitchFamily="34" charset="0"/>
                <a:hlinkClick r:id="rId3"/>
              </a:rPr>
              <a:t>.</a:t>
            </a:r>
            <a:r>
              <a:rPr lang="en-US" sz="1000" spc="-5" dirty="0">
                <a:solidFill>
                  <a:srgbClr val="424242"/>
                </a:solidFill>
                <a:latin typeface="Corbel" panose="020B0503020204020204" pitchFamily="34" charset="0"/>
              </a:rPr>
              <a:t>]</a:t>
            </a:r>
            <a:endParaRPr sz="1000" dirty="0">
              <a:latin typeface="Corbel" panose="020B0503020204020204" pitchFamily="34" charset="0"/>
            </a:endParaRPr>
          </a:p>
        </p:txBody>
      </p:sp>
    </p:spTree>
    <p:extLst>
      <p:ext uri="{BB962C8B-B14F-4D97-AF65-F5344CB8AC3E}">
        <p14:creationId xmlns:p14="http://schemas.microsoft.com/office/powerpoint/2010/main" val="5573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solidFill>
                  <a:srgbClr val="63D197"/>
                </a:solidFill>
              </a:rPr>
              <a:t>Practically</a:t>
            </a:r>
            <a:r>
              <a:rPr spc="-105" dirty="0">
                <a:solidFill>
                  <a:srgbClr val="63D197"/>
                </a:solidFill>
              </a:rPr>
              <a:t> </a:t>
            </a:r>
            <a:r>
              <a:rPr spc="-25" dirty="0">
                <a:solidFill>
                  <a:srgbClr val="63D197"/>
                </a:solidFill>
              </a:rPr>
              <a:t>Useful</a:t>
            </a:r>
          </a:p>
        </p:txBody>
      </p:sp>
      <p:sp>
        <p:nvSpPr>
          <p:cNvPr id="3" name="object 3"/>
          <p:cNvSpPr txBox="1"/>
          <p:nvPr/>
        </p:nvSpPr>
        <p:spPr>
          <a:xfrm>
            <a:off x="384725" y="1216355"/>
            <a:ext cx="4141470" cy="1274708"/>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B7B7B7"/>
                </a:solidFill>
                <a:latin typeface="Corbel" panose="020B0503020204020204" pitchFamily="34" charset="0"/>
                <a:cs typeface="Microsoft Sans Serif"/>
              </a:rPr>
              <a:t>Labeling</a:t>
            </a:r>
            <a:r>
              <a:rPr sz="1800" spc="-25" dirty="0">
                <a:solidFill>
                  <a:srgbClr val="B7B7B7"/>
                </a:solidFill>
                <a:latin typeface="Corbel" panose="020B0503020204020204" pitchFamily="34" charset="0"/>
                <a:cs typeface="Microsoft Sans Serif"/>
              </a:rPr>
              <a:t> </a:t>
            </a:r>
            <a:r>
              <a:rPr sz="1800" spc="-15" dirty="0">
                <a:solidFill>
                  <a:srgbClr val="B7B7B7"/>
                </a:solidFill>
                <a:latin typeface="Corbel" panose="020B0503020204020204" pitchFamily="34" charset="0"/>
                <a:cs typeface="Microsoft Sans Serif"/>
              </a:rPr>
              <a:t>data</a:t>
            </a:r>
            <a:r>
              <a:rPr sz="1800" spc="-25" dirty="0">
                <a:solidFill>
                  <a:srgbClr val="B7B7B7"/>
                </a:solidFill>
                <a:latin typeface="Corbel" panose="020B0503020204020204" pitchFamily="34" charset="0"/>
                <a:cs typeface="Microsoft Sans Serif"/>
              </a:rPr>
              <a:t> </a:t>
            </a:r>
            <a:r>
              <a:rPr sz="1800" spc="-35" dirty="0">
                <a:solidFill>
                  <a:srgbClr val="B7B7B7"/>
                </a:solidFill>
                <a:latin typeface="Corbel" panose="020B0503020204020204" pitchFamily="34" charset="0"/>
                <a:cs typeface="Microsoft Sans Serif"/>
              </a:rPr>
              <a:t>is</a:t>
            </a:r>
            <a:r>
              <a:rPr sz="1800" spc="-25" dirty="0">
                <a:solidFill>
                  <a:srgbClr val="B7B7B7"/>
                </a:solidFill>
                <a:latin typeface="Corbel" panose="020B0503020204020204" pitchFamily="34" charset="0"/>
                <a:cs typeface="Microsoft Sans Serif"/>
              </a:rPr>
              <a:t> </a:t>
            </a:r>
            <a:r>
              <a:rPr sz="1800" spc="-10" dirty="0">
                <a:solidFill>
                  <a:srgbClr val="B7B7B7"/>
                </a:solidFill>
                <a:latin typeface="Corbel" panose="020B0503020204020204" pitchFamily="34" charset="0"/>
                <a:cs typeface="Microsoft Sans Serif"/>
              </a:rPr>
              <a:t>costly</a:t>
            </a:r>
            <a:endParaRPr sz="1800" dirty="0">
              <a:latin typeface="Corbel" panose="020B0503020204020204" pitchFamily="34" charset="0"/>
              <a:cs typeface="Microsoft Sans Serif"/>
            </a:endParaRPr>
          </a:p>
          <a:p>
            <a:pPr>
              <a:lnSpc>
                <a:spcPct val="100000"/>
              </a:lnSpc>
            </a:pPr>
            <a:endParaRPr sz="2200" dirty="0">
              <a:latin typeface="Corbel" panose="020B0503020204020204" pitchFamily="34" charset="0"/>
              <a:cs typeface="Microsoft Sans Serif"/>
            </a:endParaRPr>
          </a:p>
          <a:p>
            <a:pPr>
              <a:lnSpc>
                <a:spcPct val="100000"/>
              </a:lnSpc>
            </a:pPr>
            <a:endParaRPr sz="2400" dirty="0">
              <a:latin typeface="Corbel" panose="020B0503020204020204" pitchFamily="34" charset="0"/>
              <a:cs typeface="Microsoft Sans Serif"/>
            </a:endParaRPr>
          </a:p>
          <a:p>
            <a:pPr marL="12700">
              <a:lnSpc>
                <a:spcPct val="100000"/>
              </a:lnSpc>
            </a:pPr>
            <a:r>
              <a:rPr sz="1800" spc="-170" dirty="0">
                <a:solidFill>
                  <a:srgbClr val="616161"/>
                </a:solidFill>
                <a:latin typeface="Corbel" panose="020B0503020204020204" pitchFamily="34" charset="0"/>
                <a:cs typeface="Trebuchet MS"/>
              </a:rPr>
              <a:t>Y</a:t>
            </a:r>
            <a:r>
              <a:rPr sz="1800" spc="-5" dirty="0">
                <a:solidFill>
                  <a:srgbClr val="616161"/>
                </a:solidFill>
                <a:latin typeface="Corbel" panose="020B0503020204020204" pitchFamily="34" charset="0"/>
                <a:cs typeface="Trebuchet MS"/>
              </a:rPr>
              <a:t>ou</a:t>
            </a:r>
            <a:r>
              <a:rPr sz="1800" spc="-85" dirty="0">
                <a:solidFill>
                  <a:srgbClr val="616161"/>
                </a:solidFill>
                <a:latin typeface="Corbel" panose="020B0503020204020204" pitchFamily="34" charset="0"/>
                <a:cs typeface="Trebuchet MS"/>
              </a:rPr>
              <a:t> </a:t>
            </a:r>
            <a:r>
              <a:rPr sz="1800" spc="-35" dirty="0">
                <a:solidFill>
                  <a:srgbClr val="616161"/>
                </a:solidFill>
                <a:latin typeface="Corbel" panose="020B0503020204020204" pitchFamily="34" charset="0"/>
                <a:cs typeface="Trebuchet MS"/>
              </a:rPr>
              <a:t>want</a:t>
            </a:r>
            <a:r>
              <a:rPr sz="1800" spc="-85" dirty="0">
                <a:solidFill>
                  <a:srgbClr val="616161"/>
                </a:solidFill>
                <a:latin typeface="Corbel" panose="020B0503020204020204" pitchFamily="34" charset="0"/>
                <a:cs typeface="Trebuchet MS"/>
              </a:rPr>
              <a:t> </a:t>
            </a:r>
            <a:r>
              <a:rPr sz="1800" spc="-50" dirty="0">
                <a:solidFill>
                  <a:srgbClr val="616161"/>
                </a:solidFill>
                <a:latin typeface="Corbel" panose="020B0503020204020204" pitchFamily="34" charset="0"/>
                <a:cs typeface="Trebuchet MS"/>
              </a:rPr>
              <a:t>to</a:t>
            </a:r>
            <a:r>
              <a:rPr sz="1800" spc="-85" dirty="0">
                <a:solidFill>
                  <a:srgbClr val="616161"/>
                </a:solidFill>
                <a:latin typeface="Corbel" panose="020B0503020204020204" pitchFamily="34" charset="0"/>
                <a:cs typeface="Trebuchet MS"/>
              </a:rPr>
              <a:t> </a:t>
            </a:r>
            <a:r>
              <a:rPr sz="1800" spc="10" dirty="0">
                <a:solidFill>
                  <a:srgbClr val="616161"/>
                </a:solidFill>
                <a:latin typeface="Corbel" panose="020B0503020204020204" pitchFamily="34" charset="0"/>
                <a:cs typeface="Trebuchet MS"/>
              </a:rPr>
              <a:t>do</a:t>
            </a:r>
            <a:r>
              <a:rPr sz="1800" spc="-85" dirty="0">
                <a:solidFill>
                  <a:srgbClr val="616161"/>
                </a:solidFill>
                <a:latin typeface="Corbel" panose="020B0503020204020204" pitchFamily="34" charset="0"/>
                <a:cs typeface="Trebuchet MS"/>
              </a:rPr>
              <a:t> </a:t>
            </a:r>
            <a:r>
              <a:rPr sz="1800" spc="-15" dirty="0">
                <a:solidFill>
                  <a:srgbClr val="616161"/>
                </a:solidFill>
                <a:latin typeface="Corbel" panose="020B0503020204020204" pitchFamily="34" charset="0"/>
                <a:cs typeface="Trebuchet MS"/>
              </a:rPr>
              <a:t>best</a:t>
            </a:r>
            <a:r>
              <a:rPr sz="1800" spc="-85" dirty="0">
                <a:solidFill>
                  <a:srgbClr val="616161"/>
                </a:solidFill>
                <a:latin typeface="Corbel" panose="020B0503020204020204" pitchFamily="34" charset="0"/>
                <a:cs typeface="Trebuchet MS"/>
              </a:rPr>
              <a:t> </a:t>
            </a:r>
            <a:r>
              <a:rPr sz="1800" spc="-60" dirty="0">
                <a:solidFill>
                  <a:srgbClr val="616161"/>
                </a:solidFill>
                <a:latin typeface="Corbel" panose="020B0503020204020204" pitchFamily="34" charset="0"/>
                <a:cs typeface="Trebuchet MS"/>
              </a:rPr>
              <a:t>with</a:t>
            </a:r>
            <a:r>
              <a:rPr sz="1800" spc="-85" dirty="0">
                <a:solidFill>
                  <a:srgbClr val="616161"/>
                </a:solidFill>
                <a:latin typeface="Corbel" panose="020B0503020204020204" pitchFamily="34" charset="0"/>
                <a:cs typeface="Trebuchet MS"/>
              </a:rPr>
              <a:t> </a:t>
            </a:r>
            <a:r>
              <a:rPr sz="1800" spc="-35" dirty="0">
                <a:solidFill>
                  <a:srgbClr val="616161"/>
                </a:solidFill>
                <a:latin typeface="Corbel" panose="020B0503020204020204" pitchFamily="34" charset="0"/>
                <a:cs typeface="Trebuchet MS"/>
              </a:rPr>
              <a:t>what</a:t>
            </a:r>
            <a:r>
              <a:rPr sz="1800" spc="-85" dirty="0">
                <a:solidFill>
                  <a:srgbClr val="616161"/>
                </a:solidFill>
                <a:latin typeface="Corbel" panose="020B0503020204020204" pitchFamily="34" charset="0"/>
                <a:cs typeface="Trebuchet MS"/>
              </a:rPr>
              <a:t> </a:t>
            </a:r>
            <a:r>
              <a:rPr sz="1800" spc="-15" dirty="0">
                <a:solidFill>
                  <a:srgbClr val="616161"/>
                </a:solidFill>
                <a:latin typeface="Corbel" panose="020B0503020204020204" pitchFamily="34" charset="0"/>
                <a:cs typeface="Trebuchet MS"/>
              </a:rPr>
              <a:t>you</a:t>
            </a:r>
            <a:r>
              <a:rPr sz="1800" spc="-85" dirty="0">
                <a:solidFill>
                  <a:srgbClr val="616161"/>
                </a:solidFill>
                <a:latin typeface="Corbel" panose="020B0503020204020204" pitchFamily="34" charset="0"/>
                <a:cs typeface="Trebuchet MS"/>
              </a:rPr>
              <a:t> </a:t>
            </a:r>
            <a:r>
              <a:rPr sz="1800" spc="-20" dirty="0">
                <a:solidFill>
                  <a:srgbClr val="616161"/>
                </a:solidFill>
                <a:latin typeface="Corbel" panose="020B0503020204020204" pitchFamily="34" charset="0"/>
                <a:cs typeface="Trebuchet MS"/>
              </a:rPr>
              <a:t>have</a:t>
            </a:r>
            <a:endParaRPr sz="1800" dirty="0">
              <a:latin typeface="Corbel" panose="020B0503020204020204" pitchFamily="34" charset="0"/>
              <a:cs typeface="Trebuchet MS"/>
            </a:endParaRPr>
          </a:p>
        </p:txBody>
      </p:sp>
      <p:sp>
        <p:nvSpPr>
          <p:cNvPr id="5" name="object 5"/>
          <p:cNvSpPr txBox="1"/>
          <p:nvPr/>
        </p:nvSpPr>
        <p:spPr>
          <a:xfrm>
            <a:off x="4693549" y="1785456"/>
            <a:ext cx="3919220" cy="1120820"/>
          </a:xfrm>
          <a:prstGeom prst="rect">
            <a:avLst/>
          </a:prstGeom>
        </p:spPr>
        <p:txBody>
          <a:bodyPr vert="horz" wrap="square" lIns="0" tIns="12700" rIns="0" bIns="0" rtlCol="0">
            <a:spAutoFit/>
          </a:bodyPr>
          <a:lstStyle/>
          <a:p>
            <a:pPr marL="379095" indent="-367030">
              <a:lnSpc>
                <a:spcPct val="100000"/>
              </a:lnSpc>
              <a:spcBef>
                <a:spcPts val="100"/>
              </a:spcBef>
              <a:buClr>
                <a:srgbClr val="63D197"/>
              </a:buClr>
              <a:buFont typeface="Arial MT"/>
              <a:buChar char="●"/>
              <a:tabLst>
                <a:tab pos="379095" algn="l"/>
                <a:tab pos="379730" algn="l"/>
              </a:tabLst>
            </a:pPr>
            <a:r>
              <a:rPr sz="1800" spc="-95" dirty="0">
                <a:latin typeface="Corbel" panose="020B0503020204020204" pitchFamily="34" charset="0"/>
                <a:cs typeface="Microsoft Sans Serif"/>
              </a:rPr>
              <a:t>You</a:t>
            </a:r>
            <a:r>
              <a:rPr sz="1800" spc="-20" dirty="0">
                <a:latin typeface="Corbel" panose="020B0503020204020204" pitchFamily="34" charset="0"/>
                <a:cs typeface="Microsoft Sans Serif"/>
              </a:rPr>
              <a:t> </a:t>
            </a:r>
            <a:r>
              <a:rPr sz="1800" spc="15" dirty="0">
                <a:latin typeface="Corbel" panose="020B0503020204020204" pitchFamily="34" charset="0"/>
                <a:cs typeface="Microsoft Sans Serif"/>
              </a:rPr>
              <a:t>don’t</a:t>
            </a:r>
            <a:r>
              <a:rPr sz="1800" spc="-20" dirty="0">
                <a:latin typeface="Corbel" panose="020B0503020204020204" pitchFamily="34" charset="0"/>
                <a:cs typeface="Microsoft Sans Serif"/>
              </a:rPr>
              <a:t> </a:t>
            </a:r>
            <a:r>
              <a:rPr sz="1800" spc="-5" dirty="0">
                <a:latin typeface="Corbel" panose="020B0503020204020204" pitchFamily="34" charset="0"/>
                <a:cs typeface="Microsoft Sans Serif"/>
              </a:rPr>
              <a:t>want</a:t>
            </a:r>
            <a:r>
              <a:rPr sz="1800" spc="-20" dirty="0">
                <a:latin typeface="Corbel" panose="020B0503020204020204" pitchFamily="34" charset="0"/>
                <a:cs typeface="Microsoft Sans Serif"/>
              </a:rPr>
              <a:t> </a:t>
            </a:r>
            <a:r>
              <a:rPr sz="1800" spc="25" dirty="0">
                <a:latin typeface="Corbel" panose="020B0503020204020204" pitchFamily="34" charset="0"/>
                <a:cs typeface="Microsoft Sans Serif"/>
              </a:rPr>
              <a:t>to</a:t>
            </a:r>
            <a:r>
              <a:rPr sz="1800" spc="-20" dirty="0">
                <a:latin typeface="Corbel" panose="020B0503020204020204" pitchFamily="34" charset="0"/>
                <a:cs typeface="Microsoft Sans Serif"/>
              </a:rPr>
              <a:t> </a:t>
            </a:r>
            <a:r>
              <a:rPr sz="1800" spc="20" dirty="0">
                <a:latin typeface="Corbel" panose="020B0503020204020204" pitchFamily="34" charset="0"/>
                <a:cs typeface="Microsoft Sans Serif"/>
              </a:rPr>
              <a:t>get</a:t>
            </a:r>
            <a:r>
              <a:rPr sz="1800" spc="-20" dirty="0">
                <a:latin typeface="Corbel" panose="020B0503020204020204" pitchFamily="34" charset="0"/>
                <a:cs typeface="Microsoft Sans Serif"/>
              </a:rPr>
              <a:t> </a:t>
            </a:r>
            <a:r>
              <a:rPr sz="1800" spc="-5" dirty="0">
                <a:latin typeface="Corbel" panose="020B0503020204020204" pitchFamily="34" charset="0"/>
                <a:cs typeface="Microsoft Sans Serif"/>
              </a:rPr>
              <a:t>more</a:t>
            </a:r>
            <a:r>
              <a:rPr sz="1800" spc="-15" dirty="0">
                <a:latin typeface="Corbel" panose="020B0503020204020204" pitchFamily="34" charset="0"/>
                <a:cs typeface="Microsoft Sans Serif"/>
              </a:rPr>
              <a:t> data</a:t>
            </a:r>
            <a:endParaRPr lang="en-US" sz="1800" dirty="0">
              <a:latin typeface="Corbel" panose="020B0503020204020204" pitchFamily="34" charset="0"/>
              <a:cs typeface="Microsoft Sans Serif"/>
            </a:endParaRPr>
          </a:p>
          <a:p>
            <a:pPr marL="379095" indent="-367030">
              <a:buClr>
                <a:srgbClr val="63D197"/>
              </a:buClr>
              <a:buFont typeface="Arial MT"/>
              <a:buChar char="●"/>
              <a:tabLst>
                <a:tab pos="379095" algn="l"/>
                <a:tab pos="379730" algn="l"/>
              </a:tabLst>
            </a:pPr>
            <a:r>
              <a:rPr lang="en-US" sz="1800" spc="-15" dirty="0">
                <a:latin typeface="Corbel" panose="020B0503020204020204" pitchFamily="34" charset="0"/>
                <a:cs typeface="Microsoft Sans Serif"/>
              </a:rPr>
              <a:t>Emergent, time-sensitive scenarios</a:t>
            </a:r>
            <a:endParaRPr lang="en-US" sz="1800" dirty="0">
              <a:latin typeface="Corbel" panose="020B0503020204020204" pitchFamily="34" charset="0"/>
              <a:cs typeface="Microsoft Sans Serif"/>
            </a:endParaRPr>
          </a:p>
          <a:p>
            <a:pPr marL="836294" lvl="1" indent="-367030">
              <a:lnSpc>
                <a:spcPct val="100000"/>
              </a:lnSpc>
              <a:buFont typeface="Arial MT"/>
              <a:buChar char="○"/>
              <a:tabLst>
                <a:tab pos="836294" algn="l"/>
                <a:tab pos="836930" algn="l"/>
              </a:tabLst>
            </a:pPr>
            <a:r>
              <a:rPr lang="en-US" sz="1800" spc="-15" dirty="0">
                <a:latin typeface="Corbel" panose="020B0503020204020204" pitchFamily="34" charset="0"/>
                <a:cs typeface="Microsoft Sans Serif"/>
              </a:rPr>
              <a:t>Something</a:t>
            </a:r>
            <a:r>
              <a:rPr lang="en-US" sz="1800" spc="-35" dirty="0">
                <a:latin typeface="Corbel" panose="020B0503020204020204" pitchFamily="34" charset="0"/>
                <a:cs typeface="Microsoft Sans Serif"/>
              </a:rPr>
              <a:t> </a:t>
            </a:r>
            <a:r>
              <a:rPr lang="en-US" sz="1800" spc="5" dirty="0">
                <a:latin typeface="Corbel" panose="020B0503020204020204" pitchFamily="34" charset="0"/>
                <a:cs typeface="Microsoft Sans Serif"/>
              </a:rPr>
              <a:t>new</a:t>
            </a:r>
            <a:r>
              <a:rPr lang="en-US" sz="1800" spc="-35" dirty="0">
                <a:latin typeface="Corbel" panose="020B0503020204020204" pitchFamily="34" charset="0"/>
                <a:cs typeface="Microsoft Sans Serif"/>
              </a:rPr>
              <a:t> </a:t>
            </a:r>
            <a:r>
              <a:rPr lang="en-US" sz="1800" spc="5" dirty="0">
                <a:latin typeface="Corbel" panose="020B0503020204020204" pitchFamily="34" charset="0"/>
                <a:cs typeface="Microsoft Sans Serif"/>
              </a:rPr>
              <a:t>happened</a:t>
            </a:r>
            <a:endParaRPr lang="en-US" sz="1800" dirty="0">
              <a:latin typeface="Corbel" panose="020B0503020204020204" pitchFamily="34" charset="0"/>
              <a:cs typeface="Microsoft Sans Serif"/>
            </a:endParaRPr>
          </a:p>
          <a:p>
            <a:pPr marL="836294" lvl="1" indent="-367030">
              <a:lnSpc>
                <a:spcPct val="100000"/>
              </a:lnSpc>
              <a:buFont typeface="Arial MT"/>
              <a:buChar char="○"/>
              <a:tabLst>
                <a:tab pos="836294" algn="l"/>
                <a:tab pos="836930" algn="l"/>
              </a:tabLst>
            </a:pPr>
            <a:r>
              <a:rPr lang="en-US" sz="1800" spc="5" dirty="0">
                <a:latin typeface="Corbel" panose="020B0503020204020204" pitchFamily="34" charset="0"/>
                <a:cs typeface="Microsoft Sans Serif"/>
              </a:rPr>
              <a:t>Need</a:t>
            </a:r>
            <a:r>
              <a:rPr lang="en-US" sz="1800" spc="-30" dirty="0">
                <a:latin typeface="Corbel" panose="020B0503020204020204" pitchFamily="34" charset="0"/>
                <a:cs typeface="Microsoft Sans Serif"/>
              </a:rPr>
              <a:t> </a:t>
            </a:r>
            <a:r>
              <a:rPr lang="en-US" sz="1800" spc="25" dirty="0">
                <a:latin typeface="Corbel" panose="020B0503020204020204" pitchFamily="34" charset="0"/>
                <a:cs typeface="Microsoft Sans Serif"/>
              </a:rPr>
              <a:t>to</a:t>
            </a:r>
            <a:r>
              <a:rPr lang="en-US" sz="1800" spc="-30" dirty="0">
                <a:latin typeface="Corbel" panose="020B0503020204020204" pitchFamily="34" charset="0"/>
                <a:cs typeface="Microsoft Sans Serif"/>
              </a:rPr>
              <a:t> </a:t>
            </a:r>
            <a:r>
              <a:rPr lang="en-US" sz="1800" spc="-10" dirty="0">
                <a:latin typeface="Corbel" panose="020B0503020204020204" pitchFamily="34" charset="0"/>
                <a:cs typeface="Microsoft Sans Serif"/>
              </a:rPr>
              <a:t>react</a:t>
            </a:r>
            <a:r>
              <a:rPr lang="en-US" sz="1800" spc="-25" dirty="0">
                <a:latin typeface="Corbel" panose="020B0503020204020204" pitchFamily="34" charset="0"/>
                <a:cs typeface="Microsoft Sans Serif"/>
              </a:rPr>
              <a:t> </a:t>
            </a:r>
            <a:r>
              <a:rPr lang="en-US" sz="1800" spc="-10" dirty="0">
                <a:latin typeface="Corbel" panose="020B0503020204020204" pitchFamily="34" charset="0"/>
                <a:cs typeface="Microsoft Sans Serif"/>
              </a:rPr>
              <a:t>quickly!</a:t>
            </a:r>
          </a:p>
        </p:txBody>
      </p:sp>
      <p:sp>
        <p:nvSpPr>
          <p:cNvPr id="7" name="Google Shape;138;g1501cc781cf_0_0">
            <a:extLst>
              <a:ext uri="{FF2B5EF4-FFF2-40B4-BE49-F238E27FC236}">
                <a16:creationId xmlns:a16="http://schemas.microsoft.com/office/drawing/2014/main" id="{34AA356B-C64A-9DBA-0000-D1E069340823}"/>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8439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solidFill>
                  <a:srgbClr val="63D197"/>
                </a:solidFill>
              </a:rPr>
              <a:t>Practically</a:t>
            </a:r>
            <a:r>
              <a:rPr spc="-105" dirty="0">
                <a:solidFill>
                  <a:srgbClr val="63D197"/>
                </a:solidFill>
              </a:rPr>
              <a:t> </a:t>
            </a:r>
            <a:r>
              <a:rPr spc="-25" dirty="0">
                <a:solidFill>
                  <a:srgbClr val="63D197"/>
                </a:solidFill>
              </a:rPr>
              <a:t>Useful</a:t>
            </a:r>
          </a:p>
        </p:txBody>
      </p:sp>
      <p:sp>
        <p:nvSpPr>
          <p:cNvPr id="3" name="object 3"/>
          <p:cNvSpPr txBox="1"/>
          <p:nvPr/>
        </p:nvSpPr>
        <p:spPr>
          <a:xfrm>
            <a:off x="384725" y="1216355"/>
            <a:ext cx="3994150" cy="1274708"/>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B7B7B7"/>
                </a:solidFill>
                <a:latin typeface="Corbel" panose="020B0503020204020204" pitchFamily="34" charset="0"/>
                <a:cs typeface="Microsoft Sans Serif"/>
              </a:rPr>
              <a:t>Labeling</a:t>
            </a:r>
            <a:r>
              <a:rPr sz="1800" spc="-25" dirty="0">
                <a:solidFill>
                  <a:srgbClr val="B7B7B7"/>
                </a:solidFill>
                <a:latin typeface="Corbel" panose="020B0503020204020204" pitchFamily="34" charset="0"/>
                <a:cs typeface="Microsoft Sans Serif"/>
              </a:rPr>
              <a:t> </a:t>
            </a:r>
            <a:r>
              <a:rPr sz="1800" spc="-15" dirty="0">
                <a:solidFill>
                  <a:srgbClr val="B7B7B7"/>
                </a:solidFill>
                <a:latin typeface="Corbel" panose="020B0503020204020204" pitchFamily="34" charset="0"/>
                <a:cs typeface="Microsoft Sans Serif"/>
              </a:rPr>
              <a:t>data</a:t>
            </a:r>
            <a:r>
              <a:rPr sz="1800" spc="-25" dirty="0">
                <a:solidFill>
                  <a:srgbClr val="B7B7B7"/>
                </a:solidFill>
                <a:latin typeface="Corbel" panose="020B0503020204020204" pitchFamily="34" charset="0"/>
                <a:cs typeface="Microsoft Sans Serif"/>
              </a:rPr>
              <a:t> </a:t>
            </a:r>
            <a:r>
              <a:rPr sz="1800" spc="-35" dirty="0">
                <a:solidFill>
                  <a:srgbClr val="B7B7B7"/>
                </a:solidFill>
                <a:latin typeface="Corbel" panose="020B0503020204020204" pitchFamily="34" charset="0"/>
                <a:cs typeface="Microsoft Sans Serif"/>
              </a:rPr>
              <a:t>is</a:t>
            </a:r>
            <a:r>
              <a:rPr sz="1800" spc="-25" dirty="0">
                <a:solidFill>
                  <a:srgbClr val="B7B7B7"/>
                </a:solidFill>
                <a:latin typeface="Corbel" panose="020B0503020204020204" pitchFamily="34" charset="0"/>
                <a:cs typeface="Microsoft Sans Serif"/>
              </a:rPr>
              <a:t> </a:t>
            </a:r>
            <a:r>
              <a:rPr sz="1800" spc="-10" dirty="0">
                <a:solidFill>
                  <a:srgbClr val="B7B7B7"/>
                </a:solidFill>
                <a:latin typeface="Corbel" panose="020B0503020204020204" pitchFamily="34" charset="0"/>
                <a:cs typeface="Microsoft Sans Serif"/>
              </a:rPr>
              <a:t>costly</a:t>
            </a:r>
            <a:endParaRPr sz="1800" dirty="0">
              <a:latin typeface="Corbel" panose="020B0503020204020204" pitchFamily="34" charset="0"/>
              <a:cs typeface="Microsoft Sans Serif"/>
            </a:endParaRPr>
          </a:p>
          <a:p>
            <a:pPr>
              <a:lnSpc>
                <a:spcPct val="100000"/>
              </a:lnSpc>
            </a:pPr>
            <a:endParaRPr sz="2200" dirty="0">
              <a:latin typeface="Corbel" panose="020B0503020204020204" pitchFamily="34" charset="0"/>
              <a:cs typeface="Microsoft Sans Serif"/>
            </a:endParaRPr>
          </a:p>
          <a:p>
            <a:pPr>
              <a:lnSpc>
                <a:spcPct val="100000"/>
              </a:lnSpc>
            </a:pPr>
            <a:endParaRPr sz="2400" dirty="0">
              <a:latin typeface="Corbel" panose="020B0503020204020204" pitchFamily="34" charset="0"/>
              <a:cs typeface="Microsoft Sans Serif"/>
            </a:endParaRPr>
          </a:p>
          <a:p>
            <a:pPr marL="12700">
              <a:lnSpc>
                <a:spcPct val="100000"/>
              </a:lnSpc>
            </a:pPr>
            <a:r>
              <a:rPr sz="1800" spc="-95" dirty="0">
                <a:solidFill>
                  <a:srgbClr val="B7B7B7"/>
                </a:solidFill>
                <a:latin typeface="Corbel" panose="020B0503020204020204" pitchFamily="34" charset="0"/>
                <a:cs typeface="Microsoft Sans Serif"/>
              </a:rPr>
              <a:t>You</a:t>
            </a:r>
            <a:r>
              <a:rPr sz="1800" spc="-20"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want</a:t>
            </a:r>
            <a:r>
              <a:rPr sz="1800" spc="-20" dirty="0">
                <a:solidFill>
                  <a:srgbClr val="B7B7B7"/>
                </a:solidFill>
                <a:latin typeface="Corbel" panose="020B0503020204020204" pitchFamily="34" charset="0"/>
                <a:cs typeface="Microsoft Sans Serif"/>
              </a:rPr>
              <a:t> </a:t>
            </a:r>
            <a:r>
              <a:rPr sz="1800" spc="25" dirty="0">
                <a:solidFill>
                  <a:srgbClr val="B7B7B7"/>
                </a:solidFill>
                <a:latin typeface="Corbel" panose="020B0503020204020204" pitchFamily="34" charset="0"/>
                <a:cs typeface="Microsoft Sans Serif"/>
              </a:rPr>
              <a:t>to</a:t>
            </a:r>
            <a:r>
              <a:rPr sz="1800" spc="-15" dirty="0">
                <a:solidFill>
                  <a:srgbClr val="B7B7B7"/>
                </a:solidFill>
                <a:latin typeface="Corbel" panose="020B0503020204020204" pitchFamily="34" charset="0"/>
                <a:cs typeface="Microsoft Sans Serif"/>
              </a:rPr>
              <a:t> </a:t>
            </a:r>
            <a:r>
              <a:rPr sz="1800" spc="30" dirty="0">
                <a:solidFill>
                  <a:srgbClr val="B7B7B7"/>
                </a:solidFill>
                <a:latin typeface="Corbel" panose="020B0503020204020204" pitchFamily="34" charset="0"/>
                <a:cs typeface="Microsoft Sans Serif"/>
              </a:rPr>
              <a:t>do</a:t>
            </a:r>
            <a:r>
              <a:rPr sz="1800" spc="-20" dirty="0">
                <a:solidFill>
                  <a:srgbClr val="B7B7B7"/>
                </a:solidFill>
                <a:latin typeface="Corbel" panose="020B0503020204020204" pitchFamily="34" charset="0"/>
                <a:cs typeface="Microsoft Sans Serif"/>
              </a:rPr>
              <a:t> </a:t>
            </a:r>
            <a:r>
              <a:rPr sz="1800" dirty="0">
                <a:solidFill>
                  <a:srgbClr val="B7B7B7"/>
                </a:solidFill>
                <a:latin typeface="Corbel" panose="020B0503020204020204" pitchFamily="34" charset="0"/>
                <a:cs typeface="Microsoft Sans Serif"/>
              </a:rPr>
              <a:t>best</a:t>
            </a:r>
            <a:r>
              <a:rPr sz="1800" spc="-20"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with</a:t>
            </a:r>
            <a:r>
              <a:rPr sz="1800" spc="-15"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what</a:t>
            </a:r>
            <a:r>
              <a:rPr sz="1800" spc="-20" dirty="0">
                <a:solidFill>
                  <a:srgbClr val="B7B7B7"/>
                </a:solidFill>
                <a:latin typeface="Corbel" panose="020B0503020204020204" pitchFamily="34" charset="0"/>
                <a:cs typeface="Microsoft Sans Serif"/>
              </a:rPr>
              <a:t> </a:t>
            </a:r>
            <a:r>
              <a:rPr sz="1800" dirty="0">
                <a:solidFill>
                  <a:srgbClr val="B7B7B7"/>
                </a:solidFill>
                <a:latin typeface="Corbel" panose="020B0503020204020204" pitchFamily="34" charset="0"/>
                <a:cs typeface="Microsoft Sans Serif"/>
              </a:rPr>
              <a:t>you</a:t>
            </a:r>
            <a:r>
              <a:rPr sz="1800" spc="-15" dirty="0">
                <a:solidFill>
                  <a:srgbClr val="B7B7B7"/>
                </a:solidFill>
                <a:latin typeface="Corbel" panose="020B0503020204020204" pitchFamily="34" charset="0"/>
                <a:cs typeface="Microsoft Sans Serif"/>
              </a:rPr>
              <a:t> </a:t>
            </a:r>
            <a:r>
              <a:rPr sz="1800" spc="-20" dirty="0">
                <a:solidFill>
                  <a:srgbClr val="B7B7B7"/>
                </a:solidFill>
                <a:latin typeface="Corbel" panose="020B0503020204020204" pitchFamily="34" charset="0"/>
                <a:cs typeface="Microsoft Sans Serif"/>
              </a:rPr>
              <a:t>have</a:t>
            </a:r>
            <a:endParaRPr sz="1800" dirty="0">
              <a:latin typeface="Corbel" panose="020B0503020204020204" pitchFamily="34" charset="0"/>
              <a:cs typeface="Microsoft Sans Serif"/>
            </a:endParaRPr>
          </a:p>
        </p:txBody>
      </p:sp>
      <p:sp>
        <p:nvSpPr>
          <p:cNvPr id="4" name="object 4"/>
          <p:cNvSpPr txBox="1"/>
          <p:nvPr/>
        </p:nvSpPr>
        <p:spPr>
          <a:xfrm>
            <a:off x="384725" y="3087827"/>
            <a:ext cx="2519680" cy="299720"/>
          </a:xfrm>
          <a:prstGeom prst="rect">
            <a:avLst/>
          </a:prstGeom>
        </p:spPr>
        <p:txBody>
          <a:bodyPr vert="horz" wrap="square" lIns="0" tIns="12700" rIns="0" bIns="0" rtlCol="0">
            <a:spAutoFit/>
          </a:bodyPr>
          <a:lstStyle/>
          <a:p>
            <a:pPr marL="12700">
              <a:lnSpc>
                <a:spcPct val="100000"/>
              </a:lnSpc>
              <a:spcBef>
                <a:spcPts val="100"/>
              </a:spcBef>
            </a:pPr>
            <a:r>
              <a:rPr sz="1800" spc="-30" dirty="0">
                <a:solidFill>
                  <a:srgbClr val="616161"/>
                </a:solidFill>
                <a:latin typeface="Corbel" panose="020B0503020204020204" pitchFamily="34" charset="0"/>
                <a:cs typeface="Trebuchet MS"/>
              </a:rPr>
              <a:t>Finetuning</a:t>
            </a:r>
            <a:r>
              <a:rPr sz="1800" spc="-85" dirty="0">
                <a:solidFill>
                  <a:srgbClr val="616161"/>
                </a:solidFill>
                <a:latin typeface="Corbel" panose="020B0503020204020204" pitchFamily="34" charset="0"/>
                <a:cs typeface="Trebuchet MS"/>
              </a:rPr>
              <a:t> </a:t>
            </a:r>
            <a:r>
              <a:rPr sz="1800" spc="-10" dirty="0">
                <a:solidFill>
                  <a:srgbClr val="616161"/>
                </a:solidFill>
                <a:latin typeface="Corbel" panose="020B0503020204020204" pitchFamily="34" charset="0"/>
                <a:cs typeface="Trebuchet MS"/>
              </a:rPr>
              <a:t>can</a:t>
            </a:r>
            <a:r>
              <a:rPr sz="1800" spc="-85" dirty="0">
                <a:solidFill>
                  <a:srgbClr val="616161"/>
                </a:solidFill>
                <a:latin typeface="Corbel" panose="020B0503020204020204" pitchFamily="34" charset="0"/>
                <a:cs typeface="Trebuchet MS"/>
              </a:rPr>
              <a:t> </a:t>
            </a:r>
            <a:r>
              <a:rPr sz="1800" spc="-20" dirty="0">
                <a:solidFill>
                  <a:srgbClr val="616161"/>
                </a:solidFill>
                <a:latin typeface="Corbel" panose="020B0503020204020204" pitchFamily="34" charset="0"/>
                <a:cs typeface="Trebuchet MS"/>
              </a:rPr>
              <a:t>unstable</a:t>
            </a:r>
            <a:endParaRPr sz="1800" dirty="0">
              <a:latin typeface="Corbel" panose="020B0503020204020204" pitchFamily="34" charset="0"/>
              <a:cs typeface="Trebuchet MS"/>
            </a:endParaRPr>
          </a:p>
        </p:txBody>
      </p:sp>
      <p:sp>
        <p:nvSpPr>
          <p:cNvPr id="6" name="object 6"/>
          <p:cNvSpPr txBox="1"/>
          <p:nvPr/>
        </p:nvSpPr>
        <p:spPr>
          <a:xfrm>
            <a:off x="4693549" y="2688156"/>
            <a:ext cx="3966210" cy="1120820"/>
          </a:xfrm>
          <a:prstGeom prst="rect">
            <a:avLst/>
          </a:prstGeom>
        </p:spPr>
        <p:txBody>
          <a:bodyPr vert="horz" wrap="square" lIns="0" tIns="12700" rIns="0" bIns="0" rtlCol="0">
            <a:spAutoFit/>
          </a:bodyPr>
          <a:lstStyle/>
          <a:p>
            <a:pPr marL="379095" indent="-367030">
              <a:lnSpc>
                <a:spcPct val="100000"/>
              </a:lnSpc>
              <a:spcBef>
                <a:spcPts val="100"/>
              </a:spcBef>
              <a:buClr>
                <a:srgbClr val="63D197"/>
              </a:buClr>
              <a:buFont typeface="Arial MT"/>
              <a:buChar char="●"/>
              <a:tabLst>
                <a:tab pos="379095" algn="l"/>
                <a:tab pos="379730" algn="l"/>
              </a:tabLst>
            </a:pPr>
            <a:r>
              <a:rPr sz="1800" spc="-40" dirty="0">
                <a:latin typeface="Corbel" panose="020B0503020204020204" pitchFamily="34" charset="0"/>
                <a:cs typeface="Microsoft Sans Serif"/>
              </a:rPr>
              <a:t>Training</a:t>
            </a:r>
            <a:r>
              <a:rPr sz="1800" spc="-15" dirty="0">
                <a:latin typeface="Corbel" panose="020B0503020204020204" pitchFamily="34" charset="0"/>
                <a:cs typeface="Microsoft Sans Serif"/>
              </a:rPr>
              <a:t> </a:t>
            </a:r>
            <a:r>
              <a:rPr sz="1800" spc="-35" dirty="0">
                <a:latin typeface="Corbel" panose="020B0503020204020204" pitchFamily="34" charset="0"/>
                <a:cs typeface="Microsoft Sans Serif"/>
              </a:rPr>
              <a:t>is</a:t>
            </a:r>
            <a:r>
              <a:rPr sz="1800" spc="-15" dirty="0">
                <a:latin typeface="Corbel" panose="020B0503020204020204" pitchFamily="34" charset="0"/>
                <a:cs typeface="Microsoft Sans Serif"/>
              </a:rPr>
              <a:t> sensitive</a:t>
            </a:r>
            <a:r>
              <a:rPr sz="1800" spc="-10" dirty="0">
                <a:latin typeface="Corbel" panose="020B0503020204020204" pitchFamily="34" charset="0"/>
                <a:cs typeface="Microsoft Sans Serif"/>
              </a:rPr>
              <a:t> </a:t>
            </a:r>
            <a:r>
              <a:rPr sz="1800" spc="25" dirty="0">
                <a:latin typeface="Corbel" panose="020B0503020204020204" pitchFamily="34" charset="0"/>
                <a:cs typeface="Microsoft Sans Serif"/>
              </a:rPr>
              <a:t>to</a:t>
            </a:r>
            <a:r>
              <a:rPr sz="1800" spc="-15" dirty="0">
                <a:latin typeface="Corbel" panose="020B0503020204020204" pitchFamily="34" charset="0"/>
                <a:cs typeface="Microsoft Sans Serif"/>
              </a:rPr>
              <a:t> </a:t>
            </a:r>
            <a:r>
              <a:rPr sz="1800" spc="-20" dirty="0">
                <a:latin typeface="Corbel" panose="020B0503020204020204" pitchFamily="34" charset="0"/>
                <a:cs typeface="Microsoft Sans Serif"/>
              </a:rPr>
              <a:t>hyperparams</a:t>
            </a:r>
            <a:endParaRPr sz="1800" dirty="0">
              <a:latin typeface="Corbel" panose="020B0503020204020204" pitchFamily="34" charset="0"/>
              <a:cs typeface="Microsoft Sans Serif"/>
            </a:endParaRPr>
          </a:p>
          <a:p>
            <a:pPr marL="379095" indent="-367030">
              <a:lnSpc>
                <a:spcPct val="100000"/>
              </a:lnSpc>
              <a:buClr>
                <a:srgbClr val="63D197"/>
              </a:buClr>
              <a:buFont typeface="Arial MT"/>
              <a:buChar char="●"/>
              <a:tabLst>
                <a:tab pos="379095" algn="l"/>
                <a:tab pos="379730" algn="l"/>
              </a:tabLst>
            </a:pPr>
            <a:r>
              <a:rPr sz="1800" spc="10" dirty="0">
                <a:latin typeface="Corbel" panose="020B0503020204020204" pitchFamily="34" charset="0"/>
                <a:cs typeface="Microsoft Sans Serif"/>
              </a:rPr>
              <a:t>Not</a:t>
            </a:r>
            <a:r>
              <a:rPr sz="1800" spc="-20" dirty="0">
                <a:latin typeface="Corbel" panose="020B0503020204020204" pitchFamily="34" charset="0"/>
                <a:cs typeface="Microsoft Sans Serif"/>
              </a:rPr>
              <a:t> </a:t>
            </a:r>
            <a:r>
              <a:rPr sz="1800" spc="5" dirty="0">
                <a:latin typeface="Corbel" panose="020B0503020204020204" pitchFamily="34" charset="0"/>
                <a:cs typeface="Microsoft Sans Serif"/>
              </a:rPr>
              <a:t>enough</a:t>
            </a:r>
            <a:r>
              <a:rPr sz="1800" spc="-20" dirty="0">
                <a:latin typeface="Corbel" panose="020B0503020204020204" pitchFamily="34" charset="0"/>
                <a:cs typeface="Microsoft Sans Serif"/>
              </a:rPr>
              <a:t> </a:t>
            </a:r>
            <a:r>
              <a:rPr sz="1800" spc="-10" dirty="0">
                <a:latin typeface="Corbel" panose="020B0503020204020204" pitchFamily="34" charset="0"/>
                <a:cs typeface="Microsoft Sans Serif"/>
              </a:rPr>
              <a:t>validation</a:t>
            </a:r>
            <a:r>
              <a:rPr sz="1800" spc="-20" dirty="0">
                <a:latin typeface="Corbel" panose="020B0503020204020204" pitchFamily="34" charset="0"/>
                <a:cs typeface="Microsoft Sans Serif"/>
              </a:rPr>
              <a:t> </a:t>
            </a:r>
            <a:r>
              <a:rPr sz="1800" spc="-15" dirty="0">
                <a:latin typeface="Corbel" panose="020B0503020204020204" pitchFamily="34" charset="0"/>
                <a:cs typeface="Microsoft Sans Serif"/>
              </a:rPr>
              <a:t>data</a:t>
            </a:r>
            <a:endParaRPr sz="1800" dirty="0">
              <a:latin typeface="Corbel" panose="020B0503020204020204" pitchFamily="34" charset="0"/>
              <a:cs typeface="Microsoft Sans Serif"/>
            </a:endParaRPr>
          </a:p>
          <a:p>
            <a:pPr marL="379095" indent="-367030">
              <a:lnSpc>
                <a:spcPct val="100000"/>
              </a:lnSpc>
              <a:buClr>
                <a:srgbClr val="63D197"/>
              </a:buClr>
              <a:buFont typeface="Arial MT"/>
              <a:buChar char="●"/>
              <a:tabLst>
                <a:tab pos="379095" algn="l"/>
                <a:tab pos="379730" algn="l"/>
              </a:tabLst>
            </a:pPr>
            <a:r>
              <a:rPr lang="en-US" sz="1800" spc="25" dirty="0">
                <a:latin typeface="Corbel" panose="020B0503020204020204" pitchFamily="34" charset="0"/>
                <a:cs typeface="Microsoft Sans Serif"/>
              </a:rPr>
              <a:t>We don’t quite understand how finetuning works</a:t>
            </a:r>
            <a:endParaRPr sz="1800" dirty="0">
              <a:latin typeface="Corbel" panose="020B0503020204020204" pitchFamily="34" charset="0"/>
              <a:cs typeface="Microsoft Sans Serif"/>
            </a:endParaRPr>
          </a:p>
        </p:txBody>
      </p:sp>
      <p:sp>
        <p:nvSpPr>
          <p:cNvPr id="8" name="Google Shape;138;g1501cc781cf_0_0">
            <a:extLst>
              <a:ext uri="{FF2B5EF4-FFF2-40B4-BE49-F238E27FC236}">
                <a16:creationId xmlns:a16="http://schemas.microsoft.com/office/drawing/2014/main" id="{C816F2BC-F8AE-F1A0-B12E-05A4455FDB70}"/>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16303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solidFill>
                  <a:srgbClr val="63D197"/>
                </a:solidFill>
              </a:rPr>
              <a:t>Practically</a:t>
            </a:r>
            <a:r>
              <a:rPr spc="-105" dirty="0">
                <a:solidFill>
                  <a:srgbClr val="63D197"/>
                </a:solidFill>
              </a:rPr>
              <a:t> </a:t>
            </a:r>
            <a:r>
              <a:rPr spc="-25" dirty="0">
                <a:solidFill>
                  <a:srgbClr val="63D197"/>
                </a:solidFill>
              </a:rPr>
              <a:t>Useful</a:t>
            </a:r>
          </a:p>
        </p:txBody>
      </p:sp>
      <p:sp>
        <p:nvSpPr>
          <p:cNvPr id="3" name="object 3"/>
          <p:cNvSpPr txBox="1"/>
          <p:nvPr/>
        </p:nvSpPr>
        <p:spPr>
          <a:xfrm>
            <a:off x="384725" y="1216355"/>
            <a:ext cx="3994150" cy="199420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B7B7B7"/>
                </a:solidFill>
                <a:latin typeface="Corbel" panose="020B0503020204020204" pitchFamily="34" charset="0"/>
                <a:cs typeface="Microsoft Sans Serif"/>
              </a:rPr>
              <a:t>Labeling</a:t>
            </a:r>
            <a:r>
              <a:rPr sz="1800" spc="-25" dirty="0">
                <a:solidFill>
                  <a:srgbClr val="B7B7B7"/>
                </a:solidFill>
                <a:latin typeface="Corbel" panose="020B0503020204020204" pitchFamily="34" charset="0"/>
                <a:cs typeface="Microsoft Sans Serif"/>
              </a:rPr>
              <a:t> </a:t>
            </a:r>
            <a:r>
              <a:rPr sz="1800" spc="-15" dirty="0">
                <a:solidFill>
                  <a:srgbClr val="B7B7B7"/>
                </a:solidFill>
                <a:latin typeface="Corbel" panose="020B0503020204020204" pitchFamily="34" charset="0"/>
                <a:cs typeface="Microsoft Sans Serif"/>
              </a:rPr>
              <a:t>data</a:t>
            </a:r>
            <a:r>
              <a:rPr sz="1800" spc="-25" dirty="0">
                <a:solidFill>
                  <a:srgbClr val="B7B7B7"/>
                </a:solidFill>
                <a:latin typeface="Corbel" panose="020B0503020204020204" pitchFamily="34" charset="0"/>
                <a:cs typeface="Microsoft Sans Serif"/>
              </a:rPr>
              <a:t> </a:t>
            </a:r>
            <a:r>
              <a:rPr sz="1800" spc="-35" dirty="0">
                <a:solidFill>
                  <a:srgbClr val="B7B7B7"/>
                </a:solidFill>
                <a:latin typeface="Corbel" panose="020B0503020204020204" pitchFamily="34" charset="0"/>
                <a:cs typeface="Microsoft Sans Serif"/>
              </a:rPr>
              <a:t>is</a:t>
            </a:r>
            <a:r>
              <a:rPr sz="1800" spc="-25" dirty="0">
                <a:solidFill>
                  <a:srgbClr val="B7B7B7"/>
                </a:solidFill>
                <a:latin typeface="Corbel" panose="020B0503020204020204" pitchFamily="34" charset="0"/>
                <a:cs typeface="Microsoft Sans Serif"/>
              </a:rPr>
              <a:t> </a:t>
            </a:r>
            <a:r>
              <a:rPr sz="1800" spc="-10" dirty="0">
                <a:solidFill>
                  <a:srgbClr val="B7B7B7"/>
                </a:solidFill>
                <a:latin typeface="Corbel" panose="020B0503020204020204" pitchFamily="34" charset="0"/>
                <a:cs typeface="Microsoft Sans Serif"/>
              </a:rPr>
              <a:t>costly</a:t>
            </a:r>
            <a:endParaRPr sz="1800" dirty="0">
              <a:latin typeface="Corbel" panose="020B0503020204020204" pitchFamily="34" charset="0"/>
              <a:cs typeface="Microsoft Sans Serif"/>
            </a:endParaRPr>
          </a:p>
          <a:p>
            <a:pPr marL="12700" marR="5080">
              <a:lnSpc>
                <a:spcPct val="341100"/>
              </a:lnSpc>
            </a:pPr>
            <a:r>
              <a:rPr sz="1800" spc="-95" dirty="0">
                <a:solidFill>
                  <a:srgbClr val="B7B7B7"/>
                </a:solidFill>
                <a:latin typeface="Corbel" panose="020B0503020204020204" pitchFamily="34" charset="0"/>
                <a:cs typeface="Microsoft Sans Serif"/>
              </a:rPr>
              <a:t>You</a:t>
            </a:r>
            <a:r>
              <a:rPr sz="1800" spc="-20"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want</a:t>
            </a:r>
            <a:r>
              <a:rPr sz="1800" spc="-20" dirty="0">
                <a:solidFill>
                  <a:srgbClr val="B7B7B7"/>
                </a:solidFill>
                <a:latin typeface="Corbel" panose="020B0503020204020204" pitchFamily="34" charset="0"/>
                <a:cs typeface="Microsoft Sans Serif"/>
              </a:rPr>
              <a:t> </a:t>
            </a:r>
            <a:r>
              <a:rPr sz="1800" spc="25" dirty="0">
                <a:solidFill>
                  <a:srgbClr val="B7B7B7"/>
                </a:solidFill>
                <a:latin typeface="Corbel" panose="020B0503020204020204" pitchFamily="34" charset="0"/>
                <a:cs typeface="Microsoft Sans Serif"/>
              </a:rPr>
              <a:t>to</a:t>
            </a:r>
            <a:r>
              <a:rPr sz="1800" spc="-15" dirty="0">
                <a:solidFill>
                  <a:srgbClr val="B7B7B7"/>
                </a:solidFill>
                <a:latin typeface="Corbel" panose="020B0503020204020204" pitchFamily="34" charset="0"/>
                <a:cs typeface="Microsoft Sans Serif"/>
              </a:rPr>
              <a:t> </a:t>
            </a:r>
            <a:r>
              <a:rPr sz="1800" spc="30" dirty="0">
                <a:solidFill>
                  <a:srgbClr val="B7B7B7"/>
                </a:solidFill>
                <a:latin typeface="Corbel" panose="020B0503020204020204" pitchFamily="34" charset="0"/>
                <a:cs typeface="Microsoft Sans Serif"/>
              </a:rPr>
              <a:t>do</a:t>
            </a:r>
            <a:r>
              <a:rPr sz="1800" spc="-20" dirty="0">
                <a:solidFill>
                  <a:srgbClr val="B7B7B7"/>
                </a:solidFill>
                <a:latin typeface="Corbel" panose="020B0503020204020204" pitchFamily="34" charset="0"/>
                <a:cs typeface="Microsoft Sans Serif"/>
              </a:rPr>
              <a:t> </a:t>
            </a:r>
            <a:r>
              <a:rPr sz="1800" dirty="0">
                <a:solidFill>
                  <a:srgbClr val="B7B7B7"/>
                </a:solidFill>
                <a:latin typeface="Corbel" panose="020B0503020204020204" pitchFamily="34" charset="0"/>
                <a:cs typeface="Microsoft Sans Serif"/>
              </a:rPr>
              <a:t>best</a:t>
            </a:r>
            <a:r>
              <a:rPr sz="1800" spc="-20"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with</a:t>
            </a:r>
            <a:r>
              <a:rPr sz="1800" spc="-15" dirty="0">
                <a:solidFill>
                  <a:srgbClr val="B7B7B7"/>
                </a:solidFill>
                <a:latin typeface="Corbel" panose="020B0503020204020204" pitchFamily="34" charset="0"/>
                <a:cs typeface="Microsoft Sans Serif"/>
              </a:rPr>
              <a:t> </a:t>
            </a:r>
            <a:r>
              <a:rPr sz="1800" spc="-5" dirty="0">
                <a:solidFill>
                  <a:srgbClr val="B7B7B7"/>
                </a:solidFill>
                <a:latin typeface="Corbel" panose="020B0503020204020204" pitchFamily="34" charset="0"/>
                <a:cs typeface="Microsoft Sans Serif"/>
              </a:rPr>
              <a:t>what</a:t>
            </a:r>
            <a:r>
              <a:rPr sz="1800" spc="-20" dirty="0">
                <a:solidFill>
                  <a:srgbClr val="B7B7B7"/>
                </a:solidFill>
                <a:latin typeface="Corbel" panose="020B0503020204020204" pitchFamily="34" charset="0"/>
                <a:cs typeface="Microsoft Sans Serif"/>
              </a:rPr>
              <a:t> </a:t>
            </a:r>
            <a:r>
              <a:rPr sz="1800" dirty="0">
                <a:solidFill>
                  <a:srgbClr val="B7B7B7"/>
                </a:solidFill>
                <a:latin typeface="Corbel" panose="020B0503020204020204" pitchFamily="34" charset="0"/>
                <a:cs typeface="Microsoft Sans Serif"/>
              </a:rPr>
              <a:t>you</a:t>
            </a:r>
            <a:r>
              <a:rPr sz="1800" spc="-15" dirty="0">
                <a:solidFill>
                  <a:srgbClr val="B7B7B7"/>
                </a:solidFill>
                <a:latin typeface="Corbel" panose="020B0503020204020204" pitchFamily="34" charset="0"/>
                <a:cs typeface="Microsoft Sans Serif"/>
              </a:rPr>
              <a:t> </a:t>
            </a:r>
            <a:r>
              <a:rPr sz="1800" spc="-20" dirty="0">
                <a:solidFill>
                  <a:srgbClr val="B7B7B7"/>
                </a:solidFill>
                <a:latin typeface="Corbel" panose="020B0503020204020204" pitchFamily="34" charset="0"/>
                <a:cs typeface="Microsoft Sans Serif"/>
              </a:rPr>
              <a:t>have </a:t>
            </a:r>
            <a:r>
              <a:rPr sz="1800" spc="-465" dirty="0">
                <a:solidFill>
                  <a:srgbClr val="B7B7B7"/>
                </a:solidFill>
                <a:latin typeface="Corbel" panose="020B0503020204020204" pitchFamily="34" charset="0"/>
                <a:cs typeface="Microsoft Sans Serif"/>
              </a:rPr>
              <a:t> </a:t>
            </a:r>
            <a:r>
              <a:rPr sz="1800" spc="-10" dirty="0">
                <a:solidFill>
                  <a:srgbClr val="B7B7B7"/>
                </a:solidFill>
                <a:latin typeface="Corbel" panose="020B0503020204020204" pitchFamily="34" charset="0"/>
                <a:cs typeface="Microsoft Sans Serif"/>
              </a:rPr>
              <a:t>Finetuning</a:t>
            </a:r>
            <a:r>
              <a:rPr sz="1800" spc="-20" dirty="0">
                <a:solidFill>
                  <a:srgbClr val="B7B7B7"/>
                </a:solidFill>
                <a:latin typeface="Corbel" panose="020B0503020204020204" pitchFamily="34" charset="0"/>
                <a:cs typeface="Microsoft Sans Serif"/>
              </a:rPr>
              <a:t> </a:t>
            </a:r>
            <a:r>
              <a:rPr sz="1800" spc="-25" dirty="0">
                <a:solidFill>
                  <a:srgbClr val="B7B7B7"/>
                </a:solidFill>
                <a:latin typeface="Corbel" panose="020B0503020204020204" pitchFamily="34" charset="0"/>
                <a:cs typeface="Microsoft Sans Serif"/>
              </a:rPr>
              <a:t>can</a:t>
            </a:r>
            <a:r>
              <a:rPr sz="1800" spc="-15" dirty="0">
                <a:solidFill>
                  <a:srgbClr val="B7B7B7"/>
                </a:solidFill>
                <a:latin typeface="Corbel" panose="020B0503020204020204" pitchFamily="34" charset="0"/>
                <a:cs typeface="Microsoft Sans Serif"/>
              </a:rPr>
              <a:t> </a:t>
            </a:r>
            <a:r>
              <a:rPr sz="1800" spc="20" dirty="0">
                <a:solidFill>
                  <a:srgbClr val="B7B7B7"/>
                </a:solidFill>
                <a:latin typeface="Corbel" panose="020B0503020204020204" pitchFamily="34" charset="0"/>
                <a:cs typeface="Microsoft Sans Serif"/>
              </a:rPr>
              <a:t>be</a:t>
            </a:r>
            <a:r>
              <a:rPr sz="1800" spc="-20" dirty="0">
                <a:solidFill>
                  <a:srgbClr val="B7B7B7"/>
                </a:solidFill>
                <a:latin typeface="Corbel" panose="020B0503020204020204" pitchFamily="34" charset="0"/>
                <a:cs typeface="Microsoft Sans Serif"/>
              </a:rPr>
              <a:t> </a:t>
            </a:r>
            <a:r>
              <a:rPr sz="1800" spc="-10" dirty="0">
                <a:solidFill>
                  <a:srgbClr val="B7B7B7"/>
                </a:solidFill>
                <a:latin typeface="Corbel" panose="020B0503020204020204" pitchFamily="34" charset="0"/>
                <a:cs typeface="Microsoft Sans Serif"/>
              </a:rPr>
              <a:t>unstable</a:t>
            </a:r>
            <a:endParaRPr sz="1800" dirty="0">
              <a:latin typeface="Corbel" panose="020B0503020204020204" pitchFamily="34" charset="0"/>
              <a:cs typeface="Microsoft Sans Serif"/>
            </a:endParaRPr>
          </a:p>
        </p:txBody>
      </p:sp>
      <p:sp>
        <p:nvSpPr>
          <p:cNvPr id="4" name="object 4"/>
          <p:cNvSpPr txBox="1"/>
          <p:nvPr/>
        </p:nvSpPr>
        <p:spPr>
          <a:xfrm>
            <a:off x="384725" y="4023563"/>
            <a:ext cx="3532504" cy="299720"/>
          </a:xfrm>
          <a:prstGeom prst="rect">
            <a:avLst/>
          </a:prstGeom>
        </p:spPr>
        <p:txBody>
          <a:bodyPr vert="horz" wrap="square" lIns="0" tIns="12700" rIns="0" bIns="0" rtlCol="0">
            <a:spAutoFit/>
          </a:bodyPr>
          <a:lstStyle/>
          <a:p>
            <a:pPr marL="12700">
              <a:lnSpc>
                <a:spcPct val="100000"/>
              </a:lnSpc>
              <a:spcBef>
                <a:spcPts val="100"/>
              </a:spcBef>
            </a:pPr>
            <a:r>
              <a:rPr sz="1800" spc="-30" dirty="0">
                <a:solidFill>
                  <a:srgbClr val="616161"/>
                </a:solidFill>
                <a:latin typeface="Corbel" panose="020B0503020204020204" pitchFamily="34" charset="0"/>
                <a:cs typeface="Trebuchet MS"/>
              </a:rPr>
              <a:t>Finetuning</a:t>
            </a:r>
            <a:r>
              <a:rPr sz="1800" spc="-95" dirty="0">
                <a:solidFill>
                  <a:srgbClr val="616161"/>
                </a:solidFill>
                <a:latin typeface="Corbel" panose="020B0503020204020204" pitchFamily="34" charset="0"/>
                <a:cs typeface="Trebuchet MS"/>
              </a:rPr>
              <a:t> </a:t>
            </a:r>
            <a:r>
              <a:rPr sz="1800" spc="-15" dirty="0">
                <a:solidFill>
                  <a:srgbClr val="616161"/>
                </a:solidFill>
                <a:latin typeface="Corbel" panose="020B0503020204020204" pitchFamily="34" charset="0"/>
                <a:cs typeface="Trebuchet MS"/>
              </a:rPr>
              <a:t>large</a:t>
            </a:r>
            <a:r>
              <a:rPr sz="1800" spc="-90" dirty="0">
                <a:solidFill>
                  <a:srgbClr val="616161"/>
                </a:solidFill>
                <a:latin typeface="Corbel" panose="020B0503020204020204" pitchFamily="34" charset="0"/>
                <a:cs typeface="Trebuchet MS"/>
              </a:rPr>
              <a:t> </a:t>
            </a:r>
            <a:r>
              <a:rPr sz="1800" spc="75" dirty="0">
                <a:solidFill>
                  <a:srgbClr val="616161"/>
                </a:solidFill>
                <a:latin typeface="Corbel" panose="020B0503020204020204" pitchFamily="34" charset="0"/>
                <a:cs typeface="Trebuchet MS"/>
              </a:rPr>
              <a:t>LMs</a:t>
            </a:r>
            <a:r>
              <a:rPr sz="1800" spc="-95" dirty="0">
                <a:solidFill>
                  <a:srgbClr val="616161"/>
                </a:solidFill>
                <a:latin typeface="Corbel" panose="020B0503020204020204" pitchFamily="34" charset="0"/>
                <a:cs typeface="Trebuchet MS"/>
              </a:rPr>
              <a:t> </a:t>
            </a:r>
            <a:r>
              <a:rPr sz="1800" dirty="0">
                <a:solidFill>
                  <a:srgbClr val="616161"/>
                </a:solidFill>
                <a:latin typeface="Corbel" panose="020B0503020204020204" pitchFamily="34" charset="0"/>
                <a:cs typeface="Trebuchet MS"/>
              </a:rPr>
              <a:t>is</a:t>
            </a:r>
            <a:r>
              <a:rPr sz="1800" spc="-90" dirty="0">
                <a:solidFill>
                  <a:srgbClr val="616161"/>
                </a:solidFill>
                <a:latin typeface="Corbel" panose="020B0503020204020204" pitchFamily="34" charset="0"/>
                <a:cs typeface="Trebuchet MS"/>
              </a:rPr>
              <a:t> </a:t>
            </a:r>
            <a:r>
              <a:rPr sz="1800" spc="-30" dirty="0">
                <a:solidFill>
                  <a:srgbClr val="616161"/>
                </a:solidFill>
                <a:latin typeface="Corbel" panose="020B0503020204020204" pitchFamily="34" charset="0"/>
                <a:cs typeface="Trebuchet MS"/>
              </a:rPr>
              <a:t>expensive</a:t>
            </a:r>
            <a:endParaRPr sz="1800" dirty="0">
              <a:latin typeface="Corbel" panose="020B0503020204020204" pitchFamily="34" charset="0"/>
              <a:cs typeface="Trebuchet MS"/>
            </a:endParaRPr>
          </a:p>
        </p:txBody>
      </p:sp>
      <p:sp>
        <p:nvSpPr>
          <p:cNvPr id="6" name="object 6"/>
          <p:cNvSpPr txBox="1"/>
          <p:nvPr/>
        </p:nvSpPr>
        <p:spPr>
          <a:xfrm>
            <a:off x="4501524" y="3992415"/>
            <a:ext cx="4277360" cy="289823"/>
          </a:xfrm>
          <a:prstGeom prst="rect">
            <a:avLst/>
          </a:prstGeom>
        </p:spPr>
        <p:txBody>
          <a:bodyPr vert="horz" wrap="square" lIns="0" tIns="12700" rIns="0" bIns="0" rtlCol="0">
            <a:spAutoFit/>
          </a:bodyPr>
          <a:lstStyle/>
          <a:p>
            <a:pPr marL="379095" indent="-367030">
              <a:lnSpc>
                <a:spcPct val="100000"/>
              </a:lnSpc>
              <a:buClr>
                <a:srgbClr val="63D197"/>
              </a:buClr>
              <a:buFont typeface="Arial MT"/>
              <a:buChar char="●"/>
              <a:tabLst>
                <a:tab pos="379095" algn="l"/>
                <a:tab pos="379730" algn="l"/>
              </a:tabLst>
            </a:pPr>
            <a:r>
              <a:rPr sz="1800" spc="-30" dirty="0">
                <a:latin typeface="Corbel" panose="020B0503020204020204" pitchFamily="34" charset="0"/>
                <a:cs typeface="Microsoft Sans Serif"/>
              </a:rPr>
              <a:t>Expensive</a:t>
            </a:r>
            <a:r>
              <a:rPr sz="1800" spc="-20" dirty="0">
                <a:latin typeface="Corbel" panose="020B0503020204020204" pitchFamily="34" charset="0"/>
                <a:cs typeface="Microsoft Sans Serif"/>
              </a:rPr>
              <a:t> </a:t>
            </a:r>
            <a:r>
              <a:rPr sz="1800" spc="25" dirty="0">
                <a:latin typeface="Corbel" panose="020B0503020204020204" pitchFamily="34" charset="0"/>
                <a:cs typeface="Microsoft Sans Serif"/>
              </a:rPr>
              <a:t>to</a:t>
            </a:r>
            <a:r>
              <a:rPr sz="1800" spc="-15" dirty="0">
                <a:latin typeface="Corbel" panose="020B0503020204020204" pitchFamily="34" charset="0"/>
                <a:cs typeface="Microsoft Sans Serif"/>
              </a:rPr>
              <a:t> </a:t>
            </a:r>
            <a:r>
              <a:rPr sz="1800" spc="-25" dirty="0">
                <a:latin typeface="Corbel" panose="020B0503020204020204" pitchFamily="34" charset="0"/>
                <a:cs typeface="Microsoft Sans Serif"/>
              </a:rPr>
              <a:t>train,</a:t>
            </a:r>
            <a:r>
              <a:rPr sz="1800" spc="-20" dirty="0">
                <a:latin typeface="Corbel" panose="020B0503020204020204" pitchFamily="34" charset="0"/>
                <a:cs typeface="Microsoft Sans Serif"/>
              </a:rPr>
              <a:t> </a:t>
            </a:r>
            <a:r>
              <a:rPr sz="1800" spc="-5" dirty="0">
                <a:latin typeface="Corbel" panose="020B0503020204020204" pitchFamily="34" charset="0"/>
                <a:cs typeface="Microsoft Sans Serif"/>
              </a:rPr>
              <a:t>time</a:t>
            </a:r>
            <a:r>
              <a:rPr sz="1800" spc="-15" dirty="0">
                <a:latin typeface="Corbel" panose="020B0503020204020204" pitchFamily="34" charset="0"/>
                <a:cs typeface="Microsoft Sans Serif"/>
              </a:rPr>
              <a:t> </a:t>
            </a:r>
            <a:r>
              <a:rPr sz="1800" spc="-10" dirty="0">
                <a:latin typeface="Corbel" panose="020B0503020204020204" pitchFamily="34" charset="0"/>
                <a:cs typeface="Microsoft Sans Serif"/>
              </a:rPr>
              <a:t>and</a:t>
            </a:r>
            <a:r>
              <a:rPr sz="1800" spc="-20" dirty="0">
                <a:latin typeface="Corbel" panose="020B0503020204020204" pitchFamily="34" charset="0"/>
                <a:cs typeface="Microsoft Sans Serif"/>
              </a:rPr>
              <a:t> </a:t>
            </a:r>
            <a:r>
              <a:rPr sz="1800" spc="-15" dirty="0">
                <a:latin typeface="Corbel" panose="020B0503020204020204" pitchFamily="34" charset="0"/>
                <a:cs typeface="Microsoft Sans Serif"/>
              </a:rPr>
              <a:t>memory</a:t>
            </a:r>
            <a:endParaRPr sz="1800" dirty="0">
              <a:latin typeface="Corbel" panose="020B0503020204020204" pitchFamily="34" charset="0"/>
              <a:cs typeface="Microsoft Sans Serif"/>
            </a:endParaRPr>
          </a:p>
        </p:txBody>
      </p:sp>
      <p:sp>
        <p:nvSpPr>
          <p:cNvPr id="8" name="Google Shape;138;g1501cc781cf_0_0">
            <a:extLst>
              <a:ext uri="{FF2B5EF4-FFF2-40B4-BE49-F238E27FC236}">
                <a16:creationId xmlns:a16="http://schemas.microsoft.com/office/drawing/2014/main" id="{AB01020C-ABDD-111E-4BB2-ED69908667BE}"/>
              </a:ext>
            </a:extLst>
          </p:cNvPr>
          <p:cNvSpPr txBox="1"/>
          <p:nvPr/>
        </p:nvSpPr>
        <p:spPr>
          <a:xfrm>
            <a:off x="2586780" y="4865004"/>
            <a:ext cx="3498234"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dirty="0">
                <a:latin typeface="Corbel"/>
                <a:ea typeface="Corbel"/>
                <a:cs typeface="Corbel"/>
                <a:sym typeface="Corbel"/>
              </a:rPr>
              <a:t>[</a:t>
            </a:r>
            <a:r>
              <a:rPr lang="en-US" sz="900" dirty="0">
                <a:latin typeface="Corbel"/>
                <a:ea typeface="Corbel"/>
                <a:cs typeface="Corbel"/>
                <a:sym typeface="Corbel"/>
                <a:hlinkClick r:id="rId2"/>
              </a:rPr>
              <a:t>ACL 2022 Tutorial </a:t>
            </a:r>
            <a:r>
              <a:rPr lang="en-US" sz="900" dirty="0" err="1">
                <a:latin typeface="Corbel"/>
                <a:ea typeface="Corbel"/>
                <a:cs typeface="Corbel"/>
                <a:sym typeface="Corbel"/>
                <a:hlinkClick r:id="rId2"/>
              </a:rPr>
              <a:t>Beltagy</a:t>
            </a:r>
            <a:r>
              <a:rPr lang="en-US" sz="900" dirty="0">
                <a:latin typeface="Corbel"/>
                <a:ea typeface="Corbel"/>
                <a:cs typeface="Corbel"/>
                <a:sym typeface="Corbel"/>
                <a:hlinkClick r:id="rId2"/>
              </a:rPr>
              <a:t>, Cohan, Logan IV, Min and Singh</a:t>
            </a:r>
            <a:r>
              <a:rPr lang="en" sz="900" dirty="0">
                <a:latin typeface="Corbel"/>
                <a:ea typeface="Corbel"/>
                <a:cs typeface="Corbel"/>
                <a:sym typeface="Corbel"/>
              </a:rPr>
              <a:t>]</a:t>
            </a:r>
            <a:endParaRPr sz="900" dirty="0">
              <a:latin typeface="Corbel"/>
              <a:ea typeface="Corbel"/>
              <a:cs typeface="Corbel"/>
              <a:sym typeface="Corbel"/>
            </a:endParaRPr>
          </a:p>
        </p:txBody>
      </p:sp>
    </p:spTree>
    <p:extLst>
      <p:ext uri="{BB962C8B-B14F-4D97-AF65-F5344CB8AC3E}">
        <p14:creationId xmlns:p14="http://schemas.microsoft.com/office/powerpoint/2010/main" val="65979126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12267</TotalTime>
  <Words>3288</Words>
  <Application>Microsoft Macintosh PowerPoint</Application>
  <PresentationFormat>On-screen Show (16:9)</PresentationFormat>
  <Paragraphs>561</Paragraphs>
  <Slides>65</Slides>
  <Notes>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 MT</vt:lpstr>
      <vt:lpstr>Times New Roman</vt:lpstr>
      <vt:lpstr>Corbel</vt:lpstr>
      <vt:lpstr>Consolas</vt:lpstr>
      <vt:lpstr>Courier New</vt:lpstr>
      <vt:lpstr>Avenir</vt:lpstr>
      <vt:lpstr>Arial</vt:lpstr>
      <vt:lpstr>Trebuchet MS</vt:lpstr>
      <vt:lpstr>Simple Light</vt:lpstr>
      <vt:lpstr>In-context Learning</vt:lpstr>
      <vt:lpstr>Logistics </vt:lpstr>
      <vt:lpstr>In-Context Learning</vt:lpstr>
      <vt:lpstr>In-Context Learning</vt:lpstr>
      <vt:lpstr>Why Do We Care About Few-Shot Learning?</vt:lpstr>
      <vt:lpstr>Practically Useful</vt:lpstr>
      <vt:lpstr>Practically Useful</vt:lpstr>
      <vt:lpstr>Practically Useful</vt:lpstr>
      <vt:lpstr>Practically Useful</vt:lpstr>
      <vt:lpstr>Intellectually Intriguing</vt:lpstr>
      <vt:lpstr>Intellectually Intriguing</vt:lpstr>
      <vt:lpstr>Intellectually Intriguing</vt:lpstr>
      <vt:lpstr>Intellectually Intriguing</vt:lpstr>
      <vt:lpstr>The Broader Context: Supervised Learning</vt:lpstr>
      <vt:lpstr>The Broader Context: Semi-Supervised Learning</vt:lpstr>
      <vt:lpstr>The Broader Context: [Traditional] Few-shot Learning</vt:lpstr>
      <vt:lpstr>The Broader Context: [Modern] Few-shot Learning</vt:lpstr>
      <vt:lpstr>In-Context Prompting</vt:lpstr>
      <vt:lpstr>LM Prompting</vt:lpstr>
      <vt:lpstr>LM Prompting: Choices of Encoding </vt:lpstr>
      <vt:lpstr>LM Prompting: Choices of Encoding </vt:lpstr>
      <vt:lpstr>LM Prompting: Choices of Encoding </vt:lpstr>
      <vt:lpstr>LM Prompting: Choices of Encoding </vt:lpstr>
      <vt:lpstr>In-Context Learning: Sensitivity to Encoding </vt:lpstr>
      <vt:lpstr>In-Context Learning: Sensitivity to Demo. Permutations </vt:lpstr>
      <vt:lpstr>In-Context Learning: Sensitivity to Demo. Permutations </vt:lpstr>
      <vt:lpstr>In-Context Learning: Sensitivity to Demo. Permutations </vt:lpstr>
      <vt:lpstr>In-Context Learning: Sensitivity to Demo. Permutations </vt:lpstr>
      <vt:lpstr>In-Context Learning: Sensitivity to Demo. Permutations </vt:lpstr>
      <vt:lpstr>In-Context Learning: Sensitivity to Demo. Permutations </vt:lpstr>
      <vt:lpstr>Sensitivity to Wording (Framing) of Prompts </vt:lpstr>
      <vt:lpstr>Sensitivity to Wording (Framing) of Prompts </vt:lpstr>
      <vt:lpstr>Summary Thus Far </vt:lpstr>
      <vt:lpstr>What Causes These Variances?</vt:lpstr>
      <vt:lpstr>Majority Label Bias</vt:lpstr>
      <vt:lpstr>Majority Label Bias</vt:lpstr>
      <vt:lpstr>Majority Label Bias</vt:lpstr>
      <vt:lpstr>Majority Label Bias</vt:lpstr>
      <vt:lpstr>Recency Bias</vt:lpstr>
      <vt:lpstr>Recency Bias</vt:lpstr>
      <vt:lpstr>Recency Bias</vt:lpstr>
      <vt:lpstr>Recency Bias</vt:lpstr>
      <vt:lpstr>Common Token Bias</vt:lpstr>
      <vt:lpstr>Common Token Bias</vt:lpstr>
      <vt:lpstr>Common Token Bias</vt:lpstr>
      <vt:lpstr>Calibrating LM Probabilities</vt:lpstr>
      <vt:lpstr>Calibrating LM Probabilities</vt:lpstr>
      <vt:lpstr>Calibrating LM Probabilities</vt:lpstr>
      <vt:lpstr>Calibrating LM Probabilities</vt:lpstr>
      <vt:lpstr>Calibrating LM Probabilities</vt:lpstr>
      <vt:lpstr>Calibrating LM Probabilities</vt:lpstr>
      <vt:lpstr>Calibrating LM Probabilities</vt:lpstr>
      <vt:lpstr>Calibrating LM Probabilities</vt:lpstr>
      <vt:lpstr>Calibrating LM Probabilities</vt:lpstr>
      <vt:lpstr>Effect of Calibration</vt:lpstr>
      <vt:lpstr>Surface Form Competition</vt:lpstr>
      <vt:lpstr>Summary Thus Far </vt:lpstr>
      <vt:lpstr>How/Why does In-context Learning Work?</vt:lpstr>
      <vt:lpstr>How/Why does In-context Learning Work?</vt:lpstr>
      <vt:lpstr>Impact of Pretraining Term Frequencies</vt:lpstr>
      <vt:lpstr>Impact of Pretraining Term Frequencies</vt:lpstr>
      <vt:lpstr>Impact of Input-Output Mapping</vt:lpstr>
      <vt:lpstr>Impact of Input-Output Mapping</vt:lpstr>
      <vt:lpstr>Impact of Input-Output Mapping</vt:lpstr>
      <vt:lpstr>Impact of Input-Output Mapping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cp:lastModifiedBy>Daniel Khashabi</cp:lastModifiedBy>
  <cp:revision>22</cp:revision>
  <dcterms:modified xsi:type="dcterms:W3CDTF">2023-03-15T02:23:21Z</dcterms:modified>
</cp:coreProperties>
</file>